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reddit.com/r/dataisbeautiful/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Data Analytics with Python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Instructor Ilias Suvanov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03120" y="2926080"/>
            <a:ext cx="50637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Remarks: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https://www.tylervigen.com/spurious-correlations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Useful Link: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1"/>
              </a:rPr>
              <a:t>https://www.reddit.com/r/dataisbeautiful/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9040" y="84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Python is a high-level programming language designed to be easy to read and simple to implement. It is open source, which means it is free to use, even for commercial applications.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00800" y="1554480"/>
            <a:ext cx="2376360" cy="73044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7680960" y="182880"/>
            <a:ext cx="2925000" cy="1096200"/>
          </a:xfrm>
          <a:prstGeom prst="cloudCallout">
            <a:avLst>
              <a:gd name="adj1" fmla="val -18634"/>
              <a:gd name="adj2" fmla="val 133712"/>
            </a:avLst>
          </a:prstGeom>
          <a:noFill/>
          <a:ln>
            <a:solidFill>
              <a:srgbClr val="1c368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What is Python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8321040" y="640080"/>
            <a:ext cx="2010600" cy="1644840"/>
          </a:xfrm>
          <a:prstGeom prst="cloudCallout">
            <a:avLst>
              <a:gd name="adj1" fmla="val -18634"/>
              <a:gd name="adj2" fmla="val 133712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8595360" y="274320"/>
            <a:ext cx="2925000" cy="1096200"/>
          </a:xfrm>
          <a:prstGeom prst="cloudCallout">
            <a:avLst>
              <a:gd name="adj1" fmla="val -18634"/>
              <a:gd name="adj2" fmla="val 133712"/>
            </a:avLst>
          </a:prstGeom>
          <a:noFill/>
          <a:ln>
            <a:solidFill>
              <a:srgbClr val="1c3687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Why Python?</a:t>
            </a: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139" name="Table 4"/>
          <p:cNvGraphicFramePr/>
          <p:nvPr/>
        </p:nvGraphicFramePr>
        <p:xfrm>
          <a:off x="2896560" y="507240"/>
          <a:ext cx="4080960" cy="6598080"/>
        </p:xfrm>
        <a:graphic>
          <a:graphicData uri="http://schemas.openxmlformats.org/drawingml/2006/table">
            <a:tbl>
              <a:tblPr/>
              <a:tblGrid>
                <a:gridCol w="1360440"/>
                <a:gridCol w="1360440"/>
                <a:gridCol w="1360440"/>
              </a:tblGrid>
              <a:tr h="4165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Source Sans Pro"/>
                        </a:rPr>
                        <a:t>Python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Java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15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Easy to read and write code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Not so easy to read and write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Very hard to read and write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59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Dynamically typed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Not Dynamically typed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Not Dynamically typed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9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Short English like syntax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Long syntax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Hard to understand syntax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59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Easy to learn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Not so easy to learn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Hard to learn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9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High-Level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Some Low-level facilities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Low-level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627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Data mining, Machine learning,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Statistycal Analysis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--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--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1" name="Table 2"/>
          <p:cNvGraphicFramePr/>
          <p:nvPr/>
        </p:nvGraphicFramePr>
        <p:xfrm>
          <a:off x="2599560" y="735840"/>
          <a:ext cx="7275600" cy="3340440"/>
        </p:xfrm>
        <a:graphic>
          <a:graphicData uri="http://schemas.openxmlformats.org/drawingml/2006/table">
            <a:tbl>
              <a:tblPr/>
              <a:tblGrid>
                <a:gridCol w="3637440"/>
                <a:gridCol w="3638520"/>
              </a:tblGrid>
              <a:tr h="3340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Source Sans Pro"/>
                        </a:rPr>
                        <a:t>name = input()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Source Sans Pro"/>
                        </a:rPr>
                        <a:t>print("Good evening, " + name)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#include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#include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using namespace std;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int main() 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string name;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cin &gt;&gt; name;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cout &lt;&lt; "Good evening, " &lt;&lt; name &lt;&lt; endl;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Ilias Suvanov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m.a in economics AUCA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m.a in mathematics in HSE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Micromasters in MITx DEDP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"/>
          <p:cNvGraphicFramePr/>
          <p:nvPr/>
        </p:nvGraphicFramePr>
        <p:xfrm>
          <a:off x="2834640" y="1920240"/>
          <a:ext cx="5217840" cy="3404160"/>
        </p:xfrm>
        <a:graphic>
          <a:graphicData uri="http://schemas.openxmlformats.org/drawingml/2006/table">
            <a:tbl>
              <a:tblPr/>
              <a:tblGrid>
                <a:gridCol w="5218200"/>
              </a:tblGrid>
              <a:tr h="486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6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What is Python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6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Why Python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6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Plain Python code vs Jupyter Notebook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6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Interesting Jupyter Notebooks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6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Google Collab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6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Arithmetic operations, variables and strings in Python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DATA IS PLENTIFUL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82880" y="2103120"/>
            <a:ext cx="6989760" cy="30175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4663440" y="5064120"/>
            <a:ext cx="530352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DATA IS BEAUTIFUL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622520" y="1280160"/>
            <a:ext cx="8160480" cy="60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DATA IS BEAUTIFUL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914400" y="1554480"/>
            <a:ext cx="8548200" cy="54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DATA IS INSIGHTFUL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743200" y="1606320"/>
            <a:ext cx="6856920" cy="569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189080" y="365760"/>
            <a:ext cx="8594280" cy="692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22000" y="257400"/>
            <a:ext cx="9275400" cy="712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2020-09-06T20:47:19Z</dcterms:created>
  <dc:creator/>
  <dc:description/>
  <dc:language>en-US</dc:language>
  <cp:lastModifiedBy/>
  <dcterms:modified xsi:type="dcterms:W3CDTF">2020-09-08T09:35:29Z</dcterms:modified>
  <cp:revision>10</cp:revision>
  <dc:subject/>
  <dc:title>Vivid</dc:title>
</cp:coreProperties>
</file>