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4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>
                <a:alpha val="52000"/>
              </a:srgb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Производственный микроклимат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hangingPunct="0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Способы нормализации микроклимата</a:t>
            </a:r>
            <a:br>
              <a:rPr lang="ru-RU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      производственных помещений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>
            <a:normAutofit fontScale="92500"/>
          </a:bodyPr>
          <a:lstStyle/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Рациональные объемно-планировочные и конструктивные решения производственных зданий.</a:t>
            </a: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Рациональное размещение оборудования.</a:t>
            </a: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Механизация и автоматизация производственных процессов.</a:t>
            </a: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Дистанционное управление и наблюдение.</a:t>
            </a: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Внедрение более рациональных технологических процессов и оборудования.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/>
          </a:bodyPr>
          <a:lstStyle/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Рациональная тепловая изоляция оборудования.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Защита работающих различными видами экранов.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Рациональная вентиляция. (воздушный душ)</a:t>
            </a: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Рационализация режимов труда и отдыха. (оазисы)</a:t>
            </a: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Использование средств индивидуальной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защиты.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Производственная среда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это пространство, в котором осуществляется деятельность человека.</a:t>
            </a:r>
          </a:p>
          <a:p>
            <a:pPr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Производственные помещения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это замкнутые пространства производственной среды, в которых постоянно (по сменам) или периодически (в течение рабочего дня) осуществляется трудовая деятельность людей, связанная с участием в различных видах  производства, в организации, контроле и управлении производством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 smtClean="0"/>
              <a:t>		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Микроклимат производственных помещений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- это климат внутренней среды этих помещений, который определяется действующими на организм человека сочетаниями температуры, влажности и скорости движения воздуха, а также температуры окружающих поверхностей.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Параметры микроклимата: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161925">
              <a:buNone/>
              <a:tabLst>
                <a:tab pos="801688" algn="l"/>
              </a:tabLst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1. Температура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воздуха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3600" baseline="-250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С.</a:t>
            </a:r>
            <a:br>
              <a:rPr lang="ru-RU" sz="3600" dirty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 Скорость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движения воздуха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3600" baseline="-250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м/с.</a:t>
            </a:r>
            <a:br>
              <a:rPr lang="ru-RU" sz="3600" dirty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3. Относительная влажность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Влажность воздуха характеризуется следующими понятиями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SzPct val="70000"/>
              <a:defRPr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абсолютная влажность (А)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которая выражается парциальным давлением водяных паров (Па) или в весовых единицах в определенном объеме воздуха (г/м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SzPct val="70000"/>
              <a:defRPr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максимальная влажность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количество влаги при полном насыщении воздуха при данной температуре (г/м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SzPct val="70000"/>
              <a:defRPr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относительная влажность воздуха (Р)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выражается  в %;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SzPct val="70000"/>
              <a:buFont typeface="Arial" pitchFamily="34" charset="0"/>
              <a:buNone/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 = А /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100%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SzPct val="70000"/>
              <a:buFont typeface="Wingdings" pitchFamily="2" charset="2"/>
              <a:buChar char="q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Нормирование параметров микроклимата.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514350" indent="-514350" algn="just" eaLnBrk="1">
              <a:buFont typeface="Calibri" pitchFamily="34" charset="0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Время года - холодный период со среднесуточной температурой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теплый период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 eaLnBrk="1">
              <a:buFont typeface="Calibri" pitchFamily="34" charset="0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Категория работы: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eaLnBrk="1">
              <a:buFont typeface="Calibri" pitchFamily="34" charset="0"/>
              <a:buAutoNum type="alphaL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легкие физические работы;</a:t>
            </a:r>
          </a:p>
          <a:p>
            <a:pPr marL="914400" lvl="1" indent="-514350" eaLnBrk="1">
              <a:buFont typeface="Calibri" pitchFamily="34" charset="0"/>
              <a:buAutoNum type="alphaL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физические работы средней тяжести;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eaLnBrk="1">
              <a:buFont typeface="Calibri" pitchFamily="34" charset="0"/>
              <a:buAutoNum type="alphaL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тяжелые физические работы.</a:t>
            </a:r>
          </a:p>
          <a:p>
            <a:pPr marL="514350" indent="-514350" eaLnBrk="1">
              <a:buFont typeface="Calibri" pitchFamily="34" charset="0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Постоянное и непостоянное рабочее место;</a:t>
            </a:r>
          </a:p>
          <a:p>
            <a:pPr marL="514350" indent="-514350" eaLnBrk="1">
              <a:buFont typeface="Calibri" pitchFamily="34" charset="0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Характеристики помещений по избыткам явного тепла.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Оптимальные  микроклиматические  условия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сочетание показателей микроклимата, которые при длительном и систематическом воздействие на человека обеспечивают сохранение нормального теплового состояния организма без напряжения механизмов терморегуляции. Они обеспечивают ощущение теплового комфорта и создают предпосылки для высокого уровня работоспособности.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Допустимые микроклиматические условия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сочетание количественных показателей микроклимата, которые при длительном и систематическом воздействие на человека могут вызвать преходящие и быстро нормализующиеся изменения теплового состояния организма, сопровождающиеся напряжением механизмов терморегуляции, не выходящие за пределы физиологических приспособительных возможностей. При этом не возникает повреждений и нарушений состояния здоровья, но могут наблюдаться дискомфортные ощущения, ухудшение самочувствия и понижение работоспособности.</a:t>
            </a:r>
          </a:p>
          <a:p>
            <a:pPr algn="just"/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Постоянное рабочее место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место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 котором работающий находится большую часть рабочего времени (более 50% или 2 часа непрерывно). Если при этом работа осуществляется в различных пунктах рабочей зоны, постоянным местом считается вся рабочая зона.</a:t>
            </a:r>
          </a:p>
          <a:p>
            <a:pPr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Непостоянное рабочее место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место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 котором работающий находится меньшую часть  (менее 50% или менее 2 часов непрерывно) своего рабочего времени.</a:t>
            </a:r>
          </a:p>
          <a:p>
            <a:pPr algn="just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428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Производственный микроклимат</vt:lpstr>
      <vt:lpstr>Слайд 2</vt:lpstr>
      <vt:lpstr>Слайд 3</vt:lpstr>
      <vt:lpstr>Параметры микроклимата:</vt:lpstr>
      <vt:lpstr>Влажность воздуха характеризуется следующими понятиями:</vt:lpstr>
      <vt:lpstr>Нормирование параметров микроклимата.</vt:lpstr>
      <vt:lpstr>Слайд 7</vt:lpstr>
      <vt:lpstr>Слайд 8</vt:lpstr>
      <vt:lpstr>Слайд 9</vt:lpstr>
      <vt:lpstr>Способы нормализации микроклимата        производственных помещений</vt:lpstr>
      <vt:lpstr>Слайд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Опасные и вредные факторы производственной среды</dc:title>
  <dc:creator>Admin</dc:creator>
  <cp:lastModifiedBy>Admin</cp:lastModifiedBy>
  <cp:revision>35</cp:revision>
  <dcterms:created xsi:type="dcterms:W3CDTF">2014-10-13T09:21:29Z</dcterms:created>
  <dcterms:modified xsi:type="dcterms:W3CDTF">2016-04-06T04:09:14Z</dcterms:modified>
</cp:coreProperties>
</file>