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>
                <a:alpha val="52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1185-9615-43AD-B433-B920250DC6B5}" type="datetimeFigureOut">
              <a:rPr lang="ru-RU" smtClean="0"/>
              <a:pPr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E907-441E-4E15-B88D-A932E5C76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b="1" dirty="0" smtClean="0">
                <a:latin typeface="Times New Roman" pitchFamily="18" charset="0"/>
                <a:cs typeface="Times New Roman" pitchFamily="18" charset="0"/>
              </a:rPr>
              <a:t>Опасные и вредные факторы производственной среды</a:t>
            </a:r>
            <a:endParaRPr lang="ru-RU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Вредный  фактор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 фактор среды и трудового процесса, воздействие  которого на работающего при определенных условиях (интенсивность,  длительность и пр.) сможет вызвать профессиональное заболевание, временное  или стойкое снижение работоспособности. </a:t>
            </a:r>
          </a:p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Опасный  фактор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фактор  среды  и трудового процесса, который  сможет быть  причиной острого заболевания, травмы, внезапного резкого  ухудшения здоровья или смерти.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 fontScale="92500" lnSpcReduction="20000"/>
          </a:bodyPr>
          <a:lstStyle/>
          <a:p>
            <a:pPr hangingPunc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  физическим  факторам  относятся: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температура,  влажность,  скорость  движения  воздуха,  тепловое  излучение;</a:t>
            </a:r>
          </a:p>
          <a:p>
            <a:pPr lvl="0" algn="just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неионизирующие  электромагнитные  поля  и  излучения: электростатические  поля,  постоянные  магнитные  поля (в  том  числе  геомагнитное),  электрические  и  магнитные  поля  промышленной  частоты (50Гц),  электромагнитные  излучения  радиочастотного  диапазона (в  том  числе  лазерное  и  ультрафиолетовое);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ионизирующие  излучения;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производственный  шум,  ультразвук,  инфразвук;</a:t>
            </a:r>
          </a:p>
          <a:p>
            <a:pPr lvl="0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вибрация (локальная, общая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0" algn="just" hangingPunc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lvl="0" algn="just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запыленность  воздуха  рабочей  зоны;</a:t>
            </a:r>
          </a:p>
          <a:p>
            <a:pPr lvl="0" algn="just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освещение: естественное (отсутствие  или  недостаточность),  искусственное (недостаточная  освещенность),  прямая  и  отраженная   слепящая  местность,  пульсация  освещенности;</a:t>
            </a:r>
          </a:p>
          <a:p>
            <a:pPr lvl="0" algn="just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электрически  заряженные  частицы   воздуха 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аэроионы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движущиеся  части  машины и  механизмов;</a:t>
            </a:r>
          </a:p>
          <a:p>
            <a:pPr lvl="0" algn="just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электрический  ток.  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К химическим факторам относятся: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вещества, которые по характеру  действия на организм человека подразделяются на следующие  группы:  </a:t>
            </a:r>
          </a:p>
          <a:p>
            <a:pPr algn="just"/>
            <a:r>
              <a:rPr lang="ru-RU" sz="3000" b="1" i="1" dirty="0" err="1" smtClean="0">
                <a:latin typeface="Times New Roman" pitchFamily="18" charset="0"/>
                <a:cs typeface="Times New Roman" pitchFamily="18" charset="0"/>
              </a:rPr>
              <a:t>общетоксические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- вызывающие отравление всего организма или  поражающие его отдельные системы: центральную нервную, кроветворную, печень, почки и т.д.</a:t>
            </a:r>
          </a:p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раздражающие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вызывают раздражение слизистых оболочек, дыхательных путей, легких, кожи.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9298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сенсибилизирующие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(вызывающие  аллергические заболевания); 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канцерогенные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(вызывающие развитие злокачественных опухолей); </a:t>
            </a:r>
          </a:p>
          <a:p>
            <a:pPr algn="just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мутагенные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(действующие на половые клетки организма, приводят к нарушению генетического кода, изменению наследственной информации- (пары бензола,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тосизола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оксид углерода, сернистый ангидрит, оксиды азота, аэрозоли свинца и др.), токсичные  пыли, агрессивные жидкости (кислоты, щелочи),</a:t>
            </a:r>
          </a:p>
          <a:p>
            <a:pPr algn="just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влияющие на репродуктивную способность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вызывают возникновение врожденных пороков, отклонения в развитии детей</a:t>
            </a:r>
          </a:p>
          <a:p>
            <a:pPr eaLnBrk="1" hangingPunct="1">
              <a:buFontTx/>
              <a:buNone/>
            </a:pPr>
            <a:endParaRPr lang="ru-RU" dirty="0" smtClean="0"/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 noGrp="1"/>
          </p:cNvSpPr>
          <p:nvPr>
            <p:ph idx="1"/>
          </p:nvPr>
        </p:nvSpPr>
        <p:spPr bwMode="auto">
          <a:xfrm>
            <a:off x="457200" y="333374"/>
            <a:ext cx="8229600" cy="640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ru-RU" sz="9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К </a:t>
            </a:r>
            <a:r>
              <a:rPr kumimoji="0" lang="ru-RU" sz="9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биологическим  факторам</a:t>
            </a:r>
            <a:r>
              <a:rPr kumimoji="0" lang="ru-RU" sz="9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относятся микроорганизмы (бактерии, вирусы) и макроорганизмы (клещи, комары, грызуны, крупные  животные),  воздействие  которых на работающих вызывает травмы или заболевания.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9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К  </a:t>
            </a:r>
            <a:r>
              <a:rPr kumimoji="0" lang="ru-RU" sz="9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психофизиологическим факторам</a:t>
            </a:r>
            <a:r>
              <a:rPr kumimoji="0" lang="ru-RU" sz="9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относятся физические перегрузки (статические  и динамические) и нервно-психические перегрузки (эмоциональное, умственное перенапряжение, перенапряжение анализаторов-  слуха, зрения, монотонность труда, эмоциональные перегрузки, стресс- состояние психической напряженности.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253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Опасные и вредные факторы производственной среды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Опасные и вредные факторы производственной среды</dc:title>
  <dc:creator>Admin</dc:creator>
  <cp:lastModifiedBy>Admin</cp:lastModifiedBy>
  <cp:revision>34</cp:revision>
  <dcterms:created xsi:type="dcterms:W3CDTF">2014-10-13T09:21:29Z</dcterms:created>
  <dcterms:modified xsi:type="dcterms:W3CDTF">2016-04-06T04:03:34Z</dcterms:modified>
</cp:coreProperties>
</file>