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4" r:id="rId3"/>
    <p:sldId id="328" r:id="rId4"/>
    <p:sldId id="329" r:id="rId5"/>
    <p:sldId id="330" r:id="rId6"/>
    <p:sldId id="331" r:id="rId7"/>
    <p:sldId id="332" r:id="rId8"/>
    <p:sldId id="333" r:id="rId9"/>
    <p:sldId id="327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B7E"/>
    <a:srgbClr val="FC4810"/>
    <a:srgbClr val="F63C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0C1E6-9914-402D-8262-796B98CB9D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47A963-7D92-4D39-ADEE-865185331286}">
      <dgm:prSet phldrT="[Текст]"/>
      <dgm:spPr/>
      <dgm:t>
        <a:bodyPr/>
        <a:lstStyle/>
        <a:p>
          <a:r>
            <a:rPr lang="ru-RU" dirty="0" smtClean="0"/>
            <a:t>Цель</a:t>
          </a:r>
          <a:endParaRPr lang="ru-RU" dirty="0"/>
        </a:p>
      </dgm:t>
    </dgm:pt>
    <dgm:pt modelId="{4EDD24BF-5253-4E07-BE9C-F47A643DFBD1}" type="parTrans" cxnId="{4F1C88AC-7A02-4662-B398-9CA50DC77ADB}">
      <dgm:prSet/>
      <dgm:spPr/>
      <dgm:t>
        <a:bodyPr/>
        <a:lstStyle/>
        <a:p>
          <a:endParaRPr lang="ru-RU"/>
        </a:p>
      </dgm:t>
    </dgm:pt>
    <dgm:pt modelId="{765B2C1D-6ABB-4EAC-A9A2-701D1C7B72F1}" type="sibTrans" cxnId="{4F1C88AC-7A02-4662-B398-9CA50DC77ADB}">
      <dgm:prSet/>
      <dgm:spPr/>
      <dgm:t>
        <a:bodyPr/>
        <a:lstStyle/>
        <a:p>
          <a:endParaRPr lang="ru-RU"/>
        </a:p>
      </dgm:t>
    </dgm:pt>
    <dgm:pt modelId="{C14FB259-DBE2-451A-92EB-7F1D8AABFE51}">
      <dgm:prSet phldrT="[Текст]"/>
      <dgm:spPr/>
      <dgm:t>
        <a:bodyPr/>
        <a:lstStyle/>
        <a:p>
          <a:r>
            <a:rPr lang="ru-RU" dirty="0" smtClean="0"/>
            <a:t>подцель</a:t>
          </a:r>
          <a:endParaRPr lang="ru-RU" dirty="0"/>
        </a:p>
      </dgm:t>
    </dgm:pt>
    <dgm:pt modelId="{FE70ED43-CBC3-46C0-9FDA-7D43CD08D56D}" type="parTrans" cxnId="{0EA37107-E4AB-476E-B889-9F56BCCC0F25}">
      <dgm:prSet/>
      <dgm:spPr/>
      <dgm:t>
        <a:bodyPr/>
        <a:lstStyle/>
        <a:p>
          <a:endParaRPr lang="ru-RU"/>
        </a:p>
      </dgm:t>
    </dgm:pt>
    <dgm:pt modelId="{22376EB1-54D5-42EA-81F4-3DB2DBDC403C}" type="sibTrans" cxnId="{0EA37107-E4AB-476E-B889-9F56BCCC0F25}">
      <dgm:prSet/>
      <dgm:spPr/>
      <dgm:t>
        <a:bodyPr/>
        <a:lstStyle/>
        <a:p>
          <a:endParaRPr lang="ru-RU"/>
        </a:p>
      </dgm:t>
    </dgm:pt>
    <dgm:pt modelId="{9E04EF61-194D-4373-BB13-E21B07EF0C66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796F4BBB-3B14-442D-A457-4748BB438A68}" type="parTrans" cxnId="{D774B6EC-5E82-433E-8BCE-0CBF743F6BC2}">
      <dgm:prSet/>
      <dgm:spPr/>
      <dgm:t>
        <a:bodyPr/>
        <a:lstStyle/>
        <a:p>
          <a:endParaRPr lang="ru-RU"/>
        </a:p>
      </dgm:t>
    </dgm:pt>
    <dgm:pt modelId="{9EE5F6EE-D174-4B8D-8E81-72EC323D9D34}" type="sibTrans" cxnId="{D774B6EC-5E82-433E-8BCE-0CBF743F6BC2}">
      <dgm:prSet/>
      <dgm:spPr/>
      <dgm:t>
        <a:bodyPr/>
        <a:lstStyle/>
        <a:p>
          <a:endParaRPr lang="ru-RU"/>
        </a:p>
      </dgm:t>
    </dgm:pt>
    <dgm:pt modelId="{972852DF-8DB0-4DC5-9599-9127DC553525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5BE356EA-8EE6-442B-8F6E-5C9931C4457E}" type="parTrans" cxnId="{834DFFE8-F5C2-44B1-8A97-C7970F39AAB0}">
      <dgm:prSet/>
      <dgm:spPr/>
      <dgm:t>
        <a:bodyPr/>
        <a:lstStyle/>
        <a:p>
          <a:endParaRPr lang="ru-RU"/>
        </a:p>
      </dgm:t>
    </dgm:pt>
    <dgm:pt modelId="{03E7F5E2-4ABD-471D-BC13-73BCAA8DE36F}" type="sibTrans" cxnId="{834DFFE8-F5C2-44B1-8A97-C7970F39AAB0}">
      <dgm:prSet/>
      <dgm:spPr/>
      <dgm:t>
        <a:bodyPr/>
        <a:lstStyle/>
        <a:p>
          <a:endParaRPr lang="ru-RU"/>
        </a:p>
      </dgm:t>
    </dgm:pt>
    <dgm:pt modelId="{C8017B9F-351A-4A31-97EB-ADE6FD3F2DC6}">
      <dgm:prSet phldrT="[Текст]"/>
      <dgm:spPr/>
      <dgm:t>
        <a:bodyPr/>
        <a:lstStyle/>
        <a:p>
          <a:r>
            <a:rPr lang="ru-RU" dirty="0" smtClean="0"/>
            <a:t>подцель</a:t>
          </a:r>
          <a:endParaRPr lang="ru-RU" dirty="0"/>
        </a:p>
      </dgm:t>
    </dgm:pt>
    <dgm:pt modelId="{14037252-7B56-4C95-9BC1-BC07A5F6E941}" type="parTrans" cxnId="{67C817AD-9930-401F-950A-19C065AF9913}">
      <dgm:prSet/>
      <dgm:spPr/>
      <dgm:t>
        <a:bodyPr/>
        <a:lstStyle/>
        <a:p>
          <a:endParaRPr lang="ru-RU"/>
        </a:p>
      </dgm:t>
    </dgm:pt>
    <dgm:pt modelId="{6965CEA3-30EF-4BC4-948B-3813E5F9777A}" type="sibTrans" cxnId="{67C817AD-9930-401F-950A-19C065AF9913}">
      <dgm:prSet/>
      <dgm:spPr/>
      <dgm:t>
        <a:bodyPr/>
        <a:lstStyle/>
        <a:p>
          <a:endParaRPr lang="ru-RU"/>
        </a:p>
      </dgm:t>
    </dgm:pt>
    <dgm:pt modelId="{34A1D733-93C3-4526-979B-FB29D5DA37A3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1143E439-78EA-4D4C-A722-6C94245F82BC}" type="parTrans" cxnId="{FC1DD512-E6C8-4508-9E2E-4A58CD7F9478}">
      <dgm:prSet/>
      <dgm:spPr/>
      <dgm:t>
        <a:bodyPr/>
        <a:lstStyle/>
        <a:p>
          <a:endParaRPr lang="ru-RU"/>
        </a:p>
      </dgm:t>
    </dgm:pt>
    <dgm:pt modelId="{85261117-1038-442C-B400-B6D32FA5645B}" type="sibTrans" cxnId="{FC1DD512-E6C8-4508-9E2E-4A58CD7F9478}">
      <dgm:prSet/>
      <dgm:spPr/>
      <dgm:t>
        <a:bodyPr/>
        <a:lstStyle/>
        <a:p>
          <a:endParaRPr lang="ru-RU"/>
        </a:p>
      </dgm:t>
    </dgm:pt>
    <dgm:pt modelId="{84531988-11B0-461A-916F-E7D88098E0CD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91E1D4C-6261-4D5E-A9BC-36CE62759CE8}" type="parTrans" cxnId="{EFC4801E-F73D-4641-A1D1-C3B7DC1FCD07}">
      <dgm:prSet/>
      <dgm:spPr/>
      <dgm:t>
        <a:bodyPr/>
        <a:lstStyle/>
        <a:p>
          <a:endParaRPr lang="ru-RU"/>
        </a:p>
      </dgm:t>
    </dgm:pt>
    <dgm:pt modelId="{D29CE472-28AF-4630-A250-06A740D6E74D}" type="sibTrans" cxnId="{EFC4801E-F73D-4641-A1D1-C3B7DC1FCD07}">
      <dgm:prSet/>
      <dgm:spPr/>
      <dgm:t>
        <a:bodyPr/>
        <a:lstStyle/>
        <a:p>
          <a:endParaRPr lang="ru-RU"/>
        </a:p>
      </dgm:t>
    </dgm:pt>
    <dgm:pt modelId="{50B8F4FD-DDD8-45E8-BC60-A1DE1390E2B3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391AB70-D29F-41FA-A2C3-DAEE6E5B019D}" type="parTrans" cxnId="{FCAC4D92-E549-4034-A78E-B7E8B5A24402}">
      <dgm:prSet/>
      <dgm:spPr/>
      <dgm:t>
        <a:bodyPr/>
        <a:lstStyle/>
        <a:p>
          <a:endParaRPr lang="ru-RU"/>
        </a:p>
      </dgm:t>
    </dgm:pt>
    <dgm:pt modelId="{CE9835CE-642E-409F-BF50-496CFAECA6D5}" type="sibTrans" cxnId="{FCAC4D92-E549-4034-A78E-B7E8B5A24402}">
      <dgm:prSet/>
      <dgm:spPr/>
      <dgm:t>
        <a:bodyPr/>
        <a:lstStyle/>
        <a:p>
          <a:endParaRPr lang="ru-RU"/>
        </a:p>
      </dgm:t>
    </dgm:pt>
    <dgm:pt modelId="{27F5710C-2BD9-4E1C-8846-927213896B5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D9EEA547-1FE7-4F98-B08C-5F35A293693F}" type="parTrans" cxnId="{4487D309-6AE9-4914-BC49-9DA937B27CA2}">
      <dgm:prSet/>
      <dgm:spPr/>
      <dgm:t>
        <a:bodyPr/>
        <a:lstStyle/>
        <a:p>
          <a:endParaRPr lang="ru-RU"/>
        </a:p>
      </dgm:t>
    </dgm:pt>
    <dgm:pt modelId="{A057116C-AE82-4EAA-A4FB-593C46AC834B}" type="sibTrans" cxnId="{4487D309-6AE9-4914-BC49-9DA937B27CA2}">
      <dgm:prSet/>
      <dgm:spPr/>
      <dgm:t>
        <a:bodyPr/>
        <a:lstStyle/>
        <a:p>
          <a:endParaRPr lang="ru-RU"/>
        </a:p>
      </dgm:t>
    </dgm:pt>
    <dgm:pt modelId="{871AE608-50D3-4343-89D2-DE0E19E7CAFA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9B2437A9-7D68-48BE-9662-F02B94F67B1A}" type="parTrans" cxnId="{BD61FEC1-F4D6-478E-BD07-A48209BA1072}">
      <dgm:prSet/>
      <dgm:spPr/>
      <dgm:t>
        <a:bodyPr/>
        <a:lstStyle/>
        <a:p>
          <a:endParaRPr lang="ru-RU"/>
        </a:p>
      </dgm:t>
    </dgm:pt>
    <dgm:pt modelId="{48F3D20B-CE39-4027-BE6D-77434853F966}" type="sibTrans" cxnId="{BD61FEC1-F4D6-478E-BD07-A48209BA1072}">
      <dgm:prSet/>
      <dgm:spPr/>
      <dgm:t>
        <a:bodyPr/>
        <a:lstStyle/>
        <a:p>
          <a:endParaRPr lang="ru-RU"/>
        </a:p>
      </dgm:t>
    </dgm:pt>
    <dgm:pt modelId="{E6398793-5D6A-4A6F-877E-53144FFEEA1F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F5844FDD-8142-40FF-83FA-2EADA2A58EB7}" type="parTrans" cxnId="{06DE76C6-D544-47C3-BF49-3B1949F63159}">
      <dgm:prSet/>
      <dgm:spPr/>
      <dgm:t>
        <a:bodyPr/>
        <a:lstStyle/>
        <a:p>
          <a:endParaRPr lang="ru-RU"/>
        </a:p>
      </dgm:t>
    </dgm:pt>
    <dgm:pt modelId="{14BA45C6-351C-4ED3-A047-BF6BA82DA3E9}" type="sibTrans" cxnId="{06DE76C6-D544-47C3-BF49-3B1949F63159}">
      <dgm:prSet/>
      <dgm:spPr/>
      <dgm:t>
        <a:bodyPr/>
        <a:lstStyle/>
        <a:p>
          <a:endParaRPr lang="ru-RU"/>
        </a:p>
      </dgm:t>
    </dgm:pt>
    <dgm:pt modelId="{61642797-2221-4157-8E22-C475F4DAE24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F4B71A78-444A-4851-9DA9-151EE08255AF}" type="parTrans" cxnId="{5B1851A1-DBD1-4205-A55B-9674F12F22D3}">
      <dgm:prSet/>
      <dgm:spPr/>
      <dgm:t>
        <a:bodyPr/>
        <a:lstStyle/>
        <a:p>
          <a:endParaRPr lang="ru-RU"/>
        </a:p>
      </dgm:t>
    </dgm:pt>
    <dgm:pt modelId="{B7656576-90AB-4BB3-B873-BE3D0620B8FB}" type="sibTrans" cxnId="{5B1851A1-DBD1-4205-A55B-9674F12F22D3}">
      <dgm:prSet/>
      <dgm:spPr/>
      <dgm:t>
        <a:bodyPr/>
        <a:lstStyle/>
        <a:p>
          <a:endParaRPr lang="ru-RU"/>
        </a:p>
      </dgm:t>
    </dgm:pt>
    <dgm:pt modelId="{89DD0E5A-37E0-45EE-A089-168B75A1064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DC473EE6-0B0F-43E4-B12C-20B45BFC2AEF}" type="parTrans" cxnId="{A0D340A2-B530-48A4-9E3D-0028C1A0E7EB}">
      <dgm:prSet/>
      <dgm:spPr/>
      <dgm:t>
        <a:bodyPr/>
        <a:lstStyle/>
        <a:p>
          <a:endParaRPr lang="ru-RU"/>
        </a:p>
      </dgm:t>
    </dgm:pt>
    <dgm:pt modelId="{5B824846-5218-49E7-BA3F-242CEB7C9C04}" type="sibTrans" cxnId="{A0D340A2-B530-48A4-9E3D-0028C1A0E7EB}">
      <dgm:prSet/>
      <dgm:spPr/>
      <dgm:t>
        <a:bodyPr/>
        <a:lstStyle/>
        <a:p>
          <a:endParaRPr lang="ru-RU"/>
        </a:p>
      </dgm:t>
    </dgm:pt>
    <dgm:pt modelId="{7DD3D44E-0D12-4C84-B38B-66240EFE6F88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C51A0C11-BAE4-4F0C-95A8-5F0919FAC4F3}" type="parTrans" cxnId="{12539EFD-3D49-48E1-B8E6-23F6FC02B486}">
      <dgm:prSet/>
      <dgm:spPr/>
      <dgm:t>
        <a:bodyPr/>
        <a:lstStyle/>
        <a:p>
          <a:endParaRPr lang="ru-RU"/>
        </a:p>
      </dgm:t>
    </dgm:pt>
    <dgm:pt modelId="{0B6F5E15-ADBB-4066-A6F1-B548E73C1CA0}" type="sibTrans" cxnId="{12539EFD-3D49-48E1-B8E6-23F6FC02B486}">
      <dgm:prSet/>
      <dgm:spPr/>
      <dgm:t>
        <a:bodyPr/>
        <a:lstStyle/>
        <a:p>
          <a:endParaRPr lang="ru-RU"/>
        </a:p>
      </dgm:t>
    </dgm:pt>
    <dgm:pt modelId="{E8DD362D-4D05-4351-AE5F-7FD9EAEFC0E6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C145DEFA-8001-41B1-8A60-68E18F132AD0}" type="parTrans" cxnId="{8DE37927-4931-45B9-A49F-4C29BB4464FE}">
      <dgm:prSet/>
      <dgm:spPr/>
      <dgm:t>
        <a:bodyPr/>
        <a:lstStyle/>
        <a:p>
          <a:endParaRPr lang="ru-RU"/>
        </a:p>
      </dgm:t>
    </dgm:pt>
    <dgm:pt modelId="{799694C2-5B5C-4403-A26A-97E77E38CDE8}" type="sibTrans" cxnId="{8DE37927-4931-45B9-A49F-4C29BB4464FE}">
      <dgm:prSet/>
      <dgm:spPr/>
      <dgm:t>
        <a:bodyPr/>
        <a:lstStyle/>
        <a:p>
          <a:endParaRPr lang="ru-RU"/>
        </a:p>
      </dgm:t>
    </dgm:pt>
    <dgm:pt modelId="{83CCC62E-5F58-4A6D-B1D2-2877E341D4B5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B78762A-07CD-4564-B005-BE549DDE7B38}" type="parTrans" cxnId="{807A79B3-5735-4625-A999-3098F77CF7CB}">
      <dgm:prSet/>
      <dgm:spPr/>
      <dgm:t>
        <a:bodyPr/>
        <a:lstStyle/>
        <a:p>
          <a:endParaRPr lang="ru-RU"/>
        </a:p>
      </dgm:t>
    </dgm:pt>
    <dgm:pt modelId="{BECCD028-D03A-411C-83C4-49A29D4EF124}" type="sibTrans" cxnId="{807A79B3-5735-4625-A999-3098F77CF7CB}">
      <dgm:prSet/>
      <dgm:spPr/>
      <dgm:t>
        <a:bodyPr/>
        <a:lstStyle/>
        <a:p>
          <a:endParaRPr lang="ru-RU"/>
        </a:p>
      </dgm:t>
    </dgm:pt>
    <dgm:pt modelId="{7AB81607-D283-43C9-92F6-B5197314E68E}" type="pres">
      <dgm:prSet presAssocID="{EF50C1E6-9914-402D-8262-796B98CB9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D7DEEA1-6621-4DF8-8304-B72FAA177319}" type="pres">
      <dgm:prSet presAssocID="{F947A963-7D92-4D39-ADEE-865185331286}" presName="hierRoot1" presStyleCnt="0"/>
      <dgm:spPr/>
    </dgm:pt>
    <dgm:pt modelId="{0933CC2C-AC51-4F50-A30D-290B20F13D3F}" type="pres">
      <dgm:prSet presAssocID="{F947A963-7D92-4D39-ADEE-865185331286}" presName="composite" presStyleCnt="0"/>
      <dgm:spPr/>
    </dgm:pt>
    <dgm:pt modelId="{C10A096D-EC09-438D-93FB-746F312D9BEB}" type="pres">
      <dgm:prSet presAssocID="{F947A963-7D92-4D39-ADEE-865185331286}" presName="background" presStyleLbl="node0" presStyleIdx="0" presStyleCnt="1"/>
      <dgm:spPr/>
    </dgm:pt>
    <dgm:pt modelId="{4AD24B05-E06C-4399-B5FF-B34B873C1E85}" type="pres">
      <dgm:prSet presAssocID="{F947A963-7D92-4D39-ADEE-86518533128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0B23A-8388-47C1-ABF2-88A3BB50850A}" type="pres">
      <dgm:prSet presAssocID="{F947A963-7D92-4D39-ADEE-865185331286}" presName="hierChild2" presStyleCnt="0"/>
      <dgm:spPr/>
    </dgm:pt>
    <dgm:pt modelId="{4AF84A43-48D5-4F5D-9862-0ED91E0485A7}" type="pres">
      <dgm:prSet presAssocID="{FE70ED43-CBC3-46C0-9FDA-7D43CD08D5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AD536B58-1814-4471-BAAD-EE200BED5111}" type="pres">
      <dgm:prSet presAssocID="{C14FB259-DBE2-451A-92EB-7F1D8AABFE51}" presName="hierRoot2" presStyleCnt="0"/>
      <dgm:spPr/>
    </dgm:pt>
    <dgm:pt modelId="{D129D9CF-8386-43A6-9E68-6BDE59FDF32F}" type="pres">
      <dgm:prSet presAssocID="{C14FB259-DBE2-451A-92EB-7F1D8AABFE51}" presName="composite2" presStyleCnt="0"/>
      <dgm:spPr/>
    </dgm:pt>
    <dgm:pt modelId="{2008FAE5-9F23-4DC5-9233-EC0E9EBF7454}" type="pres">
      <dgm:prSet presAssocID="{C14FB259-DBE2-451A-92EB-7F1D8AABFE51}" presName="background2" presStyleLbl="node2" presStyleIdx="0" presStyleCnt="2"/>
      <dgm:spPr/>
    </dgm:pt>
    <dgm:pt modelId="{5E1575BB-6426-4ED5-9E2C-5543CE56FE3B}" type="pres">
      <dgm:prSet presAssocID="{C14FB259-DBE2-451A-92EB-7F1D8AABFE5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8D4B15-365B-4D47-8654-5EFDD085800A}" type="pres">
      <dgm:prSet presAssocID="{C14FB259-DBE2-451A-92EB-7F1D8AABFE51}" presName="hierChild3" presStyleCnt="0"/>
      <dgm:spPr/>
    </dgm:pt>
    <dgm:pt modelId="{F041A052-5BF5-4D52-B8DE-5B7DE2E9AB0E}" type="pres">
      <dgm:prSet presAssocID="{796F4BBB-3B14-442D-A457-4748BB438A68}" presName="Name17" presStyleLbl="parChTrans1D3" presStyleIdx="0" presStyleCnt="3"/>
      <dgm:spPr/>
      <dgm:t>
        <a:bodyPr/>
        <a:lstStyle/>
        <a:p>
          <a:endParaRPr lang="ru-RU"/>
        </a:p>
      </dgm:t>
    </dgm:pt>
    <dgm:pt modelId="{748B9771-4D4C-4EC7-911A-FE69AD18F34D}" type="pres">
      <dgm:prSet presAssocID="{9E04EF61-194D-4373-BB13-E21B07EF0C66}" presName="hierRoot3" presStyleCnt="0"/>
      <dgm:spPr/>
    </dgm:pt>
    <dgm:pt modelId="{ECEBC8A1-E70E-40B6-AF0B-FEFAC69D29DF}" type="pres">
      <dgm:prSet presAssocID="{9E04EF61-194D-4373-BB13-E21B07EF0C66}" presName="composite3" presStyleCnt="0"/>
      <dgm:spPr/>
    </dgm:pt>
    <dgm:pt modelId="{F3FD58C1-DE1E-46E4-9E39-2CD03245151C}" type="pres">
      <dgm:prSet presAssocID="{9E04EF61-194D-4373-BB13-E21B07EF0C66}" presName="background3" presStyleLbl="node3" presStyleIdx="0" presStyleCnt="3"/>
      <dgm:spPr/>
    </dgm:pt>
    <dgm:pt modelId="{FA9A3E3C-B207-4F15-BB6D-E0D4B788BF42}" type="pres">
      <dgm:prSet presAssocID="{9E04EF61-194D-4373-BB13-E21B07EF0C6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437785-BBC9-473F-97C3-F0B9749097D3}" type="pres">
      <dgm:prSet presAssocID="{9E04EF61-194D-4373-BB13-E21B07EF0C66}" presName="hierChild4" presStyleCnt="0"/>
      <dgm:spPr/>
    </dgm:pt>
    <dgm:pt modelId="{F0C59048-7467-4BBA-A211-4F31168C5CBD}" type="pres">
      <dgm:prSet presAssocID="{691E1D4C-6261-4D5E-A9BC-36CE62759CE8}" presName="Name23" presStyleLbl="parChTrans1D4" presStyleIdx="0" presStyleCnt="10"/>
      <dgm:spPr/>
      <dgm:t>
        <a:bodyPr/>
        <a:lstStyle/>
        <a:p>
          <a:endParaRPr lang="ru-RU"/>
        </a:p>
      </dgm:t>
    </dgm:pt>
    <dgm:pt modelId="{0A3DA710-4748-461E-B9CA-295FD78FD979}" type="pres">
      <dgm:prSet presAssocID="{84531988-11B0-461A-916F-E7D88098E0CD}" presName="hierRoot4" presStyleCnt="0"/>
      <dgm:spPr/>
    </dgm:pt>
    <dgm:pt modelId="{F6085B8E-B9E1-4AED-B250-A9F6B3B0DA6D}" type="pres">
      <dgm:prSet presAssocID="{84531988-11B0-461A-916F-E7D88098E0CD}" presName="composite4" presStyleCnt="0"/>
      <dgm:spPr/>
    </dgm:pt>
    <dgm:pt modelId="{22222D06-0331-40C8-A51A-F7CE23B21FD8}" type="pres">
      <dgm:prSet presAssocID="{84531988-11B0-461A-916F-E7D88098E0CD}" presName="background4" presStyleLbl="node4" presStyleIdx="0" presStyleCnt="10"/>
      <dgm:spPr/>
    </dgm:pt>
    <dgm:pt modelId="{17288525-AE33-4708-AC6D-5605A7C5F5CD}" type="pres">
      <dgm:prSet presAssocID="{84531988-11B0-461A-916F-E7D88098E0CD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E160C2-EC8E-4FC5-83B5-2220835999BB}" type="pres">
      <dgm:prSet presAssocID="{84531988-11B0-461A-916F-E7D88098E0CD}" presName="hierChild5" presStyleCnt="0"/>
      <dgm:spPr/>
    </dgm:pt>
    <dgm:pt modelId="{73846ABA-6A95-43D3-A751-13585C7E5862}" type="pres">
      <dgm:prSet presAssocID="{6391AB70-D29F-41FA-A2C3-DAEE6E5B019D}" presName="Name23" presStyleLbl="parChTrans1D4" presStyleIdx="1" presStyleCnt="10"/>
      <dgm:spPr/>
      <dgm:t>
        <a:bodyPr/>
        <a:lstStyle/>
        <a:p>
          <a:endParaRPr lang="ru-RU"/>
        </a:p>
      </dgm:t>
    </dgm:pt>
    <dgm:pt modelId="{77396C98-FF6B-4F02-8239-B5CDABB2D2EA}" type="pres">
      <dgm:prSet presAssocID="{50B8F4FD-DDD8-45E8-BC60-A1DE1390E2B3}" presName="hierRoot4" presStyleCnt="0"/>
      <dgm:spPr/>
    </dgm:pt>
    <dgm:pt modelId="{865C8F7F-7F9A-4754-B217-94CE91D05F41}" type="pres">
      <dgm:prSet presAssocID="{50B8F4FD-DDD8-45E8-BC60-A1DE1390E2B3}" presName="composite4" presStyleCnt="0"/>
      <dgm:spPr/>
    </dgm:pt>
    <dgm:pt modelId="{50946DC5-C776-4019-B2F2-7B8856FF6778}" type="pres">
      <dgm:prSet presAssocID="{50B8F4FD-DDD8-45E8-BC60-A1DE1390E2B3}" presName="background4" presStyleLbl="node4" presStyleIdx="1" presStyleCnt="10"/>
      <dgm:spPr/>
    </dgm:pt>
    <dgm:pt modelId="{B88DD7FC-3BCF-4055-89ED-C2636EDC3399}" type="pres">
      <dgm:prSet presAssocID="{50B8F4FD-DDD8-45E8-BC60-A1DE1390E2B3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F6C9B3-9892-49A4-946A-BE6ECC280CF2}" type="pres">
      <dgm:prSet presAssocID="{50B8F4FD-DDD8-45E8-BC60-A1DE1390E2B3}" presName="hierChild5" presStyleCnt="0"/>
      <dgm:spPr/>
    </dgm:pt>
    <dgm:pt modelId="{0FC1D1A7-E96F-4B1E-B035-3152A9A945B1}" type="pres">
      <dgm:prSet presAssocID="{C51A0C11-BAE4-4F0C-95A8-5F0919FAC4F3}" presName="Name23" presStyleLbl="parChTrans1D4" presStyleIdx="2" presStyleCnt="10"/>
      <dgm:spPr/>
      <dgm:t>
        <a:bodyPr/>
        <a:lstStyle/>
        <a:p>
          <a:endParaRPr lang="ru-RU"/>
        </a:p>
      </dgm:t>
    </dgm:pt>
    <dgm:pt modelId="{0298A414-C8B6-4B2C-B7FC-C27C0EBCF25E}" type="pres">
      <dgm:prSet presAssocID="{7DD3D44E-0D12-4C84-B38B-66240EFE6F88}" presName="hierRoot4" presStyleCnt="0"/>
      <dgm:spPr/>
    </dgm:pt>
    <dgm:pt modelId="{D19BC562-629F-4144-BDB8-06EFC488EA12}" type="pres">
      <dgm:prSet presAssocID="{7DD3D44E-0D12-4C84-B38B-66240EFE6F88}" presName="composite4" presStyleCnt="0"/>
      <dgm:spPr/>
    </dgm:pt>
    <dgm:pt modelId="{E062B05D-AACB-4698-9B04-2BD4F9E602F1}" type="pres">
      <dgm:prSet presAssocID="{7DD3D44E-0D12-4C84-B38B-66240EFE6F88}" presName="background4" presStyleLbl="node4" presStyleIdx="2" presStyleCnt="10"/>
      <dgm:spPr/>
    </dgm:pt>
    <dgm:pt modelId="{0459194F-3A6F-44B2-952A-2C48A858A4F4}" type="pres">
      <dgm:prSet presAssocID="{7DD3D44E-0D12-4C84-B38B-66240EFE6F88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237306-5857-434D-AB92-158CD67B353D}" type="pres">
      <dgm:prSet presAssocID="{7DD3D44E-0D12-4C84-B38B-66240EFE6F88}" presName="hierChild5" presStyleCnt="0"/>
      <dgm:spPr/>
    </dgm:pt>
    <dgm:pt modelId="{EC4260CA-0F9C-4EAB-B050-016693AB60D5}" type="pres">
      <dgm:prSet presAssocID="{5BE356EA-8EE6-442B-8F6E-5C9931C4457E}" presName="Name17" presStyleLbl="parChTrans1D3" presStyleIdx="1" presStyleCnt="3"/>
      <dgm:spPr/>
      <dgm:t>
        <a:bodyPr/>
        <a:lstStyle/>
        <a:p>
          <a:endParaRPr lang="ru-RU"/>
        </a:p>
      </dgm:t>
    </dgm:pt>
    <dgm:pt modelId="{B32AFC45-EB3C-459F-B390-5331A7F90A5B}" type="pres">
      <dgm:prSet presAssocID="{972852DF-8DB0-4DC5-9599-9127DC553525}" presName="hierRoot3" presStyleCnt="0"/>
      <dgm:spPr/>
    </dgm:pt>
    <dgm:pt modelId="{8D139534-FFAB-4A5B-BA26-A73AC837B1FD}" type="pres">
      <dgm:prSet presAssocID="{972852DF-8DB0-4DC5-9599-9127DC553525}" presName="composite3" presStyleCnt="0"/>
      <dgm:spPr/>
    </dgm:pt>
    <dgm:pt modelId="{C34E8B79-23CC-436D-9F12-6DCD9F161D1C}" type="pres">
      <dgm:prSet presAssocID="{972852DF-8DB0-4DC5-9599-9127DC553525}" presName="background3" presStyleLbl="node3" presStyleIdx="1" presStyleCnt="3"/>
      <dgm:spPr/>
    </dgm:pt>
    <dgm:pt modelId="{92D01155-3EE1-40B3-BFF6-2413F940FC5D}" type="pres">
      <dgm:prSet presAssocID="{972852DF-8DB0-4DC5-9599-9127DC55352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97A5B-6A44-4E8C-8100-279B677E6E62}" type="pres">
      <dgm:prSet presAssocID="{972852DF-8DB0-4DC5-9599-9127DC553525}" presName="hierChild4" presStyleCnt="0"/>
      <dgm:spPr/>
    </dgm:pt>
    <dgm:pt modelId="{B2FB6507-C876-4A98-BC02-F54B07673FC5}" type="pres">
      <dgm:prSet presAssocID="{D9EEA547-1FE7-4F98-B08C-5F35A293693F}" presName="Name23" presStyleLbl="parChTrans1D4" presStyleIdx="3" presStyleCnt="10"/>
      <dgm:spPr/>
      <dgm:t>
        <a:bodyPr/>
        <a:lstStyle/>
        <a:p>
          <a:endParaRPr lang="ru-RU"/>
        </a:p>
      </dgm:t>
    </dgm:pt>
    <dgm:pt modelId="{B3D64546-D3C6-444D-8E57-109FEED2D336}" type="pres">
      <dgm:prSet presAssocID="{27F5710C-2BD9-4E1C-8846-927213896B5E}" presName="hierRoot4" presStyleCnt="0"/>
      <dgm:spPr/>
    </dgm:pt>
    <dgm:pt modelId="{BA6C1625-F5C7-4D99-90B9-B1B1B326E26B}" type="pres">
      <dgm:prSet presAssocID="{27F5710C-2BD9-4E1C-8846-927213896B5E}" presName="composite4" presStyleCnt="0"/>
      <dgm:spPr/>
    </dgm:pt>
    <dgm:pt modelId="{4C32ED3D-E8CD-4A62-AC2E-13E500AB231E}" type="pres">
      <dgm:prSet presAssocID="{27F5710C-2BD9-4E1C-8846-927213896B5E}" presName="background4" presStyleLbl="node4" presStyleIdx="3" presStyleCnt="10"/>
      <dgm:spPr/>
    </dgm:pt>
    <dgm:pt modelId="{5D5B3586-FABF-44DF-A6E2-FD1C8878E964}" type="pres">
      <dgm:prSet presAssocID="{27F5710C-2BD9-4E1C-8846-927213896B5E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1B1C04-EE9B-4D89-9BC6-AA3192F3988C}" type="pres">
      <dgm:prSet presAssocID="{27F5710C-2BD9-4E1C-8846-927213896B5E}" presName="hierChild5" presStyleCnt="0"/>
      <dgm:spPr/>
    </dgm:pt>
    <dgm:pt modelId="{5F2C695D-497B-4FE6-96CB-C903A129E331}" type="pres">
      <dgm:prSet presAssocID="{6B78762A-07CD-4564-B005-BE549DDE7B38}" presName="Name23" presStyleLbl="parChTrans1D4" presStyleIdx="4" presStyleCnt="10"/>
      <dgm:spPr/>
      <dgm:t>
        <a:bodyPr/>
        <a:lstStyle/>
        <a:p>
          <a:endParaRPr lang="ru-RU"/>
        </a:p>
      </dgm:t>
    </dgm:pt>
    <dgm:pt modelId="{D38481BC-DCAB-483A-BD81-37C997280292}" type="pres">
      <dgm:prSet presAssocID="{83CCC62E-5F58-4A6D-B1D2-2877E341D4B5}" presName="hierRoot4" presStyleCnt="0"/>
      <dgm:spPr/>
    </dgm:pt>
    <dgm:pt modelId="{56C8B254-D934-407F-947A-E43112FABFC2}" type="pres">
      <dgm:prSet presAssocID="{83CCC62E-5F58-4A6D-B1D2-2877E341D4B5}" presName="composite4" presStyleCnt="0"/>
      <dgm:spPr/>
    </dgm:pt>
    <dgm:pt modelId="{A1AD3B94-B685-4A5C-A44D-4B37B96CED8C}" type="pres">
      <dgm:prSet presAssocID="{83CCC62E-5F58-4A6D-B1D2-2877E341D4B5}" presName="background4" presStyleLbl="node4" presStyleIdx="4" presStyleCnt="10"/>
      <dgm:spPr/>
    </dgm:pt>
    <dgm:pt modelId="{449108D3-0DD3-450B-8010-C0B1F431EED6}" type="pres">
      <dgm:prSet presAssocID="{83CCC62E-5F58-4A6D-B1D2-2877E341D4B5}" presName="text4" presStyleLbl="fgAcc4" presStyleIdx="4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419E88-EDCB-4CB4-AC6D-7A56F1ACFAA7}" type="pres">
      <dgm:prSet presAssocID="{83CCC62E-5F58-4A6D-B1D2-2877E341D4B5}" presName="hierChild5" presStyleCnt="0"/>
      <dgm:spPr/>
    </dgm:pt>
    <dgm:pt modelId="{8A0E3976-B4AC-4A27-B29A-B6BCF8E5E5D8}" type="pres">
      <dgm:prSet presAssocID="{C145DEFA-8001-41B1-8A60-68E18F132AD0}" presName="Name23" presStyleLbl="parChTrans1D4" presStyleIdx="5" presStyleCnt="10"/>
      <dgm:spPr/>
      <dgm:t>
        <a:bodyPr/>
        <a:lstStyle/>
        <a:p>
          <a:endParaRPr lang="ru-RU"/>
        </a:p>
      </dgm:t>
    </dgm:pt>
    <dgm:pt modelId="{14D279C8-0EBA-4C84-BCDC-7E27103E44AA}" type="pres">
      <dgm:prSet presAssocID="{E8DD362D-4D05-4351-AE5F-7FD9EAEFC0E6}" presName="hierRoot4" presStyleCnt="0"/>
      <dgm:spPr/>
    </dgm:pt>
    <dgm:pt modelId="{9550074F-6C4B-48EB-86E8-3E8B3A162829}" type="pres">
      <dgm:prSet presAssocID="{E8DD362D-4D05-4351-AE5F-7FD9EAEFC0E6}" presName="composite4" presStyleCnt="0"/>
      <dgm:spPr/>
    </dgm:pt>
    <dgm:pt modelId="{B97BCB5F-A813-4B5B-8C9E-D4950573D4F6}" type="pres">
      <dgm:prSet presAssocID="{E8DD362D-4D05-4351-AE5F-7FD9EAEFC0E6}" presName="background4" presStyleLbl="node4" presStyleIdx="5" presStyleCnt="10"/>
      <dgm:spPr/>
    </dgm:pt>
    <dgm:pt modelId="{F9875DF6-5CA0-4C16-93FF-D2DBC7B8DDE9}" type="pres">
      <dgm:prSet presAssocID="{E8DD362D-4D05-4351-AE5F-7FD9EAEFC0E6}" presName="text4" presStyleLbl="fgAcc4" presStyleIdx="5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0BDBBA-FF15-4470-8A42-786747664834}" type="pres">
      <dgm:prSet presAssocID="{E8DD362D-4D05-4351-AE5F-7FD9EAEFC0E6}" presName="hierChild5" presStyleCnt="0"/>
      <dgm:spPr/>
    </dgm:pt>
    <dgm:pt modelId="{5623531E-7EAF-4EA3-8223-9C8C1010248E}" type="pres">
      <dgm:prSet presAssocID="{9B2437A9-7D68-48BE-9662-F02B94F67B1A}" presName="Name23" presStyleLbl="parChTrans1D4" presStyleIdx="6" presStyleCnt="10"/>
      <dgm:spPr/>
      <dgm:t>
        <a:bodyPr/>
        <a:lstStyle/>
        <a:p>
          <a:endParaRPr lang="ru-RU"/>
        </a:p>
      </dgm:t>
    </dgm:pt>
    <dgm:pt modelId="{BD2C3BA8-E9FA-4C96-AA32-9A3DD5F13CFF}" type="pres">
      <dgm:prSet presAssocID="{871AE608-50D3-4343-89D2-DE0E19E7CAFA}" presName="hierRoot4" presStyleCnt="0"/>
      <dgm:spPr/>
    </dgm:pt>
    <dgm:pt modelId="{A2CC14EF-BD14-4933-BF45-CB1EBB55DA56}" type="pres">
      <dgm:prSet presAssocID="{871AE608-50D3-4343-89D2-DE0E19E7CAFA}" presName="composite4" presStyleCnt="0"/>
      <dgm:spPr/>
    </dgm:pt>
    <dgm:pt modelId="{42930F74-DCE2-444A-BC58-3373160C3769}" type="pres">
      <dgm:prSet presAssocID="{871AE608-50D3-4343-89D2-DE0E19E7CAFA}" presName="background4" presStyleLbl="node4" presStyleIdx="6" presStyleCnt="10"/>
      <dgm:spPr/>
    </dgm:pt>
    <dgm:pt modelId="{D2E078AC-1E85-4DC7-8ECC-E204BE2F4867}" type="pres">
      <dgm:prSet presAssocID="{871AE608-50D3-4343-89D2-DE0E19E7CAFA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0D77D9-BAE6-4A7D-9C9C-E956E64898B1}" type="pres">
      <dgm:prSet presAssocID="{871AE608-50D3-4343-89D2-DE0E19E7CAFA}" presName="hierChild5" presStyleCnt="0"/>
      <dgm:spPr/>
    </dgm:pt>
    <dgm:pt modelId="{8EB5741A-F0AF-4DB8-B0EA-2126EF313966}" type="pres">
      <dgm:prSet presAssocID="{DC473EE6-0B0F-43E4-B12C-20B45BFC2AEF}" presName="Name23" presStyleLbl="parChTrans1D4" presStyleIdx="7" presStyleCnt="10"/>
      <dgm:spPr/>
      <dgm:t>
        <a:bodyPr/>
        <a:lstStyle/>
        <a:p>
          <a:endParaRPr lang="ru-RU"/>
        </a:p>
      </dgm:t>
    </dgm:pt>
    <dgm:pt modelId="{3066D8D6-B67E-4F64-95BF-B516A6640EBB}" type="pres">
      <dgm:prSet presAssocID="{89DD0E5A-37E0-45EE-A089-168B75A1064E}" presName="hierRoot4" presStyleCnt="0"/>
      <dgm:spPr/>
    </dgm:pt>
    <dgm:pt modelId="{13820BB7-4DA8-4455-9F80-499AE2184905}" type="pres">
      <dgm:prSet presAssocID="{89DD0E5A-37E0-45EE-A089-168B75A1064E}" presName="composite4" presStyleCnt="0"/>
      <dgm:spPr/>
    </dgm:pt>
    <dgm:pt modelId="{5C2326A8-189B-47CD-8865-B4EFA8AD4CFD}" type="pres">
      <dgm:prSet presAssocID="{89DD0E5A-37E0-45EE-A089-168B75A1064E}" presName="background4" presStyleLbl="node4" presStyleIdx="7" presStyleCnt="10"/>
      <dgm:spPr/>
    </dgm:pt>
    <dgm:pt modelId="{2C1B9E1D-0771-49B4-A536-CD389C8CE902}" type="pres">
      <dgm:prSet presAssocID="{89DD0E5A-37E0-45EE-A089-168B75A1064E}" presName="text4" presStyleLbl="fgAcc4" presStyleIdx="7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CE0E79-4380-4AF0-84BE-730FEADDFE35}" type="pres">
      <dgm:prSet presAssocID="{89DD0E5A-37E0-45EE-A089-168B75A1064E}" presName="hierChild5" presStyleCnt="0"/>
      <dgm:spPr/>
    </dgm:pt>
    <dgm:pt modelId="{32F5C5C6-B92D-4A4C-9DB7-A729717DC8A0}" type="pres">
      <dgm:prSet presAssocID="{14037252-7B56-4C95-9BC1-BC07A5F6E941}" presName="Name10" presStyleLbl="parChTrans1D2" presStyleIdx="1" presStyleCnt="2"/>
      <dgm:spPr/>
      <dgm:t>
        <a:bodyPr/>
        <a:lstStyle/>
        <a:p>
          <a:endParaRPr lang="ru-RU"/>
        </a:p>
      </dgm:t>
    </dgm:pt>
    <dgm:pt modelId="{B1C5C820-9A3C-45BB-81C4-02B21844EF1C}" type="pres">
      <dgm:prSet presAssocID="{C8017B9F-351A-4A31-97EB-ADE6FD3F2DC6}" presName="hierRoot2" presStyleCnt="0"/>
      <dgm:spPr/>
    </dgm:pt>
    <dgm:pt modelId="{3B9635FB-4A22-440E-B07D-9F6EDF538050}" type="pres">
      <dgm:prSet presAssocID="{C8017B9F-351A-4A31-97EB-ADE6FD3F2DC6}" presName="composite2" presStyleCnt="0"/>
      <dgm:spPr/>
    </dgm:pt>
    <dgm:pt modelId="{36053A09-C901-4F58-B77B-8F3DDC7D94D0}" type="pres">
      <dgm:prSet presAssocID="{C8017B9F-351A-4A31-97EB-ADE6FD3F2DC6}" presName="background2" presStyleLbl="node2" presStyleIdx="1" presStyleCnt="2"/>
      <dgm:spPr/>
    </dgm:pt>
    <dgm:pt modelId="{45FDB13F-C107-439B-BF38-A307694F81FE}" type="pres">
      <dgm:prSet presAssocID="{C8017B9F-351A-4A31-97EB-ADE6FD3F2DC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4D5221-CAD5-4668-AED3-46D844B97149}" type="pres">
      <dgm:prSet presAssocID="{C8017B9F-351A-4A31-97EB-ADE6FD3F2DC6}" presName="hierChild3" presStyleCnt="0"/>
      <dgm:spPr/>
    </dgm:pt>
    <dgm:pt modelId="{F0F5AC3B-A80F-4AEB-9909-F58FAF465C2B}" type="pres">
      <dgm:prSet presAssocID="{1143E439-78EA-4D4C-A722-6C94245F82BC}" presName="Name17" presStyleLbl="parChTrans1D3" presStyleIdx="2" presStyleCnt="3"/>
      <dgm:spPr/>
      <dgm:t>
        <a:bodyPr/>
        <a:lstStyle/>
        <a:p>
          <a:endParaRPr lang="ru-RU"/>
        </a:p>
      </dgm:t>
    </dgm:pt>
    <dgm:pt modelId="{FF47D343-4518-4F0C-BC2D-787F743BE12F}" type="pres">
      <dgm:prSet presAssocID="{34A1D733-93C3-4526-979B-FB29D5DA37A3}" presName="hierRoot3" presStyleCnt="0"/>
      <dgm:spPr/>
    </dgm:pt>
    <dgm:pt modelId="{2FF85A55-9B12-457F-95AE-42B9AE2E35EF}" type="pres">
      <dgm:prSet presAssocID="{34A1D733-93C3-4526-979B-FB29D5DA37A3}" presName="composite3" presStyleCnt="0"/>
      <dgm:spPr/>
    </dgm:pt>
    <dgm:pt modelId="{57221E24-13D9-4022-9738-D0065F038938}" type="pres">
      <dgm:prSet presAssocID="{34A1D733-93C3-4526-979B-FB29D5DA37A3}" presName="background3" presStyleLbl="node3" presStyleIdx="2" presStyleCnt="3"/>
      <dgm:spPr/>
    </dgm:pt>
    <dgm:pt modelId="{3C1D5146-5145-45D1-A194-F293923F2324}" type="pres">
      <dgm:prSet presAssocID="{34A1D733-93C3-4526-979B-FB29D5DA37A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465F3F-B9A8-4031-9384-2AD77A518827}" type="pres">
      <dgm:prSet presAssocID="{34A1D733-93C3-4526-979B-FB29D5DA37A3}" presName="hierChild4" presStyleCnt="0"/>
      <dgm:spPr/>
    </dgm:pt>
    <dgm:pt modelId="{EB813E80-5C69-4AF7-89D6-462EEA7A7900}" type="pres">
      <dgm:prSet presAssocID="{F5844FDD-8142-40FF-83FA-2EADA2A58EB7}" presName="Name23" presStyleLbl="parChTrans1D4" presStyleIdx="8" presStyleCnt="10"/>
      <dgm:spPr/>
      <dgm:t>
        <a:bodyPr/>
        <a:lstStyle/>
        <a:p>
          <a:endParaRPr lang="ru-RU"/>
        </a:p>
      </dgm:t>
    </dgm:pt>
    <dgm:pt modelId="{57C2D340-3E14-4561-9DB2-3F1FF8F5ECAA}" type="pres">
      <dgm:prSet presAssocID="{E6398793-5D6A-4A6F-877E-53144FFEEA1F}" presName="hierRoot4" presStyleCnt="0"/>
      <dgm:spPr/>
    </dgm:pt>
    <dgm:pt modelId="{49DDF75B-AB8A-4D38-A851-B6FADF006AE6}" type="pres">
      <dgm:prSet presAssocID="{E6398793-5D6A-4A6F-877E-53144FFEEA1F}" presName="composite4" presStyleCnt="0"/>
      <dgm:spPr/>
    </dgm:pt>
    <dgm:pt modelId="{71894DC6-EB3A-4C8E-8FBA-482338AD703A}" type="pres">
      <dgm:prSet presAssocID="{E6398793-5D6A-4A6F-877E-53144FFEEA1F}" presName="background4" presStyleLbl="node4" presStyleIdx="8" presStyleCnt="10"/>
      <dgm:spPr/>
    </dgm:pt>
    <dgm:pt modelId="{6770FF2B-90A0-413D-AE35-1A559E00B943}" type="pres">
      <dgm:prSet presAssocID="{E6398793-5D6A-4A6F-877E-53144FFEEA1F}" presName="text4" presStyleLbl="fgAcc4" presStyleIdx="8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CD5CCD-E581-4F6A-8BAF-3D5F04B4A386}" type="pres">
      <dgm:prSet presAssocID="{E6398793-5D6A-4A6F-877E-53144FFEEA1F}" presName="hierChild5" presStyleCnt="0"/>
      <dgm:spPr/>
    </dgm:pt>
    <dgm:pt modelId="{CA22D107-9402-4BAB-AC53-342BBB245847}" type="pres">
      <dgm:prSet presAssocID="{F4B71A78-444A-4851-9DA9-151EE08255AF}" presName="Name23" presStyleLbl="parChTrans1D4" presStyleIdx="9" presStyleCnt="10"/>
      <dgm:spPr/>
      <dgm:t>
        <a:bodyPr/>
        <a:lstStyle/>
        <a:p>
          <a:endParaRPr lang="ru-RU"/>
        </a:p>
      </dgm:t>
    </dgm:pt>
    <dgm:pt modelId="{C8265C85-AF0E-4F84-8D0E-BBB204110A14}" type="pres">
      <dgm:prSet presAssocID="{61642797-2221-4157-8E22-C475F4DAE24E}" presName="hierRoot4" presStyleCnt="0"/>
      <dgm:spPr/>
    </dgm:pt>
    <dgm:pt modelId="{D94E04A0-1798-4F47-B554-AAC7DAD218CB}" type="pres">
      <dgm:prSet presAssocID="{61642797-2221-4157-8E22-C475F4DAE24E}" presName="composite4" presStyleCnt="0"/>
      <dgm:spPr/>
    </dgm:pt>
    <dgm:pt modelId="{D3868CDB-329A-4A87-9B93-4D68DAC4EE89}" type="pres">
      <dgm:prSet presAssocID="{61642797-2221-4157-8E22-C475F4DAE24E}" presName="background4" presStyleLbl="node4" presStyleIdx="9" presStyleCnt="10"/>
      <dgm:spPr/>
    </dgm:pt>
    <dgm:pt modelId="{DF75404E-D9BE-4AAA-A884-E40868C99698}" type="pres">
      <dgm:prSet presAssocID="{61642797-2221-4157-8E22-C475F4DAE24E}" presName="text4" presStyleLbl="fgAcc4" presStyleIdx="9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987E0F-26FA-458E-8546-0B5C9E13B882}" type="pres">
      <dgm:prSet presAssocID="{61642797-2221-4157-8E22-C475F4DAE24E}" presName="hierChild5" presStyleCnt="0"/>
      <dgm:spPr/>
    </dgm:pt>
  </dgm:ptLst>
  <dgm:cxnLst>
    <dgm:cxn modelId="{0445C5DB-C3DF-45E2-B959-569F79B38E63}" type="presOf" srcId="{9B2437A9-7D68-48BE-9662-F02B94F67B1A}" destId="{5623531E-7EAF-4EA3-8223-9C8C1010248E}" srcOrd="0" destOrd="0" presId="urn:microsoft.com/office/officeart/2005/8/layout/hierarchy1"/>
    <dgm:cxn modelId="{12539EFD-3D49-48E1-B8E6-23F6FC02B486}" srcId="{9E04EF61-194D-4373-BB13-E21B07EF0C66}" destId="{7DD3D44E-0D12-4C84-B38B-66240EFE6F88}" srcOrd="2" destOrd="0" parTransId="{C51A0C11-BAE4-4F0C-95A8-5F0919FAC4F3}" sibTransId="{0B6F5E15-ADBB-4066-A6F1-B548E73C1CA0}"/>
    <dgm:cxn modelId="{A0D340A2-B530-48A4-9E3D-0028C1A0E7EB}" srcId="{972852DF-8DB0-4DC5-9599-9127DC553525}" destId="{89DD0E5A-37E0-45EE-A089-168B75A1064E}" srcOrd="4" destOrd="0" parTransId="{DC473EE6-0B0F-43E4-B12C-20B45BFC2AEF}" sibTransId="{5B824846-5218-49E7-BA3F-242CEB7C9C04}"/>
    <dgm:cxn modelId="{D774B6EC-5E82-433E-8BCE-0CBF743F6BC2}" srcId="{C14FB259-DBE2-451A-92EB-7F1D8AABFE51}" destId="{9E04EF61-194D-4373-BB13-E21B07EF0C66}" srcOrd="0" destOrd="0" parTransId="{796F4BBB-3B14-442D-A457-4748BB438A68}" sibTransId="{9EE5F6EE-D174-4B8D-8E81-72EC323D9D34}"/>
    <dgm:cxn modelId="{5A2013BD-3274-4672-B52C-5D52A9B7E345}" type="presOf" srcId="{C145DEFA-8001-41B1-8A60-68E18F132AD0}" destId="{8A0E3976-B4AC-4A27-B29A-B6BCF8E5E5D8}" srcOrd="0" destOrd="0" presId="urn:microsoft.com/office/officeart/2005/8/layout/hierarchy1"/>
    <dgm:cxn modelId="{77E97FB5-0EDF-4571-B7F6-809B3A8C22EC}" type="presOf" srcId="{C51A0C11-BAE4-4F0C-95A8-5F0919FAC4F3}" destId="{0FC1D1A7-E96F-4B1E-B035-3152A9A945B1}" srcOrd="0" destOrd="0" presId="urn:microsoft.com/office/officeart/2005/8/layout/hierarchy1"/>
    <dgm:cxn modelId="{32906D65-1A89-4F9A-85F0-46678144EA6C}" type="presOf" srcId="{89DD0E5A-37E0-45EE-A089-168B75A1064E}" destId="{2C1B9E1D-0771-49B4-A536-CD389C8CE902}" srcOrd="0" destOrd="0" presId="urn:microsoft.com/office/officeart/2005/8/layout/hierarchy1"/>
    <dgm:cxn modelId="{807A79B3-5735-4625-A999-3098F77CF7CB}" srcId="{972852DF-8DB0-4DC5-9599-9127DC553525}" destId="{83CCC62E-5F58-4A6D-B1D2-2877E341D4B5}" srcOrd="1" destOrd="0" parTransId="{6B78762A-07CD-4564-B005-BE549DDE7B38}" sibTransId="{BECCD028-D03A-411C-83C4-49A29D4EF124}"/>
    <dgm:cxn modelId="{856F846A-132D-4B64-99BB-381C1A2D0119}" type="presOf" srcId="{DC473EE6-0B0F-43E4-B12C-20B45BFC2AEF}" destId="{8EB5741A-F0AF-4DB8-B0EA-2126EF313966}" srcOrd="0" destOrd="0" presId="urn:microsoft.com/office/officeart/2005/8/layout/hierarchy1"/>
    <dgm:cxn modelId="{B3579E12-0D2F-4B62-8C03-69091721C622}" type="presOf" srcId="{F5844FDD-8142-40FF-83FA-2EADA2A58EB7}" destId="{EB813E80-5C69-4AF7-89D6-462EEA7A7900}" srcOrd="0" destOrd="0" presId="urn:microsoft.com/office/officeart/2005/8/layout/hierarchy1"/>
    <dgm:cxn modelId="{0EA37107-E4AB-476E-B889-9F56BCCC0F25}" srcId="{F947A963-7D92-4D39-ADEE-865185331286}" destId="{C14FB259-DBE2-451A-92EB-7F1D8AABFE51}" srcOrd="0" destOrd="0" parTransId="{FE70ED43-CBC3-46C0-9FDA-7D43CD08D56D}" sibTransId="{22376EB1-54D5-42EA-81F4-3DB2DBDC403C}"/>
    <dgm:cxn modelId="{4763070E-3A5B-48BC-9EE6-17B857D25F85}" type="presOf" srcId="{14037252-7B56-4C95-9BC1-BC07A5F6E941}" destId="{32F5C5C6-B92D-4A4C-9DB7-A729717DC8A0}" srcOrd="0" destOrd="0" presId="urn:microsoft.com/office/officeart/2005/8/layout/hierarchy1"/>
    <dgm:cxn modelId="{FC1DD512-E6C8-4508-9E2E-4A58CD7F9478}" srcId="{C8017B9F-351A-4A31-97EB-ADE6FD3F2DC6}" destId="{34A1D733-93C3-4526-979B-FB29D5DA37A3}" srcOrd="0" destOrd="0" parTransId="{1143E439-78EA-4D4C-A722-6C94245F82BC}" sibTransId="{85261117-1038-442C-B400-B6D32FA5645B}"/>
    <dgm:cxn modelId="{4F1C88AC-7A02-4662-B398-9CA50DC77ADB}" srcId="{EF50C1E6-9914-402D-8262-796B98CB9DF5}" destId="{F947A963-7D92-4D39-ADEE-865185331286}" srcOrd="0" destOrd="0" parTransId="{4EDD24BF-5253-4E07-BE9C-F47A643DFBD1}" sibTransId="{765B2C1D-6ABB-4EAC-A9A2-701D1C7B72F1}"/>
    <dgm:cxn modelId="{8DE37927-4931-45B9-A49F-4C29BB4464FE}" srcId="{972852DF-8DB0-4DC5-9599-9127DC553525}" destId="{E8DD362D-4D05-4351-AE5F-7FD9EAEFC0E6}" srcOrd="2" destOrd="0" parTransId="{C145DEFA-8001-41B1-8A60-68E18F132AD0}" sibTransId="{799694C2-5B5C-4403-A26A-97E77E38CDE8}"/>
    <dgm:cxn modelId="{A83D97E6-958E-4997-8334-738B8E19669D}" type="presOf" srcId="{F4B71A78-444A-4851-9DA9-151EE08255AF}" destId="{CA22D107-9402-4BAB-AC53-342BBB245847}" srcOrd="0" destOrd="0" presId="urn:microsoft.com/office/officeart/2005/8/layout/hierarchy1"/>
    <dgm:cxn modelId="{FCAC4D92-E549-4034-A78E-B7E8B5A24402}" srcId="{9E04EF61-194D-4373-BB13-E21B07EF0C66}" destId="{50B8F4FD-DDD8-45E8-BC60-A1DE1390E2B3}" srcOrd="1" destOrd="0" parTransId="{6391AB70-D29F-41FA-A2C3-DAEE6E5B019D}" sibTransId="{CE9835CE-642E-409F-BF50-496CFAECA6D5}"/>
    <dgm:cxn modelId="{D2F0A9D2-2CF1-4FFE-9D0A-7B275E7DDCDF}" type="presOf" srcId="{7DD3D44E-0D12-4C84-B38B-66240EFE6F88}" destId="{0459194F-3A6F-44B2-952A-2C48A858A4F4}" srcOrd="0" destOrd="0" presId="urn:microsoft.com/office/officeart/2005/8/layout/hierarchy1"/>
    <dgm:cxn modelId="{A8731997-F1E4-4CC4-BC51-41F66E2ADFDD}" type="presOf" srcId="{691E1D4C-6261-4D5E-A9BC-36CE62759CE8}" destId="{F0C59048-7467-4BBA-A211-4F31168C5CBD}" srcOrd="0" destOrd="0" presId="urn:microsoft.com/office/officeart/2005/8/layout/hierarchy1"/>
    <dgm:cxn modelId="{67C817AD-9930-401F-950A-19C065AF9913}" srcId="{F947A963-7D92-4D39-ADEE-865185331286}" destId="{C8017B9F-351A-4A31-97EB-ADE6FD3F2DC6}" srcOrd="1" destOrd="0" parTransId="{14037252-7B56-4C95-9BC1-BC07A5F6E941}" sibTransId="{6965CEA3-30EF-4BC4-948B-3813E5F9777A}"/>
    <dgm:cxn modelId="{3D305E6B-7D4C-4A53-AD3C-1FA2E6CD6C29}" type="presOf" srcId="{84531988-11B0-461A-916F-E7D88098E0CD}" destId="{17288525-AE33-4708-AC6D-5605A7C5F5CD}" srcOrd="0" destOrd="0" presId="urn:microsoft.com/office/officeart/2005/8/layout/hierarchy1"/>
    <dgm:cxn modelId="{603479C6-9F11-43DC-B92E-96A26F1B7EEB}" type="presOf" srcId="{F947A963-7D92-4D39-ADEE-865185331286}" destId="{4AD24B05-E06C-4399-B5FF-B34B873C1E85}" srcOrd="0" destOrd="0" presId="urn:microsoft.com/office/officeart/2005/8/layout/hierarchy1"/>
    <dgm:cxn modelId="{9E0635D7-A6E5-4A0F-91A7-2E2128F525BD}" type="presOf" srcId="{EF50C1E6-9914-402D-8262-796B98CB9DF5}" destId="{7AB81607-D283-43C9-92F6-B5197314E68E}" srcOrd="0" destOrd="0" presId="urn:microsoft.com/office/officeart/2005/8/layout/hierarchy1"/>
    <dgm:cxn modelId="{BB1188B4-BD47-4AEC-88D7-5F4AE2AF46D8}" type="presOf" srcId="{5BE356EA-8EE6-442B-8F6E-5C9931C4457E}" destId="{EC4260CA-0F9C-4EAB-B050-016693AB60D5}" srcOrd="0" destOrd="0" presId="urn:microsoft.com/office/officeart/2005/8/layout/hierarchy1"/>
    <dgm:cxn modelId="{4487D309-6AE9-4914-BC49-9DA937B27CA2}" srcId="{972852DF-8DB0-4DC5-9599-9127DC553525}" destId="{27F5710C-2BD9-4E1C-8846-927213896B5E}" srcOrd="0" destOrd="0" parTransId="{D9EEA547-1FE7-4F98-B08C-5F35A293693F}" sibTransId="{A057116C-AE82-4EAA-A4FB-593C46AC834B}"/>
    <dgm:cxn modelId="{F29FAD58-14A2-4313-B77D-C1A6009E639A}" type="presOf" srcId="{6B78762A-07CD-4564-B005-BE549DDE7B38}" destId="{5F2C695D-497B-4FE6-96CB-C903A129E331}" srcOrd="0" destOrd="0" presId="urn:microsoft.com/office/officeart/2005/8/layout/hierarchy1"/>
    <dgm:cxn modelId="{9F3C9ADE-0D56-4EF8-9882-622E6311C469}" type="presOf" srcId="{27F5710C-2BD9-4E1C-8846-927213896B5E}" destId="{5D5B3586-FABF-44DF-A6E2-FD1C8878E964}" srcOrd="0" destOrd="0" presId="urn:microsoft.com/office/officeart/2005/8/layout/hierarchy1"/>
    <dgm:cxn modelId="{89B6AD84-7B3A-48D4-8C71-261E99C7B6A4}" type="presOf" srcId="{83CCC62E-5F58-4A6D-B1D2-2877E341D4B5}" destId="{449108D3-0DD3-450B-8010-C0B1F431EED6}" srcOrd="0" destOrd="0" presId="urn:microsoft.com/office/officeart/2005/8/layout/hierarchy1"/>
    <dgm:cxn modelId="{834DFFE8-F5C2-44B1-8A97-C7970F39AAB0}" srcId="{C14FB259-DBE2-451A-92EB-7F1D8AABFE51}" destId="{972852DF-8DB0-4DC5-9599-9127DC553525}" srcOrd="1" destOrd="0" parTransId="{5BE356EA-8EE6-442B-8F6E-5C9931C4457E}" sibTransId="{03E7F5E2-4ABD-471D-BC13-73BCAA8DE36F}"/>
    <dgm:cxn modelId="{43FDBA7C-AA91-4352-976C-CE33808A8931}" type="presOf" srcId="{972852DF-8DB0-4DC5-9599-9127DC553525}" destId="{92D01155-3EE1-40B3-BFF6-2413F940FC5D}" srcOrd="0" destOrd="0" presId="urn:microsoft.com/office/officeart/2005/8/layout/hierarchy1"/>
    <dgm:cxn modelId="{C35FA6A5-78A1-4103-844C-8E9923208440}" type="presOf" srcId="{E8DD362D-4D05-4351-AE5F-7FD9EAEFC0E6}" destId="{F9875DF6-5CA0-4C16-93FF-D2DBC7B8DDE9}" srcOrd="0" destOrd="0" presId="urn:microsoft.com/office/officeart/2005/8/layout/hierarchy1"/>
    <dgm:cxn modelId="{4697C4CB-DCB2-4D56-8C71-632049F3220F}" type="presOf" srcId="{796F4BBB-3B14-442D-A457-4748BB438A68}" destId="{F041A052-5BF5-4D52-B8DE-5B7DE2E9AB0E}" srcOrd="0" destOrd="0" presId="urn:microsoft.com/office/officeart/2005/8/layout/hierarchy1"/>
    <dgm:cxn modelId="{CB1D467A-BAA7-4124-A531-C886EE08F41C}" type="presOf" srcId="{1143E439-78EA-4D4C-A722-6C94245F82BC}" destId="{F0F5AC3B-A80F-4AEB-9909-F58FAF465C2B}" srcOrd="0" destOrd="0" presId="urn:microsoft.com/office/officeart/2005/8/layout/hierarchy1"/>
    <dgm:cxn modelId="{BD61FEC1-F4D6-478E-BD07-A48209BA1072}" srcId="{972852DF-8DB0-4DC5-9599-9127DC553525}" destId="{871AE608-50D3-4343-89D2-DE0E19E7CAFA}" srcOrd="3" destOrd="0" parTransId="{9B2437A9-7D68-48BE-9662-F02B94F67B1A}" sibTransId="{48F3D20B-CE39-4027-BE6D-77434853F966}"/>
    <dgm:cxn modelId="{E3461526-15FC-4D7A-B795-84CAB4A49B9F}" type="presOf" srcId="{C8017B9F-351A-4A31-97EB-ADE6FD3F2DC6}" destId="{45FDB13F-C107-439B-BF38-A307694F81FE}" srcOrd="0" destOrd="0" presId="urn:microsoft.com/office/officeart/2005/8/layout/hierarchy1"/>
    <dgm:cxn modelId="{91A3F87E-8B16-45A6-B412-BD56A61C52E7}" type="presOf" srcId="{9E04EF61-194D-4373-BB13-E21B07EF0C66}" destId="{FA9A3E3C-B207-4F15-BB6D-E0D4B788BF42}" srcOrd="0" destOrd="0" presId="urn:microsoft.com/office/officeart/2005/8/layout/hierarchy1"/>
    <dgm:cxn modelId="{D604B267-0D4E-4550-84C8-B7A9C5920E81}" type="presOf" srcId="{C14FB259-DBE2-451A-92EB-7F1D8AABFE51}" destId="{5E1575BB-6426-4ED5-9E2C-5543CE56FE3B}" srcOrd="0" destOrd="0" presId="urn:microsoft.com/office/officeart/2005/8/layout/hierarchy1"/>
    <dgm:cxn modelId="{0EC3C27A-B754-4FB7-9BBC-37F233C5EF7F}" type="presOf" srcId="{D9EEA547-1FE7-4F98-B08C-5F35A293693F}" destId="{B2FB6507-C876-4A98-BC02-F54B07673FC5}" srcOrd="0" destOrd="0" presId="urn:microsoft.com/office/officeart/2005/8/layout/hierarchy1"/>
    <dgm:cxn modelId="{799E2817-EFE3-4CF3-A950-FF7C0F477088}" type="presOf" srcId="{50B8F4FD-DDD8-45E8-BC60-A1DE1390E2B3}" destId="{B88DD7FC-3BCF-4055-89ED-C2636EDC3399}" srcOrd="0" destOrd="0" presId="urn:microsoft.com/office/officeart/2005/8/layout/hierarchy1"/>
    <dgm:cxn modelId="{45C07501-F0D2-47DF-B49B-3F3D0085548A}" type="presOf" srcId="{34A1D733-93C3-4526-979B-FB29D5DA37A3}" destId="{3C1D5146-5145-45D1-A194-F293923F2324}" srcOrd="0" destOrd="0" presId="urn:microsoft.com/office/officeart/2005/8/layout/hierarchy1"/>
    <dgm:cxn modelId="{83A206DF-A8E8-48AD-B531-8F9E6F35853E}" type="presOf" srcId="{61642797-2221-4157-8E22-C475F4DAE24E}" destId="{DF75404E-D9BE-4AAA-A884-E40868C99698}" srcOrd="0" destOrd="0" presId="urn:microsoft.com/office/officeart/2005/8/layout/hierarchy1"/>
    <dgm:cxn modelId="{06DE76C6-D544-47C3-BF49-3B1949F63159}" srcId="{34A1D733-93C3-4526-979B-FB29D5DA37A3}" destId="{E6398793-5D6A-4A6F-877E-53144FFEEA1F}" srcOrd="0" destOrd="0" parTransId="{F5844FDD-8142-40FF-83FA-2EADA2A58EB7}" sibTransId="{14BA45C6-351C-4ED3-A047-BF6BA82DA3E9}"/>
    <dgm:cxn modelId="{66810675-48AE-4CDF-A9C6-3BAD36D38E9E}" type="presOf" srcId="{871AE608-50D3-4343-89D2-DE0E19E7CAFA}" destId="{D2E078AC-1E85-4DC7-8ECC-E204BE2F4867}" srcOrd="0" destOrd="0" presId="urn:microsoft.com/office/officeart/2005/8/layout/hierarchy1"/>
    <dgm:cxn modelId="{EFC4801E-F73D-4641-A1D1-C3B7DC1FCD07}" srcId="{9E04EF61-194D-4373-BB13-E21B07EF0C66}" destId="{84531988-11B0-461A-916F-E7D88098E0CD}" srcOrd="0" destOrd="0" parTransId="{691E1D4C-6261-4D5E-A9BC-36CE62759CE8}" sibTransId="{D29CE472-28AF-4630-A250-06A740D6E74D}"/>
    <dgm:cxn modelId="{90E2B55A-375D-4F12-A375-64564BD046AF}" type="presOf" srcId="{E6398793-5D6A-4A6F-877E-53144FFEEA1F}" destId="{6770FF2B-90A0-413D-AE35-1A559E00B943}" srcOrd="0" destOrd="0" presId="urn:microsoft.com/office/officeart/2005/8/layout/hierarchy1"/>
    <dgm:cxn modelId="{5B1851A1-DBD1-4205-A55B-9674F12F22D3}" srcId="{34A1D733-93C3-4526-979B-FB29D5DA37A3}" destId="{61642797-2221-4157-8E22-C475F4DAE24E}" srcOrd="1" destOrd="0" parTransId="{F4B71A78-444A-4851-9DA9-151EE08255AF}" sibTransId="{B7656576-90AB-4BB3-B873-BE3D0620B8FB}"/>
    <dgm:cxn modelId="{E011EAEB-8BF7-443B-A996-D09DFF65CBDF}" type="presOf" srcId="{6391AB70-D29F-41FA-A2C3-DAEE6E5B019D}" destId="{73846ABA-6A95-43D3-A751-13585C7E5862}" srcOrd="0" destOrd="0" presId="urn:microsoft.com/office/officeart/2005/8/layout/hierarchy1"/>
    <dgm:cxn modelId="{44A2CF43-9FD5-4975-A15C-D5B563AD17C1}" type="presOf" srcId="{FE70ED43-CBC3-46C0-9FDA-7D43CD08D56D}" destId="{4AF84A43-48D5-4F5D-9862-0ED91E0485A7}" srcOrd="0" destOrd="0" presId="urn:microsoft.com/office/officeart/2005/8/layout/hierarchy1"/>
    <dgm:cxn modelId="{D6FC34EB-41D3-487B-9698-0D93BC3ACC5A}" type="presParOf" srcId="{7AB81607-D283-43C9-92F6-B5197314E68E}" destId="{FD7DEEA1-6621-4DF8-8304-B72FAA177319}" srcOrd="0" destOrd="0" presId="urn:microsoft.com/office/officeart/2005/8/layout/hierarchy1"/>
    <dgm:cxn modelId="{CAE2F548-8FA8-478D-AABE-9F89E401C2C7}" type="presParOf" srcId="{FD7DEEA1-6621-4DF8-8304-B72FAA177319}" destId="{0933CC2C-AC51-4F50-A30D-290B20F13D3F}" srcOrd="0" destOrd="0" presId="urn:microsoft.com/office/officeart/2005/8/layout/hierarchy1"/>
    <dgm:cxn modelId="{03BF5418-E648-4FEB-8EEC-138B8ADB8E5B}" type="presParOf" srcId="{0933CC2C-AC51-4F50-A30D-290B20F13D3F}" destId="{C10A096D-EC09-438D-93FB-746F312D9BEB}" srcOrd="0" destOrd="0" presId="urn:microsoft.com/office/officeart/2005/8/layout/hierarchy1"/>
    <dgm:cxn modelId="{1313CD42-64A3-4B87-861B-EA3C2115A34C}" type="presParOf" srcId="{0933CC2C-AC51-4F50-A30D-290B20F13D3F}" destId="{4AD24B05-E06C-4399-B5FF-B34B873C1E85}" srcOrd="1" destOrd="0" presId="urn:microsoft.com/office/officeart/2005/8/layout/hierarchy1"/>
    <dgm:cxn modelId="{04C95E63-936A-4AA5-943A-736DC9F237DF}" type="presParOf" srcId="{FD7DEEA1-6621-4DF8-8304-B72FAA177319}" destId="{0130B23A-8388-47C1-ABF2-88A3BB50850A}" srcOrd="1" destOrd="0" presId="urn:microsoft.com/office/officeart/2005/8/layout/hierarchy1"/>
    <dgm:cxn modelId="{FF3B963C-82D8-442F-A4F5-00720D1377AA}" type="presParOf" srcId="{0130B23A-8388-47C1-ABF2-88A3BB50850A}" destId="{4AF84A43-48D5-4F5D-9862-0ED91E0485A7}" srcOrd="0" destOrd="0" presId="urn:microsoft.com/office/officeart/2005/8/layout/hierarchy1"/>
    <dgm:cxn modelId="{F083AF1B-2D3D-480F-A615-4404D8268901}" type="presParOf" srcId="{0130B23A-8388-47C1-ABF2-88A3BB50850A}" destId="{AD536B58-1814-4471-BAAD-EE200BED5111}" srcOrd="1" destOrd="0" presId="urn:microsoft.com/office/officeart/2005/8/layout/hierarchy1"/>
    <dgm:cxn modelId="{53205B07-2537-4335-8550-E51C5BD7F3FE}" type="presParOf" srcId="{AD536B58-1814-4471-BAAD-EE200BED5111}" destId="{D129D9CF-8386-43A6-9E68-6BDE59FDF32F}" srcOrd="0" destOrd="0" presId="urn:microsoft.com/office/officeart/2005/8/layout/hierarchy1"/>
    <dgm:cxn modelId="{706E5FF5-4869-44ED-B377-A97735911CE7}" type="presParOf" srcId="{D129D9CF-8386-43A6-9E68-6BDE59FDF32F}" destId="{2008FAE5-9F23-4DC5-9233-EC0E9EBF7454}" srcOrd="0" destOrd="0" presId="urn:microsoft.com/office/officeart/2005/8/layout/hierarchy1"/>
    <dgm:cxn modelId="{E3B74813-4AB5-4792-AC61-20B39898CEB2}" type="presParOf" srcId="{D129D9CF-8386-43A6-9E68-6BDE59FDF32F}" destId="{5E1575BB-6426-4ED5-9E2C-5543CE56FE3B}" srcOrd="1" destOrd="0" presId="urn:microsoft.com/office/officeart/2005/8/layout/hierarchy1"/>
    <dgm:cxn modelId="{1EC08968-4A6A-44FE-8A2F-B3E186FC512D}" type="presParOf" srcId="{AD536B58-1814-4471-BAAD-EE200BED5111}" destId="{DE8D4B15-365B-4D47-8654-5EFDD085800A}" srcOrd="1" destOrd="0" presId="urn:microsoft.com/office/officeart/2005/8/layout/hierarchy1"/>
    <dgm:cxn modelId="{8E203738-8101-4421-9892-8C2238FE017C}" type="presParOf" srcId="{DE8D4B15-365B-4D47-8654-5EFDD085800A}" destId="{F041A052-5BF5-4D52-B8DE-5B7DE2E9AB0E}" srcOrd="0" destOrd="0" presId="urn:microsoft.com/office/officeart/2005/8/layout/hierarchy1"/>
    <dgm:cxn modelId="{0C58F286-DE4B-47FB-A6E8-15534B5B6DB1}" type="presParOf" srcId="{DE8D4B15-365B-4D47-8654-5EFDD085800A}" destId="{748B9771-4D4C-4EC7-911A-FE69AD18F34D}" srcOrd="1" destOrd="0" presId="urn:microsoft.com/office/officeart/2005/8/layout/hierarchy1"/>
    <dgm:cxn modelId="{29DD0E25-DB26-429C-8663-AED3A7028CE1}" type="presParOf" srcId="{748B9771-4D4C-4EC7-911A-FE69AD18F34D}" destId="{ECEBC8A1-E70E-40B6-AF0B-FEFAC69D29DF}" srcOrd="0" destOrd="0" presId="urn:microsoft.com/office/officeart/2005/8/layout/hierarchy1"/>
    <dgm:cxn modelId="{7CD71194-E399-4CB3-BD3A-5A44A86245DC}" type="presParOf" srcId="{ECEBC8A1-E70E-40B6-AF0B-FEFAC69D29DF}" destId="{F3FD58C1-DE1E-46E4-9E39-2CD03245151C}" srcOrd="0" destOrd="0" presId="urn:microsoft.com/office/officeart/2005/8/layout/hierarchy1"/>
    <dgm:cxn modelId="{ED059D98-1144-4485-8303-A3B5EA5210E6}" type="presParOf" srcId="{ECEBC8A1-E70E-40B6-AF0B-FEFAC69D29DF}" destId="{FA9A3E3C-B207-4F15-BB6D-E0D4B788BF42}" srcOrd="1" destOrd="0" presId="urn:microsoft.com/office/officeart/2005/8/layout/hierarchy1"/>
    <dgm:cxn modelId="{4816B43F-B3B9-41A3-A7BC-E2C3216A29B9}" type="presParOf" srcId="{748B9771-4D4C-4EC7-911A-FE69AD18F34D}" destId="{4A437785-BBC9-473F-97C3-F0B9749097D3}" srcOrd="1" destOrd="0" presId="urn:microsoft.com/office/officeart/2005/8/layout/hierarchy1"/>
    <dgm:cxn modelId="{7594DA9C-C399-4DB3-8BB4-0542425663B1}" type="presParOf" srcId="{4A437785-BBC9-473F-97C3-F0B9749097D3}" destId="{F0C59048-7467-4BBA-A211-4F31168C5CBD}" srcOrd="0" destOrd="0" presId="urn:microsoft.com/office/officeart/2005/8/layout/hierarchy1"/>
    <dgm:cxn modelId="{00255C47-6FBB-4D1E-9ED5-59929F629839}" type="presParOf" srcId="{4A437785-BBC9-473F-97C3-F0B9749097D3}" destId="{0A3DA710-4748-461E-B9CA-295FD78FD979}" srcOrd="1" destOrd="0" presId="urn:microsoft.com/office/officeart/2005/8/layout/hierarchy1"/>
    <dgm:cxn modelId="{8763B463-FED4-40EB-89C9-26FD1FB2F2B2}" type="presParOf" srcId="{0A3DA710-4748-461E-B9CA-295FD78FD979}" destId="{F6085B8E-B9E1-4AED-B250-A9F6B3B0DA6D}" srcOrd="0" destOrd="0" presId="urn:microsoft.com/office/officeart/2005/8/layout/hierarchy1"/>
    <dgm:cxn modelId="{2344AD87-4E5A-4063-8A8E-DE6265A9460E}" type="presParOf" srcId="{F6085B8E-B9E1-4AED-B250-A9F6B3B0DA6D}" destId="{22222D06-0331-40C8-A51A-F7CE23B21FD8}" srcOrd="0" destOrd="0" presId="urn:microsoft.com/office/officeart/2005/8/layout/hierarchy1"/>
    <dgm:cxn modelId="{A9AAA8A6-ED9B-44A8-ACD0-6ED4767D9C3E}" type="presParOf" srcId="{F6085B8E-B9E1-4AED-B250-A9F6B3B0DA6D}" destId="{17288525-AE33-4708-AC6D-5605A7C5F5CD}" srcOrd="1" destOrd="0" presId="urn:microsoft.com/office/officeart/2005/8/layout/hierarchy1"/>
    <dgm:cxn modelId="{AA019257-8912-4DCE-A936-F9F5873EE4BC}" type="presParOf" srcId="{0A3DA710-4748-461E-B9CA-295FD78FD979}" destId="{94E160C2-EC8E-4FC5-83B5-2220835999BB}" srcOrd="1" destOrd="0" presId="urn:microsoft.com/office/officeart/2005/8/layout/hierarchy1"/>
    <dgm:cxn modelId="{04B365D3-317C-42B8-B920-9D53166FA21E}" type="presParOf" srcId="{4A437785-BBC9-473F-97C3-F0B9749097D3}" destId="{73846ABA-6A95-43D3-A751-13585C7E5862}" srcOrd="2" destOrd="0" presId="urn:microsoft.com/office/officeart/2005/8/layout/hierarchy1"/>
    <dgm:cxn modelId="{E1A9DB1C-E436-4017-BBF7-EF06B7A996DD}" type="presParOf" srcId="{4A437785-BBC9-473F-97C3-F0B9749097D3}" destId="{77396C98-FF6B-4F02-8239-B5CDABB2D2EA}" srcOrd="3" destOrd="0" presId="urn:microsoft.com/office/officeart/2005/8/layout/hierarchy1"/>
    <dgm:cxn modelId="{C98A3ED6-E9A7-4BC4-80F9-243FEE86C2A2}" type="presParOf" srcId="{77396C98-FF6B-4F02-8239-B5CDABB2D2EA}" destId="{865C8F7F-7F9A-4754-B217-94CE91D05F41}" srcOrd="0" destOrd="0" presId="urn:microsoft.com/office/officeart/2005/8/layout/hierarchy1"/>
    <dgm:cxn modelId="{94108B1B-BB78-4ED6-9E81-DA062A525638}" type="presParOf" srcId="{865C8F7F-7F9A-4754-B217-94CE91D05F41}" destId="{50946DC5-C776-4019-B2F2-7B8856FF6778}" srcOrd="0" destOrd="0" presId="urn:microsoft.com/office/officeart/2005/8/layout/hierarchy1"/>
    <dgm:cxn modelId="{5704AEE0-3BB2-447A-BE14-A672832103BF}" type="presParOf" srcId="{865C8F7F-7F9A-4754-B217-94CE91D05F41}" destId="{B88DD7FC-3BCF-4055-89ED-C2636EDC3399}" srcOrd="1" destOrd="0" presId="urn:microsoft.com/office/officeart/2005/8/layout/hierarchy1"/>
    <dgm:cxn modelId="{D62FDCCB-BA99-4E9E-8779-9C2AA91A85BC}" type="presParOf" srcId="{77396C98-FF6B-4F02-8239-B5CDABB2D2EA}" destId="{25F6C9B3-9892-49A4-946A-BE6ECC280CF2}" srcOrd="1" destOrd="0" presId="urn:microsoft.com/office/officeart/2005/8/layout/hierarchy1"/>
    <dgm:cxn modelId="{C3AB23D1-BBA4-4C48-95B8-09B0477DD492}" type="presParOf" srcId="{4A437785-BBC9-473F-97C3-F0B9749097D3}" destId="{0FC1D1A7-E96F-4B1E-B035-3152A9A945B1}" srcOrd="4" destOrd="0" presId="urn:microsoft.com/office/officeart/2005/8/layout/hierarchy1"/>
    <dgm:cxn modelId="{A9A876BB-77A4-4930-8B80-8D328382B661}" type="presParOf" srcId="{4A437785-BBC9-473F-97C3-F0B9749097D3}" destId="{0298A414-C8B6-4B2C-B7FC-C27C0EBCF25E}" srcOrd="5" destOrd="0" presId="urn:microsoft.com/office/officeart/2005/8/layout/hierarchy1"/>
    <dgm:cxn modelId="{88CBEB5D-85EF-4CCA-8231-C7D461EE8A00}" type="presParOf" srcId="{0298A414-C8B6-4B2C-B7FC-C27C0EBCF25E}" destId="{D19BC562-629F-4144-BDB8-06EFC488EA12}" srcOrd="0" destOrd="0" presId="urn:microsoft.com/office/officeart/2005/8/layout/hierarchy1"/>
    <dgm:cxn modelId="{8F3D676A-63AF-4B2E-8258-891D58D540AF}" type="presParOf" srcId="{D19BC562-629F-4144-BDB8-06EFC488EA12}" destId="{E062B05D-AACB-4698-9B04-2BD4F9E602F1}" srcOrd="0" destOrd="0" presId="urn:microsoft.com/office/officeart/2005/8/layout/hierarchy1"/>
    <dgm:cxn modelId="{539BAD3E-4EE4-4E5E-9B51-9AE5ABE29FF6}" type="presParOf" srcId="{D19BC562-629F-4144-BDB8-06EFC488EA12}" destId="{0459194F-3A6F-44B2-952A-2C48A858A4F4}" srcOrd="1" destOrd="0" presId="urn:microsoft.com/office/officeart/2005/8/layout/hierarchy1"/>
    <dgm:cxn modelId="{0434039C-92F0-469D-B514-C4FBC70135E9}" type="presParOf" srcId="{0298A414-C8B6-4B2C-B7FC-C27C0EBCF25E}" destId="{FA237306-5857-434D-AB92-158CD67B353D}" srcOrd="1" destOrd="0" presId="urn:microsoft.com/office/officeart/2005/8/layout/hierarchy1"/>
    <dgm:cxn modelId="{4A78999D-021C-4EBC-B3C8-4D219643B8B5}" type="presParOf" srcId="{DE8D4B15-365B-4D47-8654-5EFDD085800A}" destId="{EC4260CA-0F9C-4EAB-B050-016693AB60D5}" srcOrd="2" destOrd="0" presId="urn:microsoft.com/office/officeart/2005/8/layout/hierarchy1"/>
    <dgm:cxn modelId="{FB8A4EEE-E586-49A9-A169-81202097653D}" type="presParOf" srcId="{DE8D4B15-365B-4D47-8654-5EFDD085800A}" destId="{B32AFC45-EB3C-459F-B390-5331A7F90A5B}" srcOrd="3" destOrd="0" presId="urn:microsoft.com/office/officeart/2005/8/layout/hierarchy1"/>
    <dgm:cxn modelId="{B4D06A0E-9F50-4E11-80AC-3D42E6B2B397}" type="presParOf" srcId="{B32AFC45-EB3C-459F-B390-5331A7F90A5B}" destId="{8D139534-FFAB-4A5B-BA26-A73AC837B1FD}" srcOrd="0" destOrd="0" presId="urn:microsoft.com/office/officeart/2005/8/layout/hierarchy1"/>
    <dgm:cxn modelId="{CC961B9A-66CC-47FA-9465-071C920237A0}" type="presParOf" srcId="{8D139534-FFAB-4A5B-BA26-A73AC837B1FD}" destId="{C34E8B79-23CC-436D-9F12-6DCD9F161D1C}" srcOrd="0" destOrd="0" presId="urn:microsoft.com/office/officeart/2005/8/layout/hierarchy1"/>
    <dgm:cxn modelId="{ED512ED3-7CA6-489F-9E99-778C4B4FA110}" type="presParOf" srcId="{8D139534-FFAB-4A5B-BA26-A73AC837B1FD}" destId="{92D01155-3EE1-40B3-BFF6-2413F940FC5D}" srcOrd="1" destOrd="0" presId="urn:microsoft.com/office/officeart/2005/8/layout/hierarchy1"/>
    <dgm:cxn modelId="{1F9CBEAB-46A1-4BC1-B124-85C371E3CD26}" type="presParOf" srcId="{B32AFC45-EB3C-459F-B390-5331A7F90A5B}" destId="{33797A5B-6A44-4E8C-8100-279B677E6E62}" srcOrd="1" destOrd="0" presId="urn:microsoft.com/office/officeart/2005/8/layout/hierarchy1"/>
    <dgm:cxn modelId="{0678CAEC-7AA3-4886-B6DF-8FDD02F1B2DD}" type="presParOf" srcId="{33797A5B-6A44-4E8C-8100-279B677E6E62}" destId="{B2FB6507-C876-4A98-BC02-F54B07673FC5}" srcOrd="0" destOrd="0" presId="urn:microsoft.com/office/officeart/2005/8/layout/hierarchy1"/>
    <dgm:cxn modelId="{118FAD54-12FF-47AD-801B-27D71A03CC12}" type="presParOf" srcId="{33797A5B-6A44-4E8C-8100-279B677E6E62}" destId="{B3D64546-D3C6-444D-8E57-109FEED2D336}" srcOrd="1" destOrd="0" presId="urn:microsoft.com/office/officeart/2005/8/layout/hierarchy1"/>
    <dgm:cxn modelId="{BB760526-F198-4A73-A16F-4170A1F486C3}" type="presParOf" srcId="{B3D64546-D3C6-444D-8E57-109FEED2D336}" destId="{BA6C1625-F5C7-4D99-90B9-B1B1B326E26B}" srcOrd="0" destOrd="0" presId="urn:microsoft.com/office/officeart/2005/8/layout/hierarchy1"/>
    <dgm:cxn modelId="{4E65B4A6-8C29-4BF9-818D-27DA696479BD}" type="presParOf" srcId="{BA6C1625-F5C7-4D99-90B9-B1B1B326E26B}" destId="{4C32ED3D-E8CD-4A62-AC2E-13E500AB231E}" srcOrd="0" destOrd="0" presId="urn:microsoft.com/office/officeart/2005/8/layout/hierarchy1"/>
    <dgm:cxn modelId="{C908E68B-C847-4193-BA3B-DEBBFF5D07C5}" type="presParOf" srcId="{BA6C1625-F5C7-4D99-90B9-B1B1B326E26B}" destId="{5D5B3586-FABF-44DF-A6E2-FD1C8878E964}" srcOrd="1" destOrd="0" presId="urn:microsoft.com/office/officeart/2005/8/layout/hierarchy1"/>
    <dgm:cxn modelId="{D0768507-8649-4FE4-9082-914C8FEFDEC6}" type="presParOf" srcId="{B3D64546-D3C6-444D-8E57-109FEED2D336}" destId="{F51B1C04-EE9B-4D89-9BC6-AA3192F3988C}" srcOrd="1" destOrd="0" presId="urn:microsoft.com/office/officeart/2005/8/layout/hierarchy1"/>
    <dgm:cxn modelId="{728BF52F-40FD-46AA-95B7-1198F13745B9}" type="presParOf" srcId="{33797A5B-6A44-4E8C-8100-279B677E6E62}" destId="{5F2C695D-497B-4FE6-96CB-C903A129E331}" srcOrd="2" destOrd="0" presId="urn:microsoft.com/office/officeart/2005/8/layout/hierarchy1"/>
    <dgm:cxn modelId="{0E222C9E-330B-498B-9921-DEBB628EB568}" type="presParOf" srcId="{33797A5B-6A44-4E8C-8100-279B677E6E62}" destId="{D38481BC-DCAB-483A-BD81-37C997280292}" srcOrd="3" destOrd="0" presId="urn:microsoft.com/office/officeart/2005/8/layout/hierarchy1"/>
    <dgm:cxn modelId="{BC20D9FE-0248-432F-8642-6A8A9533B0B0}" type="presParOf" srcId="{D38481BC-DCAB-483A-BD81-37C997280292}" destId="{56C8B254-D934-407F-947A-E43112FABFC2}" srcOrd="0" destOrd="0" presId="urn:microsoft.com/office/officeart/2005/8/layout/hierarchy1"/>
    <dgm:cxn modelId="{7CE80E68-085C-4225-A50A-B55E9BB0170A}" type="presParOf" srcId="{56C8B254-D934-407F-947A-E43112FABFC2}" destId="{A1AD3B94-B685-4A5C-A44D-4B37B96CED8C}" srcOrd="0" destOrd="0" presId="urn:microsoft.com/office/officeart/2005/8/layout/hierarchy1"/>
    <dgm:cxn modelId="{7C573E2D-1B2D-4711-8724-5E634FFBA9FC}" type="presParOf" srcId="{56C8B254-D934-407F-947A-E43112FABFC2}" destId="{449108D3-0DD3-450B-8010-C0B1F431EED6}" srcOrd="1" destOrd="0" presId="urn:microsoft.com/office/officeart/2005/8/layout/hierarchy1"/>
    <dgm:cxn modelId="{CAE2B862-F9F8-4828-9FA5-5662C5632AEE}" type="presParOf" srcId="{D38481BC-DCAB-483A-BD81-37C997280292}" destId="{45419E88-EDCB-4CB4-AC6D-7A56F1ACFAA7}" srcOrd="1" destOrd="0" presId="urn:microsoft.com/office/officeart/2005/8/layout/hierarchy1"/>
    <dgm:cxn modelId="{943CC17C-E445-448F-9662-7A71157F975D}" type="presParOf" srcId="{33797A5B-6A44-4E8C-8100-279B677E6E62}" destId="{8A0E3976-B4AC-4A27-B29A-B6BCF8E5E5D8}" srcOrd="4" destOrd="0" presId="urn:microsoft.com/office/officeart/2005/8/layout/hierarchy1"/>
    <dgm:cxn modelId="{EB2D5C6C-106E-4FB2-AE4F-16B65007464B}" type="presParOf" srcId="{33797A5B-6A44-4E8C-8100-279B677E6E62}" destId="{14D279C8-0EBA-4C84-BCDC-7E27103E44AA}" srcOrd="5" destOrd="0" presId="urn:microsoft.com/office/officeart/2005/8/layout/hierarchy1"/>
    <dgm:cxn modelId="{F8B7762E-9C66-4E20-911A-D5C18DB59BCC}" type="presParOf" srcId="{14D279C8-0EBA-4C84-BCDC-7E27103E44AA}" destId="{9550074F-6C4B-48EB-86E8-3E8B3A162829}" srcOrd="0" destOrd="0" presId="urn:microsoft.com/office/officeart/2005/8/layout/hierarchy1"/>
    <dgm:cxn modelId="{2651AC58-92AC-4D71-8A0F-6BD0D79B795B}" type="presParOf" srcId="{9550074F-6C4B-48EB-86E8-3E8B3A162829}" destId="{B97BCB5F-A813-4B5B-8C9E-D4950573D4F6}" srcOrd="0" destOrd="0" presId="urn:microsoft.com/office/officeart/2005/8/layout/hierarchy1"/>
    <dgm:cxn modelId="{CC29209E-B131-4F15-B9DF-3B69D4D5B940}" type="presParOf" srcId="{9550074F-6C4B-48EB-86E8-3E8B3A162829}" destId="{F9875DF6-5CA0-4C16-93FF-D2DBC7B8DDE9}" srcOrd="1" destOrd="0" presId="urn:microsoft.com/office/officeart/2005/8/layout/hierarchy1"/>
    <dgm:cxn modelId="{FAA93DC2-DEFD-4E4F-B1B2-BCDD55CAB67E}" type="presParOf" srcId="{14D279C8-0EBA-4C84-BCDC-7E27103E44AA}" destId="{0B0BDBBA-FF15-4470-8A42-786747664834}" srcOrd="1" destOrd="0" presId="urn:microsoft.com/office/officeart/2005/8/layout/hierarchy1"/>
    <dgm:cxn modelId="{4A7E5B95-8B0C-49AC-8E3F-4D110CD5CDD5}" type="presParOf" srcId="{33797A5B-6A44-4E8C-8100-279B677E6E62}" destId="{5623531E-7EAF-4EA3-8223-9C8C1010248E}" srcOrd="6" destOrd="0" presId="urn:microsoft.com/office/officeart/2005/8/layout/hierarchy1"/>
    <dgm:cxn modelId="{9B66B9C9-B819-4BC6-9FE2-E0D1F3236419}" type="presParOf" srcId="{33797A5B-6A44-4E8C-8100-279B677E6E62}" destId="{BD2C3BA8-E9FA-4C96-AA32-9A3DD5F13CFF}" srcOrd="7" destOrd="0" presId="urn:microsoft.com/office/officeart/2005/8/layout/hierarchy1"/>
    <dgm:cxn modelId="{E02CC466-F094-471F-A5FB-D4031CA14ADC}" type="presParOf" srcId="{BD2C3BA8-E9FA-4C96-AA32-9A3DD5F13CFF}" destId="{A2CC14EF-BD14-4933-BF45-CB1EBB55DA56}" srcOrd="0" destOrd="0" presId="urn:microsoft.com/office/officeart/2005/8/layout/hierarchy1"/>
    <dgm:cxn modelId="{E620EB64-DD1E-4828-A409-8D6B9B9ECF1E}" type="presParOf" srcId="{A2CC14EF-BD14-4933-BF45-CB1EBB55DA56}" destId="{42930F74-DCE2-444A-BC58-3373160C3769}" srcOrd="0" destOrd="0" presId="urn:microsoft.com/office/officeart/2005/8/layout/hierarchy1"/>
    <dgm:cxn modelId="{B98C9594-A19F-4D6F-A97B-BDE52CB733E9}" type="presParOf" srcId="{A2CC14EF-BD14-4933-BF45-CB1EBB55DA56}" destId="{D2E078AC-1E85-4DC7-8ECC-E204BE2F4867}" srcOrd="1" destOrd="0" presId="urn:microsoft.com/office/officeart/2005/8/layout/hierarchy1"/>
    <dgm:cxn modelId="{7FE4E542-C4A7-4A75-AA2A-6F5B404C293B}" type="presParOf" srcId="{BD2C3BA8-E9FA-4C96-AA32-9A3DD5F13CFF}" destId="{150D77D9-BAE6-4A7D-9C9C-E956E64898B1}" srcOrd="1" destOrd="0" presId="urn:microsoft.com/office/officeart/2005/8/layout/hierarchy1"/>
    <dgm:cxn modelId="{7E3BA0D7-6C76-400E-9C9E-0F4A87F7B130}" type="presParOf" srcId="{33797A5B-6A44-4E8C-8100-279B677E6E62}" destId="{8EB5741A-F0AF-4DB8-B0EA-2126EF313966}" srcOrd="8" destOrd="0" presId="urn:microsoft.com/office/officeart/2005/8/layout/hierarchy1"/>
    <dgm:cxn modelId="{903CBFFC-360B-414C-872B-B26E6ED3830F}" type="presParOf" srcId="{33797A5B-6A44-4E8C-8100-279B677E6E62}" destId="{3066D8D6-B67E-4F64-95BF-B516A6640EBB}" srcOrd="9" destOrd="0" presId="urn:microsoft.com/office/officeart/2005/8/layout/hierarchy1"/>
    <dgm:cxn modelId="{357E7C87-5821-47A8-AD54-E257DD030AE4}" type="presParOf" srcId="{3066D8D6-B67E-4F64-95BF-B516A6640EBB}" destId="{13820BB7-4DA8-4455-9F80-499AE2184905}" srcOrd="0" destOrd="0" presId="urn:microsoft.com/office/officeart/2005/8/layout/hierarchy1"/>
    <dgm:cxn modelId="{F29798AA-A125-4C4A-9284-D4F74AA7CAB8}" type="presParOf" srcId="{13820BB7-4DA8-4455-9F80-499AE2184905}" destId="{5C2326A8-189B-47CD-8865-B4EFA8AD4CFD}" srcOrd="0" destOrd="0" presId="urn:microsoft.com/office/officeart/2005/8/layout/hierarchy1"/>
    <dgm:cxn modelId="{BFB10A2A-8EA0-45E5-83A3-840D6AB03C09}" type="presParOf" srcId="{13820BB7-4DA8-4455-9F80-499AE2184905}" destId="{2C1B9E1D-0771-49B4-A536-CD389C8CE902}" srcOrd="1" destOrd="0" presId="urn:microsoft.com/office/officeart/2005/8/layout/hierarchy1"/>
    <dgm:cxn modelId="{4D871B72-F835-4342-89E1-91D6A85510C4}" type="presParOf" srcId="{3066D8D6-B67E-4F64-95BF-B516A6640EBB}" destId="{A2CE0E79-4380-4AF0-84BE-730FEADDFE35}" srcOrd="1" destOrd="0" presId="urn:microsoft.com/office/officeart/2005/8/layout/hierarchy1"/>
    <dgm:cxn modelId="{0C8EB571-16E1-41BD-B010-DE97A7C96E89}" type="presParOf" srcId="{0130B23A-8388-47C1-ABF2-88A3BB50850A}" destId="{32F5C5C6-B92D-4A4C-9DB7-A729717DC8A0}" srcOrd="2" destOrd="0" presId="urn:microsoft.com/office/officeart/2005/8/layout/hierarchy1"/>
    <dgm:cxn modelId="{966B9EB9-5C41-4D35-B318-E8D3F22A2538}" type="presParOf" srcId="{0130B23A-8388-47C1-ABF2-88A3BB50850A}" destId="{B1C5C820-9A3C-45BB-81C4-02B21844EF1C}" srcOrd="3" destOrd="0" presId="urn:microsoft.com/office/officeart/2005/8/layout/hierarchy1"/>
    <dgm:cxn modelId="{11CA93F2-47AE-4205-B7C8-9A533130DFC7}" type="presParOf" srcId="{B1C5C820-9A3C-45BB-81C4-02B21844EF1C}" destId="{3B9635FB-4A22-440E-B07D-9F6EDF538050}" srcOrd="0" destOrd="0" presId="urn:microsoft.com/office/officeart/2005/8/layout/hierarchy1"/>
    <dgm:cxn modelId="{B284EC5F-96E9-4D23-A488-EDDD8090045B}" type="presParOf" srcId="{3B9635FB-4A22-440E-B07D-9F6EDF538050}" destId="{36053A09-C901-4F58-B77B-8F3DDC7D94D0}" srcOrd="0" destOrd="0" presId="urn:microsoft.com/office/officeart/2005/8/layout/hierarchy1"/>
    <dgm:cxn modelId="{E96E0D52-07D0-4411-B143-DB744EF1A346}" type="presParOf" srcId="{3B9635FB-4A22-440E-B07D-9F6EDF538050}" destId="{45FDB13F-C107-439B-BF38-A307694F81FE}" srcOrd="1" destOrd="0" presId="urn:microsoft.com/office/officeart/2005/8/layout/hierarchy1"/>
    <dgm:cxn modelId="{4667CB0B-0B66-4F8E-8E56-974454F2E3BE}" type="presParOf" srcId="{B1C5C820-9A3C-45BB-81C4-02B21844EF1C}" destId="{844D5221-CAD5-4668-AED3-46D844B97149}" srcOrd="1" destOrd="0" presId="urn:microsoft.com/office/officeart/2005/8/layout/hierarchy1"/>
    <dgm:cxn modelId="{6D3DCEF7-EF1E-46E3-84A0-0E3CF933D30F}" type="presParOf" srcId="{844D5221-CAD5-4668-AED3-46D844B97149}" destId="{F0F5AC3B-A80F-4AEB-9909-F58FAF465C2B}" srcOrd="0" destOrd="0" presId="urn:microsoft.com/office/officeart/2005/8/layout/hierarchy1"/>
    <dgm:cxn modelId="{D15AE372-5E3C-489C-8447-2233C8E50DDB}" type="presParOf" srcId="{844D5221-CAD5-4668-AED3-46D844B97149}" destId="{FF47D343-4518-4F0C-BC2D-787F743BE12F}" srcOrd="1" destOrd="0" presId="urn:microsoft.com/office/officeart/2005/8/layout/hierarchy1"/>
    <dgm:cxn modelId="{B2913896-9F14-4EC6-8FB5-F30804F8E2BB}" type="presParOf" srcId="{FF47D343-4518-4F0C-BC2D-787F743BE12F}" destId="{2FF85A55-9B12-457F-95AE-42B9AE2E35EF}" srcOrd="0" destOrd="0" presId="urn:microsoft.com/office/officeart/2005/8/layout/hierarchy1"/>
    <dgm:cxn modelId="{DA52B0AD-442A-4C6E-909A-9973829DE9AC}" type="presParOf" srcId="{2FF85A55-9B12-457F-95AE-42B9AE2E35EF}" destId="{57221E24-13D9-4022-9738-D0065F038938}" srcOrd="0" destOrd="0" presId="urn:microsoft.com/office/officeart/2005/8/layout/hierarchy1"/>
    <dgm:cxn modelId="{29C45FDC-13B2-41CD-A622-E4952D4930F8}" type="presParOf" srcId="{2FF85A55-9B12-457F-95AE-42B9AE2E35EF}" destId="{3C1D5146-5145-45D1-A194-F293923F2324}" srcOrd="1" destOrd="0" presId="urn:microsoft.com/office/officeart/2005/8/layout/hierarchy1"/>
    <dgm:cxn modelId="{D483E38D-A35B-406B-901C-72044A1796B3}" type="presParOf" srcId="{FF47D343-4518-4F0C-BC2D-787F743BE12F}" destId="{20465F3F-B9A8-4031-9384-2AD77A518827}" srcOrd="1" destOrd="0" presId="urn:microsoft.com/office/officeart/2005/8/layout/hierarchy1"/>
    <dgm:cxn modelId="{59D79448-922A-4DF9-9379-A54B1A8ABF2C}" type="presParOf" srcId="{20465F3F-B9A8-4031-9384-2AD77A518827}" destId="{EB813E80-5C69-4AF7-89D6-462EEA7A7900}" srcOrd="0" destOrd="0" presId="urn:microsoft.com/office/officeart/2005/8/layout/hierarchy1"/>
    <dgm:cxn modelId="{84ACCAEE-1B39-45FC-B0A1-F9569DCD466E}" type="presParOf" srcId="{20465F3F-B9A8-4031-9384-2AD77A518827}" destId="{57C2D340-3E14-4561-9DB2-3F1FF8F5ECAA}" srcOrd="1" destOrd="0" presId="urn:microsoft.com/office/officeart/2005/8/layout/hierarchy1"/>
    <dgm:cxn modelId="{F7E338CA-CA06-49BD-867F-CA67285C733B}" type="presParOf" srcId="{57C2D340-3E14-4561-9DB2-3F1FF8F5ECAA}" destId="{49DDF75B-AB8A-4D38-A851-B6FADF006AE6}" srcOrd="0" destOrd="0" presId="urn:microsoft.com/office/officeart/2005/8/layout/hierarchy1"/>
    <dgm:cxn modelId="{86E345F2-3347-4020-8AFE-E0C112A8CCB4}" type="presParOf" srcId="{49DDF75B-AB8A-4D38-A851-B6FADF006AE6}" destId="{71894DC6-EB3A-4C8E-8FBA-482338AD703A}" srcOrd="0" destOrd="0" presId="urn:microsoft.com/office/officeart/2005/8/layout/hierarchy1"/>
    <dgm:cxn modelId="{9D4C8C0F-E995-49E7-9342-0018606F92F0}" type="presParOf" srcId="{49DDF75B-AB8A-4D38-A851-B6FADF006AE6}" destId="{6770FF2B-90A0-413D-AE35-1A559E00B943}" srcOrd="1" destOrd="0" presId="urn:microsoft.com/office/officeart/2005/8/layout/hierarchy1"/>
    <dgm:cxn modelId="{6DCF2CF2-53A6-4039-AE9A-30C18FF45A88}" type="presParOf" srcId="{57C2D340-3E14-4561-9DB2-3F1FF8F5ECAA}" destId="{9ECD5CCD-E581-4F6A-8BAF-3D5F04B4A386}" srcOrd="1" destOrd="0" presId="urn:microsoft.com/office/officeart/2005/8/layout/hierarchy1"/>
    <dgm:cxn modelId="{C88FBFDA-EE88-4951-8933-32083044071E}" type="presParOf" srcId="{20465F3F-B9A8-4031-9384-2AD77A518827}" destId="{CA22D107-9402-4BAB-AC53-342BBB245847}" srcOrd="2" destOrd="0" presId="urn:microsoft.com/office/officeart/2005/8/layout/hierarchy1"/>
    <dgm:cxn modelId="{3F970E5E-56D8-4CCF-BD02-EB0A1B98AB90}" type="presParOf" srcId="{20465F3F-B9A8-4031-9384-2AD77A518827}" destId="{C8265C85-AF0E-4F84-8D0E-BBB204110A14}" srcOrd="3" destOrd="0" presId="urn:microsoft.com/office/officeart/2005/8/layout/hierarchy1"/>
    <dgm:cxn modelId="{7AB68ACE-AE33-4311-A853-EDAED6827584}" type="presParOf" srcId="{C8265C85-AF0E-4F84-8D0E-BBB204110A14}" destId="{D94E04A0-1798-4F47-B554-AAC7DAD218CB}" srcOrd="0" destOrd="0" presId="urn:microsoft.com/office/officeart/2005/8/layout/hierarchy1"/>
    <dgm:cxn modelId="{EDFAFD4C-FCD3-41DA-B3D6-DED5E228454B}" type="presParOf" srcId="{D94E04A0-1798-4F47-B554-AAC7DAD218CB}" destId="{D3868CDB-329A-4A87-9B93-4D68DAC4EE89}" srcOrd="0" destOrd="0" presId="urn:microsoft.com/office/officeart/2005/8/layout/hierarchy1"/>
    <dgm:cxn modelId="{8A90CAAC-4302-422C-AB87-5D0794AAA12F}" type="presParOf" srcId="{D94E04A0-1798-4F47-B554-AAC7DAD218CB}" destId="{DF75404E-D9BE-4AAA-A884-E40868C99698}" srcOrd="1" destOrd="0" presId="urn:microsoft.com/office/officeart/2005/8/layout/hierarchy1"/>
    <dgm:cxn modelId="{F04CBE05-D501-450A-84EF-DCF922E8ED3F}" type="presParOf" srcId="{C8265C85-AF0E-4F84-8D0E-BBB204110A14}" destId="{FE987E0F-26FA-458E-8546-0B5C9E13B88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</a:t>
            </a:r>
            <a:r>
              <a:rPr lang="ru-RU" smtClean="0"/>
              <a:t>3</a:t>
            </a:r>
            <a:endParaRPr lang="ru-RU" dirty="0" smtClean="0"/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14620"/>
            <a:ext cx="8543899" cy="268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21537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571612"/>
            <a:ext cx="6845652" cy="50883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5058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602634" cy="4220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6082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36" y="2143116"/>
            <a:ext cx="9084164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Менеджер компоновки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928802"/>
            <a:ext cx="4125960" cy="1039680"/>
          </a:xfrm>
          <a:prstGeom prst="rect">
            <a:avLst/>
          </a:prstGeom>
        </p:spPr>
      </p:pic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14282" y="3643315"/>
            <a:ext cx="450059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QHBoxLayout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QVBoxLayout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QGridBoxLayout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Менеджер компоновки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2214554"/>
            <a:ext cx="8643998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6152515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714480" y="600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Input Widgets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-  </a:t>
            </a:r>
            <a:r>
              <a:rPr lang="en-US" b="1" dirty="0" smtClean="0"/>
              <a:t>Horizontal Slider </a:t>
            </a:r>
            <a:endParaRPr lang="ru-RU" dirty="0" smtClean="0"/>
          </a:p>
          <a:p>
            <a:r>
              <a:rPr lang="en-US" b="1" dirty="0" smtClean="0"/>
              <a:t>Display Widgets</a:t>
            </a:r>
            <a:r>
              <a:rPr lang="ru-RU" dirty="0" smtClean="0"/>
              <a:t> – </a:t>
            </a:r>
            <a:r>
              <a:rPr lang="en-US" b="1" dirty="0" err="1" smtClean="0"/>
              <a:t>LCDNumber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56435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текст </a:t>
            </a:r>
            <a:r>
              <a:rPr lang="ru-RU" b="1" dirty="0" smtClean="0"/>
              <a:t>“&amp;</a:t>
            </a:r>
            <a:r>
              <a:rPr lang="ru-RU" b="1" dirty="0" err="1" smtClean="0"/>
              <a:t>Reset</a:t>
            </a:r>
            <a:r>
              <a:rPr lang="ru-RU" b="1" dirty="0" smtClean="0"/>
              <a:t>” </a:t>
            </a:r>
          </a:p>
          <a:p>
            <a:r>
              <a:rPr lang="ru-RU" dirty="0" err="1" smtClean="0"/>
              <a:t>OdjectName</a:t>
            </a:r>
            <a:r>
              <a:rPr lang="ru-RU" dirty="0" smtClean="0"/>
              <a:t> </a:t>
            </a:r>
            <a:r>
              <a:rPr lang="ru-RU" b="1" dirty="0" smtClean="0"/>
              <a:t>–“</a:t>
            </a:r>
            <a:r>
              <a:rPr lang="ru-RU" b="1" dirty="0" err="1" smtClean="0"/>
              <a:t>m_pcmdReset</a:t>
            </a:r>
            <a:r>
              <a:rPr lang="ru-RU" b="1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86182" y="5643578"/>
            <a:ext cx="169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“&amp;</a:t>
            </a:r>
            <a:r>
              <a:rPr lang="ru-RU" b="1" dirty="0" err="1" smtClean="0"/>
              <a:t>Quit</a:t>
            </a:r>
            <a:r>
              <a:rPr lang="ru-RU" b="1" dirty="0" smtClean="0"/>
              <a:t>” 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“</a:t>
            </a:r>
            <a:r>
              <a:rPr lang="ru-RU" b="1" dirty="0" err="1" smtClean="0"/>
              <a:t>m_pcmdQuit</a:t>
            </a:r>
            <a:r>
              <a:rPr lang="ru-RU" b="1" dirty="0" smtClean="0"/>
              <a:t>”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29322" y="3786190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Spacers</a:t>
            </a:r>
            <a:r>
              <a:rPr lang="ru-RU" b="1" dirty="0" smtClean="0"/>
              <a:t> – </a:t>
            </a:r>
            <a:r>
              <a:rPr lang="ru-RU" b="1" dirty="0" err="1" smtClean="0"/>
              <a:t>Vertical</a:t>
            </a:r>
            <a:r>
              <a:rPr lang="ru-RU" b="1" dirty="0" smtClean="0"/>
              <a:t> </a:t>
            </a:r>
            <a:r>
              <a:rPr lang="ru-RU" b="1" dirty="0" err="1" smtClean="0"/>
              <a:t>Spacer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9394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5"/>
            <a:ext cx="5143536" cy="3872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pic>
        <p:nvPicPr>
          <p:cNvPr id="5734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572296" cy="4981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Объектная модель </a:t>
            </a:r>
            <a:r>
              <a:rPr lang="en-US" b="1" dirty="0" smtClean="0"/>
              <a:t>Qt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9812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err="1" smtClean="0"/>
              <a:t>QObject</a:t>
            </a:r>
            <a:r>
              <a:rPr lang="ru-RU" sz="2800" dirty="0" smtClean="0"/>
              <a:t> содержит в себе поддержку: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Сигналов и слотов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Таймера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Механизма объединения объектов в иерархии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Событий и механизма их фильтрации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Организации объектных иерархий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err="1" smtClean="0"/>
              <a:t>Метаобъектной</a:t>
            </a:r>
            <a:r>
              <a:rPr lang="ru-RU" sz="2800" dirty="0" smtClean="0"/>
              <a:t> информации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Приведения типов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Свойств</a:t>
            </a:r>
            <a:endParaRPr lang="ru-RU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pic>
        <p:nvPicPr>
          <p:cNvPr id="5837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1" y="1776392"/>
            <a:ext cx="6500858" cy="5054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12" y="2143116"/>
            <a:ext cx="2857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valueChanged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   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57950" y="3429000"/>
            <a:ext cx="2428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clicked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00760" y="4786322"/>
            <a:ext cx="3357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(0);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0418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5669816" cy="4790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7526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Операции в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GOMS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– это элементарные действия, которые нельзя разложить на более мелкие.  </a:t>
            </a:r>
          </a:p>
          <a:p>
            <a:endParaRPr lang="ru-RU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Шаг метода: нажатие на кнопку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визуально определить местонахождение кнопки (мыслительная операция);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навести на кнопку указатель мыши (внешняя операция);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щелкнуть кнопкой мыши (внешняя операция).</a:t>
            </a: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371600"/>
            <a:ext cx="86106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K</a:t>
            </a:r>
            <a:r>
              <a:rPr lang="ru-RU" sz="2400" dirty="0" smtClean="0"/>
              <a:t> – нажатие клавиши;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2400" dirty="0" smtClean="0"/>
              <a:t> – клик кнопкой мыши;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P</a:t>
            </a:r>
            <a:r>
              <a:rPr lang="ru-RU" sz="2400" dirty="0" smtClean="0"/>
              <a:t> – наведение указателя мыши;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ожидание ответной реакции компьютера;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H</a:t>
            </a:r>
            <a:r>
              <a:rPr lang="ru-RU" sz="2400" dirty="0" smtClean="0"/>
              <a:t> – перенос руки с клавиатуры на мышь или наоборот;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проведение с помощью мыши прямой линии (например, выделение или прокрутка текста);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M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мыслительная подготовка (к осуществлению одной из перечисленных операций).</a:t>
            </a:r>
            <a:endParaRPr lang="ru-RU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524000"/>
            <a:ext cx="4191000" cy="411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K</a:t>
            </a:r>
            <a:r>
              <a:rPr lang="ru-RU" sz="2400" dirty="0" smtClean="0"/>
              <a:t>	0.2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r>
              <a:rPr lang="ru-RU" sz="2400" dirty="0" smtClean="0"/>
              <a:t>	0.2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ru-RU" sz="2400" dirty="0" smtClean="0"/>
              <a:t>	1.1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          </a:t>
            </a:r>
            <a:r>
              <a:rPr lang="ru-RU" sz="2400" dirty="0" smtClean="0"/>
              <a:t>0.25 с</a:t>
            </a:r>
            <a:r>
              <a:rPr lang="en-US" sz="2400" dirty="0" smtClean="0"/>
              <a:t>  (</a:t>
            </a:r>
            <a:r>
              <a:rPr lang="ru-RU" sz="2400" dirty="0" smtClean="0"/>
              <a:t>или больше</a:t>
            </a:r>
            <a:r>
              <a:rPr lang="en-US" sz="2400" dirty="0" smtClean="0"/>
              <a:t>)   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H</a:t>
            </a:r>
            <a:r>
              <a:rPr lang="ru-RU" sz="2400" dirty="0" smtClean="0"/>
              <a:t>	0.4 с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r>
              <a:rPr lang="ru-RU" sz="2400" dirty="0" smtClean="0"/>
              <a:t>           2 с     (или больше)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M</a:t>
            </a:r>
            <a:r>
              <a:rPr lang="ru-RU" sz="2400" dirty="0" smtClean="0"/>
              <a:t>	1.35 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152400" y="1143000"/>
          <a:ext cx="899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20574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(репрезентативная задача)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200400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(список действий)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334000"/>
            <a:ext cx="409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(элементарные действия пользователя)</a:t>
            </a:r>
            <a:endParaRPr lang="ru-RU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/>
              <a:t>Пример: </a:t>
            </a:r>
            <a:r>
              <a:rPr lang="ru-RU" sz="3600" dirty="0" smtClean="0"/>
              <a:t>Возьмём в качестве исследуемой программы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Word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2003</a:t>
            </a:r>
            <a:r>
              <a:rPr lang="ru-RU" sz="3600" dirty="0" smtClean="0"/>
              <a:t>.  Пусть поставлена </a:t>
            </a:r>
            <a:r>
              <a:rPr lang="ru-RU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r>
              <a:rPr lang="ru-RU" sz="3600" dirty="0" smtClean="0"/>
              <a:t>: напечатать (вставить в текст) уравнение </a:t>
            </a:r>
          </a:p>
          <a:p>
            <a:r>
              <a:rPr lang="ru-RU" sz="3600" dirty="0" smtClean="0"/>
              <a:t> с помощью редактора формул (перед печатью уравнения набирался текст).</a:t>
            </a:r>
          </a:p>
          <a:p>
            <a:endParaRPr lang="ru-RU" dirty="0"/>
          </a:p>
        </p:txBody>
      </p:sp>
      <p:pic>
        <p:nvPicPr>
          <p:cNvPr id="1028" name="Picture 4" descr="C:\Users\Домовой\Documents\Работа\ЧМВ_новое\ЛЕКЦИИ\презентации\уравн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352800"/>
            <a:ext cx="1752600" cy="590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выполнения </a:t>
            </a:r>
            <a:r>
              <a:rPr lang="ru-RU" sz="3600" u="sng" dirty="0" smtClean="0"/>
              <a:t>цели</a:t>
            </a:r>
            <a:r>
              <a:rPr lang="ru-RU" sz="3600" dirty="0" smtClean="0"/>
              <a:t> сформулируем три </a:t>
            </a:r>
            <a:r>
              <a:rPr lang="ru-RU" sz="3600" u="sng" dirty="0" smtClean="0">
                <a:solidFill>
                  <a:srgbClr val="FF0000"/>
                </a:solidFill>
              </a:rPr>
              <a:t>подцели</a:t>
            </a:r>
            <a:r>
              <a:rPr lang="ru-RU" sz="3600" dirty="0" smtClean="0"/>
              <a:t>:</a:t>
            </a:r>
          </a:p>
          <a:p>
            <a:r>
              <a:rPr lang="ru-RU" sz="3600" b="1" dirty="0" smtClean="0"/>
              <a:t>1.</a:t>
            </a:r>
            <a:r>
              <a:rPr lang="ru-RU" sz="3600" dirty="0" smtClean="0"/>
              <a:t> Вызвать редактор формул через меню "Вставка | Объект... | </a:t>
            </a:r>
            <a:r>
              <a:rPr lang="en-US" sz="3600" dirty="0" smtClean="0"/>
              <a:t>Microsoft Equation</a:t>
            </a:r>
            <a:r>
              <a:rPr lang="ru-RU" sz="3600" dirty="0" smtClean="0"/>
              <a:t> 3.0".</a:t>
            </a:r>
          </a:p>
          <a:p>
            <a:r>
              <a:rPr lang="ru-RU" sz="3600" b="1" dirty="0" smtClean="0"/>
              <a:t>2.</a:t>
            </a:r>
            <a:r>
              <a:rPr lang="ru-RU" sz="3600" dirty="0" smtClean="0"/>
              <a:t> Напечатать формулу в редакторе.</a:t>
            </a:r>
          </a:p>
          <a:p>
            <a:r>
              <a:rPr lang="ru-RU" sz="3600" b="1" dirty="0" smtClean="0"/>
              <a:t>3.</a:t>
            </a:r>
            <a:r>
              <a:rPr lang="ru-RU" sz="3600" dirty="0" smtClean="0"/>
              <a:t> Выйти из редактора и подготовиться к продолжению набора текста.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38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Теперь опишем </a:t>
            </a:r>
            <a:r>
              <a:rPr lang="ru-RU" sz="3200" u="sng" dirty="0" smtClean="0">
                <a:solidFill>
                  <a:srgbClr val="FF0000"/>
                </a:solidFill>
              </a:rPr>
              <a:t>методы</a:t>
            </a:r>
            <a:r>
              <a:rPr lang="ru-RU" sz="3200" dirty="0" smtClean="0"/>
              <a:t> для каждой подцели:</a:t>
            </a:r>
          </a:p>
          <a:p>
            <a:endParaRPr lang="ru-RU" sz="3200" dirty="0" smtClean="0"/>
          </a:p>
          <a:p>
            <a:pPr marL="514350" indent="-514350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ru-RU" sz="3200" dirty="0" smtClean="0"/>
              <a:t>Вызвать редактор формул через меню "Вставка | Объект... | </a:t>
            </a:r>
            <a:r>
              <a:rPr lang="en-US" sz="3200" dirty="0" smtClean="0"/>
              <a:t>Microsoft Equation</a:t>
            </a:r>
            <a:r>
              <a:rPr lang="ru-RU" sz="3200" dirty="0" smtClean="0"/>
              <a:t> 3.0".</a:t>
            </a:r>
          </a:p>
          <a:p>
            <a:pPr marL="514350" indent="-514350">
              <a:buAutoNum type="arabicPeriod"/>
            </a:pPr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ru-RU" sz="3200" dirty="0" smtClean="0"/>
              <a:t>Войти в меню "Вставка"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ru-RU" sz="3200" dirty="0" smtClean="0"/>
              <a:t>Выбрать пункт "Объект..."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ru-RU" sz="3200" dirty="0" smtClean="0"/>
              <a:t>Выбрать объект "</a:t>
            </a:r>
            <a:r>
              <a:rPr lang="en-US" sz="3200" dirty="0" smtClean="0"/>
              <a:t>Microsoft Equation</a:t>
            </a:r>
            <a:r>
              <a:rPr lang="ru-RU" sz="3200" dirty="0" smtClean="0"/>
              <a:t> 3.0" путём скроллинга списка типов объектов.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ru-RU" sz="3200" dirty="0" smtClean="0"/>
              <a:t>Напечатать формулу в редакторе.</a:t>
            </a:r>
          </a:p>
          <a:p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ru-RU" sz="3200" dirty="0" smtClean="0"/>
              <a:t>Напечатать символ </a:t>
            </a:r>
            <a:r>
              <a:rPr lang="en-US" sz="3200" i="1" dirty="0" smtClean="0"/>
              <a:t>x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ru-RU" sz="3200" dirty="0" smtClean="0"/>
              <a:t>В окне "Формула" выбрать объект 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ru-RU" sz="3200" dirty="0" smtClean="0"/>
              <a:t>В выпадающем меню объектов выбрать 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ru-RU" sz="3200" dirty="0" smtClean="0"/>
              <a:t>Напечатать символ 2.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2.5. </a:t>
            </a:r>
            <a:r>
              <a:rPr lang="ru-RU" sz="3200" dirty="0" smtClean="0"/>
              <a:t>Нажать клавишу →.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2.6. </a:t>
            </a:r>
            <a:r>
              <a:rPr lang="ru-RU" sz="3200" dirty="0" smtClean="0"/>
              <a:t>Напечатать "+ </a:t>
            </a:r>
            <a:r>
              <a:rPr lang="en-US" sz="3200" i="1" dirty="0" smtClean="0"/>
              <a:t>x </a:t>
            </a:r>
            <a:r>
              <a:rPr lang="ru-RU" sz="3200" dirty="0" smtClean="0"/>
              <a:t>– 1 = 0"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ru-RU" dirty="0"/>
          </a:p>
        </p:txBody>
      </p:sp>
      <p:pic>
        <p:nvPicPr>
          <p:cNvPr id="48130" name="Picture 2" descr="C:\Users\Домовой\Documents\Работа\ЧМВ_новое\ЛЕКЦИИ\презентации\двойно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971800"/>
            <a:ext cx="987136" cy="571500"/>
          </a:xfrm>
          <a:prstGeom prst="rect">
            <a:avLst/>
          </a:prstGeom>
          <a:noFill/>
        </p:spPr>
      </p:pic>
      <p:pic>
        <p:nvPicPr>
          <p:cNvPr id="48131" name="Picture 3" descr="C:\Users\Домовой\Documents\Работа\ЧМВ_новое\ЛЕКЦИИ\презентации\одинарный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3657600"/>
            <a:ext cx="623711" cy="49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Механизм сигналов и слотов</a:t>
            </a:r>
            <a:endParaRPr lang="ru-RU" dirty="0"/>
          </a:p>
        </p:txBody>
      </p:sp>
      <p:pic>
        <p:nvPicPr>
          <p:cNvPr id="1026" name="Picture 2" descr="http://gorbushin.art/assets/images/resources/66/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477486" cy="4924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ru-RU" sz="3200" dirty="0" smtClean="0"/>
              <a:t>Выйти из редактора и подготовиться к продолжению набора текста.</a:t>
            </a:r>
          </a:p>
          <a:p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</a:t>
            </a:r>
            <a:r>
              <a:rPr lang="ru-RU" sz="3200" dirty="0" smtClean="0"/>
              <a:t>Нажать клавишу </a:t>
            </a:r>
            <a:r>
              <a:rPr lang="en-US" sz="3200" dirty="0" smtClean="0"/>
              <a:t>Esc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</a:t>
            </a:r>
            <a:r>
              <a:rPr lang="ru-RU" sz="3200" dirty="0" smtClean="0"/>
              <a:t>Нажать клавишу </a:t>
            </a:r>
            <a:r>
              <a:rPr lang="en-US" sz="3200" dirty="0" smtClean="0"/>
              <a:t>End</a:t>
            </a:r>
            <a:r>
              <a:rPr lang="ru-RU" sz="3200" dirty="0" smtClean="0"/>
              <a:t> (иногда при выходе из редактора формула остаётся выделенной, поэтому необходимо снять выделение).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Теперь распишем каждый метод с точностью до операции (повторим для наглядности название подцелей и методов):</a:t>
            </a:r>
          </a:p>
          <a:p>
            <a:endParaRPr lang="ru-RU" sz="24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Вызвать редактор формул через меню "Вставка | Объект... | </a:t>
            </a:r>
            <a:r>
              <a:rPr lang="en-US" sz="2800" dirty="0" smtClean="0"/>
              <a:t>Microsoft Equation</a:t>
            </a:r>
            <a:r>
              <a:rPr lang="ru-RU" sz="2800" dirty="0" smtClean="0"/>
              <a:t> 3.0".</a:t>
            </a:r>
          </a:p>
          <a:p>
            <a:pPr marL="514350" indent="-514350"/>
            <a:endParaRPr lang="ru-RU" sz="2800" dirty="0" smtClean="0"/>
          </a:p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ru-RU" sz="2800" dirty="0" smtClean="0"/>
              <a:t>Войти в меню "Вставка"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i="1" dirty="0" smtClean="0"/>
              <a:t>	</a:t>
            </a:r>
            <a:r>
              <a:rPr lang="ru-RU" sz="2800" dirty="0" smtClean="0"/>
              <a:t>(переместить руку на мышь, т.к. мы набирали текст)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r>
              <a:rPr lang="ru-RU" sz="2800" dirty="0" smtClean="0"/>
              <a:t>	(переместить указатель мыши)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B</a:t>
            </a:r>
            <a:r>
              <a:rPr lang="ru-RU" sz="2800" dirty="0" smtClean="0"/>
              <a:t>	(клик мыши)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ru-RU" sz="2400" dirty="0" smtClean="0"/>
              <a:t>Выбрать пункт "Объект..."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ru-RU" sz="2400" dirty="0" smtClean="0"/>
              <a:t>Выбрать объект "</a:t>
            </a:r>
            <a:r>
              <a:rPr lang="en-US" sz="2400" dirty="0" smtClean="0"/>
              <a:t>Microsoft Equation</a:t>
            </a:r>
            <a:r>
              <a:rPr lang="ru-RU" sz="2400" dirty="0" smtClean="0"/>
              <a:t> 3.0" путём скроллинга списка типов объектов.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</a:t>
            </a:r>
            <a:r>
              <a:rPr lang="ru-RU" sz="2400" dirty="0" smtClean="0"/>
              <a:t>	(перемещение указателя и фиксация мыши на элементе управления скроллинга)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ru-RU" sz="2400" dirty="0" smtClean="0">
                <a:solidFill>
                  <a:srgbClr val="FF0000"/>
                </a:solidFill>
              </a:rPr>
              <a:t>(3.0)</a:t>
            </a:r>
            <a:r>
              <a:rPr lang="ru-RU" sz="2400" dirty="0" smtClean="0"/>
              <a:t>	(скроллинг вниз и поиск нужной строки, экспериментальная оценка времени)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PBB</a:t>
            </a:r>
            <a:r>
              <a:rPr lang="ru-RU" sz="2400" dirty="0" smtClean="0"/>
              <a:t>	(установка указателя и двойной щелчок)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ru-RU" sz="2400" dirty="0" smtClean="0">
                <a:solidFill>
                  <a:srgbClr val="FF0000"/>
                </a:solidFill>
              </a:rPr>
              <a:t>(0.8)</a:t>
            </a:r>
            <a:r>
              <a:rPr lang="ru-RU" sz="2400" dirty="0" smtClean="0"/>
              <a:t>	(ожидание запуска редактора формул)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2. Напечатать формулу в редакторе.</a:t>
            </a:r>
          </a:p>
          <a:p>
            <a:endParaRPr lang="ru-RU" sz="2800" dirty="0" smtClean="0"/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ru-RU" sz="2800" dirty="0" smtClean="0"/>
              <a:t>Напечатать символ </a:t>
            </a:r>
            <a:r>
              <a:rPr lang="en-US" sz="2800" i="1" dirty="0" smtClean="0"/>
              <a:t>x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dirty="0" smtClean="0"/>
              <a:t>	(перемещение руки на клавиатуру)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r>
              <a:rPr lang="ru-RU" sz="2800" dirty="0" smtClean="0"/>
              <a:t>	(печать 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ru-RU" sz="2800" dirty="0" smtClean="0"/>
              <a:t>В окне "Формула" выбрать объект 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dirty="0" smtClean="0"/>
              <a:t>	(перемещение руки на мышь)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PB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50178" name="Picture 2" descr="C:\Users\Домовой\Documents\Работа\ЧМВ_новое\ЛЕКЦИИ\презентации\двойно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99711"/>
            <a:ext cx="914400" cy="529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ru-RU" sz="2800" dirty="0" smtClean="0"/>
              <a:t>В выпадающем меню объектов выбрать 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PB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ru-RU" sz="2800" dirty="0" smtClean="0"/>
              <a:t>Напечатать символ 2.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2.5. </a:t>
            </a:r>
            <a:r>
              <a:rPr lang="ru-RU" sz="2800" dirty="0" smtClean="0"/>
              <a:t>Нажать клавишу →.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2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.6. </a:t>
            </a:r>
            <a:r>
              <a:rPr lang="ru-RU" sz="2800" dirty="0" smtClean="0"/>
              <a:t>Напечатать "+ </a:t>
            </a:r>
            <a:r>
              <a:rPr lang="en-US" sz="2800" i="1" dirty="0" smtClean="0"/>
              <a:t>x</a:t>
            </a:r>
            <a:r>
              <a:rPr lang="ru-RU" sz="2800" dirty="0" smtClean="0"/>
              <a:t> – 1 = 0".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7</a:t>
            </a:r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r>
              <a:rPr lang="ru-RU" sz="2800" dirty="0" smtClean="0"/>
              <a:t>	(нажать </a:t>
            </a:r>
            <a:r>
              <a:rPr lang="en-US" sz="2800" dirty="0" smtClean="0"/>
              <a:t>Shift</a:t>
            </a:r>
            <a:r>
              <a:rPr lang="ru-RU" sz="2800" dirty="0" smtClean="0"/>
              <a:t>, печатать + (отпустить </a:t>
            </a:r>
            <a:r>
              <a:rPr lang="en-US" sz="2800" dirty="0" smtClean="0"/>
              <a:t>Shift</a:t>
            </a:r>
            <a:r>
              <a:rPr lang="ru-RU" sz="2800" dirty="0" smtClean="0"/>
              <a:t>), печатать оставшиеся символы)</a:t>
            </a:r>
          </a:p>
          <a:p>
            <a:endParaRPr lang="ru-RU" dirty="0"/>
          </a:p>
        </p:txBody>
      </p:sp>
      <p:pic>
        <p:nvPicPr>
          <p:cNvPr id="49154" name="Picture 2" descr="C:\Users\Домовой\Documents\Работа\ЧМВ_новое\ЛЕКЦИИ\презентации\одинарны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8999" y="1524000"/>
            <a:ext cx="623711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ru-RU" sz="2800" dirty="0" smtClean="0"/>
              <a:t>Выйти из редактора и подготовиться к продолжению набора текста.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</a:t>
            </a:r>
            <a:r>
              <a:rPr lang="ru-RU" sz="2800" dirty="0" smtClean="0"/>
              <a:t>Нажать клавишу </a:t>
            </a:r>
            <a:r>
              <a:rPr lang="en-US" sz="2800" dirty="0" smtClean="0"/>
              <a:t>Esc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ru-RU" sz="2800" dirty="0" smtClean="0">
                <a:solidFill>
                  <a:srgbClr val="FF0000"/>
                </a:solidFill>
              </a:rPr>
              <a:t>(0.8)</a:t>
            </a:r>
            <a:r>
              <a:rPr lang="ru-RU" sz="2800" dirty="0" smtClean="0"/>
              <a:t>	(ожидание выхода из редактора формул и переход в текстовый режим)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</a:t>
            </a:r>
            <a:r>
              <a:rPr lang="ru-RU" sz="2800" dirty="0" smtClean="0"/>
              <a:t>Нажать клавишу </a:t>
            </a:r>
            <a:r>
              <a:rPr lang="en-US" sz="2800" dirty="0" smtClean="0"/>
              <a:t>End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HPBPBPBD</a:t>
            </a:r>
            <a:r>
              <a:rPr lang="ru-RU" sz="2800" dirty="0" smtClean="0"/>
              <a:t>(3.0)</a:t>
            </a:r>
            <a:r>
              <a:rPr lang="en-US" sz="2800" i="1" dirty="0" smtClean="0"/>
              <a:t>PBBR</a:t>
            </a:r>
            <a:r>
              <a:rPr lang="ru-RU" sz="2800" dirty="0" smtClean="0"/>
              <a:t>(0.8)</a:t>
            </a:r>
            <a:r>
              <a:rPr lang="en-US" sz="2800" i="1" dirty="0" smtClean="0"/>
              <a:t>HKHPBPBHKK</a:t>
            </a:r>
            <a:r>
              <a:rPr lang="ru-RU" sz="2800" dirty="0" smtClean="0"/>
              <a:t>7</a:t>
            </a:r>
            <a:r>
              <a:rPr lang="en-US" sz="2800" i="1" dirty="0" smtClean="0"/>
              <a:t>KKR</a:t>
            </a:r>
            <a:r>
              <a:rPr lang="ru-RU" sz="2800" dirty="0" smtClean="0"/>
              <a:t>(0.8)</a:t>
            </a:r>
            <a:r>
              <a:rPr lang="en-US" sz="2800" i="1" dirty="0" smtClean="0"/>
              <a:t>K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5052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MHPBPBPBD</a:t>
            </a:r>
            <a:r>
              <a:rPr lang="ru-RU" sz="2400" dirty="0" smtClean="0"/>
              <a:t>(3.0)</a:t>
            </a:r>
            <a:r>
              <a:rPr lang="en-US" sz="2400" i="1" dirty="0" smtClean="0"/>
              <a:t>PBBR</a:t>
            </a:r>
            <a:r>
              <a:rPr lang="ru-RU" sz="2400" dirty="0" smtClean="0"/>
              <a:t>(0.8) </a:t>
            </a:r>
            <a:r>
              <a:rPr lang="en-US" sz="2400" i="1" dirty="0" smtClean="0"/>
              <a:t>MHK MHPBPB MHK MK M</a:t>
            </a:r>
            <a:r>
              <a:rPr lang="ru-RU" sz="2400" dirty="0" smtClean="0"/>
              <a:t>7</a:t>
            </a:r>
            <a:r>
              <a:rPr lang="en-US" sz="2400" i="1" dirty="0" smtClean="0"/>
              <a:t>K MKR</a:t>
            </a:r>
            <a:r>
              <a:rPr lang="ru-RU" sz="2400" dirty="0" smtClean="0"/>
              <a:t>(0.8) </a:t>
            </a:r>
            <a:r>
              <a:rPr lang="en-US" sz="2400" i="1" dirty="0" smtClean="0"/>
              <a:t>MK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49580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B050"/>
                </a:solidFill>
              </a:rPr>
              <a:t>8</a:t>
            </a:r>
            <a:r>
              <a:rPr lang="en-US" sz="2000" i="1" dirty="0" smtClean="0">
                <a:solidFill>
                  <a:srgbClr val="00B050"/>
                </a:solidFill>
              </a:rPr>
              <a:t>M</a:t>
            </a:r>
            <a:r>
              <a:rPr lang="ru-RU" sz="2000" dirty="0" smtClean="0">
                <a:solidFill>
                  <a:srgbClr val="00B050"/>
                </a:solidFill>
              </a:rPr>
              <a:t> = 10.8, 4</a:t>
            </a:r>
            <a:r>
              <a:rPr lang="en-US" sz="2000" i="1" dirty="0" smtClean="0">
                <a:solidFill>
                  <a:srgbClr val="00B050"/>
                </a:solidFill>
              </a:rPr>
              <a:t>H</a:t>
            </a:r>
            <a:r>
              <a:rPr lang="ru-RU" sz="2000" dirty="0" smtClean="0">
                <a:solidFill>
                  <a:srgbClr val="00B050"/>
                </a:solidFill>
              </a:rPr>
              <a:t> = 1.6, 6</a:t>
            </a:r>
            <a:r>
              <a:rPr lang="en-US" sz="2000" i="1" dirty="0" smtClean="0">
                <a:solidFill>
                  <a:srgbClr val="00B050"/>
                </a:solidFill>
              </a:rPr>
              <a:t>P</a:t>
            </a:r>
            <a:r>
              <a:rPr lang="ru-RU" sz="2000" dirty="0" smtClean="0">
                <a:solidFill>
                  <a:srgbClr val="00B050"/>
                </a:solidFill>
              </a:rPr>
              <a:t> = 6.6, 7</a:t>
            </a:r>
            <a:r>
              <a:rPr lang="en-US" sz="2000" i="1" dirty="0" smtClean="0">
                <a:solidFill>
                  <a:srgbClr val="00B050"/>
                </a:solidFill>
              </a:rPr>
              <a:t>B</a:t>
            </a:r>
            <a:r>
              <a:rPr lang="ru-RU" sz="2000" dirty="0" smtClean="0">
                <a:solidFill>
                  <a:srgbClr val="00B050"/>
                </a:solidFill>
              </a:rPr>
              <a:t> = 1.4, </a:t>
            </a:r>
            <a:r>
              <a:rPr lang="en-US" sz="2000" i="1" dirty="0" smtClean="0">
                <a:solidFill>
                  <a:srgbClr val="00B050"/>
                </a:solidFill>
              </a:rPr>
              <a:t>D</a:t>
            </a:r>
            <a:r>
              <a:rPr lang="ru-RU" sz="2000" dirty="0" smtClean="0">
                <a:solidFill>
                  <a:srgbClr val="00B050"/>
                </a:solidFill>
              </a:rPr>
              <a:t>(3.0) = 3.0, 2</a:t>
            </a:r>
            <a:r>
              <a:rPr lang="en-US" sz="2000" i="1" dirty="0" smtClean="0">
                <a:solidFill>
                  <a:srgbClr val="00B050"/>
                </a:solidFill>
              </a:rPr>
              <a:t>R</a:t>
            </a:r>
            <a:r>
              <a:rPr lang="ru-RU" sz="2000" dirty="0" smtClean="0">
                <a:solidFill>
                  <a:srgbClr val="00B050"/>
                </a:solidFill>
              </a:rPr>
              <a:t>(0.8) = 1.6, 12</a:t>
            </a:r>
            <a:r>
              <a:rPr lang="en-US" sz="2000" i="1" dirty="0" smtClean="0">
                <a:solidFill>
                  <a:srgbClr val="00B050"/>
                </a:solidFill>
              </a:rPr>
              <a:t>K</a:t>
            </a:r>
            <a:r>
              <a:rPr lang="ru-RU" sz="2000" dirty="0" smtClean="0">
                <a:solidFill>
                  <a:srgbClr val="00B050"/>
                </a:solidFill>
              </a:rPr>
              <a:t> = 2.4.</a:t>
            </a:r>
          </a:p>
          <a:p>
            <a:r>
              <a:rPr lang="ru-RU" sz="2000" dirty="0" smtClean="0">
                <a:solidFill>
                  <a:srgbClr val="00B050"/>
                </a:solidFill>
              </a:rPr>
              <a:t>  </a:t>
            </a:r>
          </a:p>
          <a:p>
            <a:r>
              <a:rPr lang="ru-RU" sz="2800" dirty="0" smtClean="0">
                <a:solidFill>
                  <a:srgbClr val="00B050"/>
                </a:solidFill>
              </a:rPr>
              <a:t>Общий итог:  27.4 с.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/>
              <a:t>Пример: </a:t>
            </a:r>
            <a:r>
              <a:rPr lang="ru-RU" sz="2800" dirty="0" smtClean="0"/>
              <a:t>Возьмём в качестве исследуемой программы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текстовый редактор</a:t>
            </a:r>
            <a:r>
              <a:rPr lang="ru-RU" sz="2800" dirty="0" smtClean="0"/>
              <a:t>.  Пусть поставлена 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r>
              <a:rPr lang="ru-RU" sz="2800" dirty="0" smtClean="0"/>
              <a:t>: напечатать (вставить в текст) уравнение </a:t>
            </a:r>
          </a:p>
          <a:p>
            <a:r>
              <a:rPr lang="ru-RU" sz="2800" dirty="0" smtClean="0"/>
              <a:t> с помощью редактора формул (перед печатью уравнения набирался текст).</a:t>
            </a:r>
          </a:p>
          <a:p>
            <a:endParaRPr lang="ru-RU" dirty="0"/>
          </a:p>
        </p:txBody>
      </p:sp>
      <p:pic>
        <p:nvPicPr>
          <p:cNvPr id="51202" name="Picture 2" descr="C:\Users\Домовой\Documents\Работа\ЧМВ_новое\ЛЕКЦИИ\презентации\уравн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971800"/>
            <a:ext cx="1244600" cy="4191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33400" y="46482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B050"/>
                </a:solidFill>
              </a:rPr>
              <a:t>8</a:t>
            </a:r>
            <a:r>
              <a:rPr lang="en-US" sz="2400" i="1" dirty="0" smtClean="0">
                <a:solidFill>
                  <a:srgbClr val="00B050"/>
                </a:solidFill>
              </a:rPr>
              <a:t>M</a:t>
            </a:r>
            <a:r>
              <a:rPr lang="ru-RU" sz="2400" dirty="0" smtClean="0">
                <a:solidFill>
                  <a:srgbClr val="00B050"/>
                </a:solidFill>
              </a:rPr>
              <a:t>, 10</a:t>
            </a:r>
            <a:r>
              <a:rPr lang="en-US" sz="2400" i="1" dirty="0" smtClean="0">
                <a:solidFill>
                  <a:srgbClr val="00B050"/>
                </a:solidFill>
              </a:rPr>
              <a:t>H</a:t>
            </a:r>
            <a:r>
              <a:rPr lang="ru-RU" sz="2400" dirty="0" smtClean="0">
                <a:solidFill>
                  <a:srgbClr val="00B050"/>
                </a:solidFill>
              </a:rPr>
              <a:t>, 3</a:t>
            </a:r>
            <a:r>
              <a:rPr lang="en-US" sz="2400" i="1" dirty="0" smtClean="0">
                <a:solidFill>
                  <a:srgbClr val="00B050"/>
                </a:solidFill>
              </a:rPr>
              <a:t>P</a:t>
            </a:r>
            <a:r>
              <a:rPr lang="ru-RU" sz="2400" dirty="0" smtClean="0">
                <a:solidFill>
                  <a:srgbClr val="00B050"/>
                </a:solidFill>
              </a:rPr>
              <a:t>, 6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ru-RU" sz="2400" dirty="0" smtClean="0">
                <a:solidFill>
                  <a:srgbClr val="00B050"/>
                </a:solidFill>
              </a:rPr>
              <a:t>, 20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ru-RU" sz="2400" dirty="0" smtClean="0">
                <a:solidFill>
                  <a:srgbClr val="00B050"/>
                </a:solidFill>
              </a:rPr>
              <a:t>.  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Оценка среднего времени решения задачи составляет 23.3 с.  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362200"/>
            <a:ext cx="4351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MHPBPBPBD</a:t>
            </a:r>
            <a:r>
              <a:rPr lang="ru-RU" sz="2800" dirty="0" smtClean="0"/>
              <a:t>(3.0)</a:t>
            </a:r>
            <a:r>
              <a:rPr lang="en-US" sz="2800" i="1" dirty="0" smtClean="0"/>
              <a:t>PBBR</a:t>
            </a:r>
            <a:r>
              <a:rPr lang="ru-RU" sz="2800" dirty="0" smtClean="0"/>
              <a:t>(0.8)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91199" y="2470666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10.95 с.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47800" y="3352800"/>
            <a:ext cx="2050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MHPBR</a:t>
            </a:r>
            <a:r>
              <a:rPr lang="ru-RU" sz="2800" dirty="0" smtClean="0"/>
              <a:t>(0.8) 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57600" y="342900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3.85 с.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404" y="2209800"/>
            <a:ext cx="6988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Время нажатия на клавишу: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0.2 с (естественной последовательности)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0.5 с (случайной последовательности)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0.75 с (сложные коды)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4958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извлечения простого элемента знания из долговременной памяти  </a:t>
            </a:r>
            <a:r>
              <a:rPr lang="ru-RU" sz="2400" b="1" dirty="0" smtClean="0"/>
              <a:t>1.2 с</a:t>
            </a:r>
          </a:p>
          <a:p>
            <a:endParaRPr lang="ru-RU" sz="2400" dirty="0" smtClean="0"/>
          </a:p>
          <a:p>
            <a:r>
              <a:rPr lang="ru-RU" sz="2400" dirty="0" smtClean="0"/>
              <a:t>извлечения простого элемента знания из краткосрочной памяти </a:t>
            </a:r>
            <a:r>
              <a:rPr lang="ru-RU" sz="2400" b="1" dirty="0" smtClean="0"/>
              <a:t>0.6 с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Преимущества механизма сигналов и слотов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 smtClean="0"/>
              <a:t>каждый класс, унаследованный от </a:t>
            </a:r>
            <a:r>
              <a:rPr lang="en-US" sz="2400" dirty="0" err="1" smtClean="0"/>
              <a:t>QObject</a:t>
            </a:r>
            <a:r>
              <a:rPr lang="ru-RU" sz="2400" dirty="0" smtClean="0"/>
              <a:t>, может иметь любое количество сигналов и слотов;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 smtClean="0"/>
              <a:t>сообщения, посылаемые посредством сигналов, могут иметь множество аргументов любого типа;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 smtClean="0"/>
              <a:t>сигнал можно соединять с различным количеством слотов. Отправляемый сигнал поступит ко всем подсоединенным слотам;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 smtClean="0"/>
              <a:t>слот может принимать сообщения от многих сигналов, принадлежащих разным объектам;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Преимущества механизма сигналов и слотов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соединение сигналов и слотов можно производить в любой точке приложения;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сигналы и слоты являются механизмами, обеспечивающими связь между объектами. Более того, эта связь может выполняться между объектами, которые находятся в различных потоках;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при уничтожении объекта происходит автоматическое разъединение всех </a:t>
            </a:r>
            <a:r>
              <a:rPr lang="ru-RU" sz="2400" dirty="0" err="1" smtClean="0"/>
              <a:t>сигнально-слотовых</a:t>
            </a:r>
            <a:r>
              <a:rPr lang="ru-RU" sz="2400" dirty="0" smtClean="0"/>
              <a:t> связей. Это гарантирует, что сигналы не будут отправляться к несуществующим объектам;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Недостатки механизма сигналов и слотов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 smtClean="0"/>
              <a:t>сигналы и слоты не являются частью языка С++,;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 smtClean="0"/>
              <a:t>отправка сигналов происходит немного медленнее, чем обычный вызов функции, который осуществляется при использовании механизма функций обратного вызова;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 smtClean="0"/>
              <a:t>существует необходимость в наследовании класса </a:t>
            </a:r>
            <a:r>
              <a:rPr lang="en-US" sz="2400" dirty="0" err="1" smtClean="0"/>
              <a:t>QObject</a:t>
            </a:r>
            <a:r>
              <a:rPr lang="ru-RU" sz="2400" dirty="0" smtClean="0"/>
              <a:t>;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 smtClean="0"/>
              <a:t>в процессе компиляции не производится никаких проверок.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Сигналы</a:t>
            </a:r>
            <a:endParaRPr lang="ru-RU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 l="17570" t="22917" r="44363" b="28125"/>
          <a:stretch>
            <a:fillRect/>
          </a:stretch>
        </p:blipFill>
        <p:spPr bwMode="auto">
          <a:xfrm>
            <a:off x="2209800" y="2362200"/>
            <a:ext cx="4953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Слоты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441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Public</a:t>
            </a:r>
          </a:p>
          <a:p>
            <a:r>
              <a:rPr lang="en-US" sz="2800" dirty="0" smtClean="0"/>
              <a:t>Private</a:t>
            </a:r>
          </a:p>
          <a:p>
            <a:r>
              <a:rPr lang="en-US" sz="2800" dirty="0" smtClean="0"/>
              <a:t>Protected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Private slots:</a:t>
            </a:r>
          </a:p>
          <a:p>
            <a:r>
              <a:rPr lang="en-US" sz="2800" dirty="0" smtClean="0"/>
              <a:t>Protected slots:</a:t>
            </a:r>
          </a:p>
          <a:p>
            <a:r>
              <a:rPr lang="en-US" sz="2800" dirty="0" smtClean="0"/>
              <a:t>Public slots:</a:t>
            </a:r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2594" y="2000241"/>
            <a:ext cx="7961372" cy="4214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1049</Words>
  <PresentationFormat>Экран (4:3)</PresentationFormat>
  <Paragraphs>206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Office Theme</vt:lpstr>
      <vt:lpstr>Человеко-машинное взаимодействие</vt:lpstr>
      <vt:lpstr>Объектная модель Qt</vt:lpstr>
      <vt:lpstr>Механизм сигналов и слотов</vt:lpstr>
      <vt:lpstr>Преимущества механизма сигналов и слотов</vt:lpstr>
      <vt:lpstr>Преимущества механизма сигналов и слотов</vt:lpstr>
      <vt:lpstr>Недостатки механизма сигналов и слотов</vt:lpstr>
      <vt:lpstr>Сигналы</vt:lpstr>
      <vt:lpstr>Слоты</vt:lpstr>
      <vt:lpstr>Виджеты, сигналы, слоты</vt:lpstr>
      <vt:lpstr>Виджеты, сигналы, слоты</vt:lpstr>
      <vt:lpstr>Виджеты, сигналы, слоты</vt:lpstr>
      <vt:lpstr>Виджеты, сигналы, слоты</vt:lpstr>
      <vt:lpstr>Виджеты, сигналы, слоты</vt:lpstr>
      <vt:lpstr>Виджеты, сигналы, слоты</vt:lpstr>
      <vt:lpstr>Менеджер компоновки</vt:lpstr>
      <vt:lpstr>Менеджер компоновки</vt:lpstr>
      <vt:lpstr>Диалоговые окна</vt:lpstr>
      <vt:lpstr>Диалоговые окна</vt:lpstr>
      <vt:lpstr>Диалоговые окна</vt:lpstr>
      <vt:lpstr>Диалоговые окна</vt:lpstr>
      <vt:lpstr>Диалоговые окна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и QT</dc:title>
  <cp:lastModifiedBy>Домовой</cp:lastModifiedBy>
  <cp:revision>106</cp:revision>
  <dcterms:modified xsi:type="dcterms:W3CDTF">2019-12-18T13:55:19Z</dcterms:modified>
</cp:coreProperties>
</file>