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5" r:id="rId23"/>
    <p:sldId id="321" r:id="rId24"/>
    <p:sldId id="322" r:id="rId25"/>
    <p:sldId id="323" r:id="rId26"/>
    <p:sldId id="326" r:id="rId27"/>
    <p:sldId id="324" r:id="rId28"/>
    <p:sldId id="327" r:id="rId29"/>
    <p:sldId id="355" r:id="rId30"/>
    <p:sldId id="328" r:id="rId31"/>
    <p:sldId id="329" r:id="rId32"/>
    <p:sldId id="330" r:id="rId33"/>
    <p:sldId id="356" r:id="rId34"/>
    <p:sldId id="331" r:id="rId35"/>
    <p:sldId id="332" r:id="rId36"/>
    <p:sldId id="333" r:id="rId37"/>
    <p:sldId id="357" r:id="rId38"/>
    <p:sldId id="358" r:id="rId39"/>
    <p:sldId id="334" r:id="rId40"/>
    <p:sldId id="335" r:id="rId41"/>
    <p:sldId id="337" r:id="rId42"/>
    <p:sldId id="338" r:id="rId43"/>
    <p:sldId id="359" r:id="rId44"/>
    <p:sldId id="339" r:id="rId45"/>
    <p:sldId id="340" r:id="rId46"/>
    <p:sldId id="341" r:id="rId47"/>
    <p:sldId id="342" r:id="rId48"/>
    <p:sldId id="360" r:id="rId49"/>
    <p:sldId id="343" r:id="rId50"/>
    <p:sldId id="361" r:id="rId51"/>
    <p:sldId id="344" r:id="rId52"/>
    <p:sldId id="345" r:id="rId53"/>
    <p:sldId id="362" r:id="rId54"/>
    <p:sldId id="346" r:id="rId55"/>
    <p:sldId id="347" r:id="rId56"/>
    <p:sldId id="348" r:id="rId57"/>
    <p:sldId id="349" r:id="rId58"/>
    <p:sldId id="350" r:id="rId59"/>
    <p:sldId id="363" r:id="rId60"/>
    <p:sldId id="354" r:id="rId61"/>
    <p:sldId id="351" r:id="rId62"/>
    <p:sldId id="352" r:id="rId63"/>
    <p:sldId id="35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80679-7FA9-402B-8C80-5EFAD4D08E4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5D8B8C-D5FC-4F0A-8B19-9295A35FA6B3}">
      <dgm:prSet phldrT="[Текст]"/>
      <dgm:spPr/>
      <dgm:t>
        <a:bodyPr/>
        <a:lstStyle/>
        <a:p>
          <a:r>
            <a:rPr lang="ru-RU" dirty="0" smtClean="0"/>
            <a:t>год</a:t>
          </a:r>
          <a:endParaRPr lang="ru-RU" dirty="0"/>
        </a:p>
      </dgm:t>
    </dgm:pt>
    <dgm:pt modelId="{6CB57D05-6DDD-4DE4-86AB-12CED29D8C61}" type="parTrans" cxnId="{BD625869-C129-4F3E-8523-53799AF6415B}">
      <dgm:prSet/>
      <dgm:spPr/>
      <dgm:t>
        <a:bodyPr/>
        <a:lstStyle/>
        <a:p>
          <a:endParaRPr lang="ru-RU"/>
        </a:p>
      </dgm:t>
    </dgm:pt>
    <dgm:pt modelId="{00B31761-A573-4BAD-A489-C712E636C7D7}" type="sibTrans" cxnId="{BD625869-C129-4F3E-8523-53799AF6415B}">
      <dgm:prSet/>
      <dgm:spPr/>
      <dgm:t>
        <a:bodyPr/>
        <a:lstStyle/>
        <a:p>
          <a:endParaRPr lang="ru-RU"/>
        </a:p>
      </dgm:t>
    </dgm:pt>
    <dgm:pt modelId="{BA1290A7-2660-4F0F-8812-17A4348C2795}">
      <dgm:prSet phldrT="[Текст]" custT="1"/>
      <dgm:spPr/>
      <dgm:t>
        <a:bodyPr/>
        <a:lstStyle/>
        <a:p>
          <a:r>
            <a:rPr lang="ru-RU" sz="1800" dirty="0" smtClean="0"/>
            <a:t>месяц</a:t>
          </a:r>
          <a:endParaRPr lang="ru-RU" sz="1800" dirty="0"/>
        </a:p>
      </dgm:t>
    </dgm:pt>
    <dgm:pt modelId="{FAFE1389-8F06-4FA7-8E3D-3E1A7D3BD18A}" type="parTrans" cxnId="{985EC308-9357-4F86-AD7A-0C5858939053}">
      <dgm:prSet/>
      <dgm:spPr/>
      <dgm:t>
        <a:bodyPr/>
        <a:lstStyle/>
        <a:p>
          <a:endParaRPr lang="ru-RU"/>
        </a:p>
      </dgm:t>
    </dgm:pt>
    <dgm:pt modelId="{388712E3-C996-4D7C-A13C-35148B46C5C7}" type="sibTrans" cxnId="{985EC308-9357-4F86-AD7A-0C5858939053}">
      <dgm:prSet/>
      <dgm:spPr/>
      <dgm:t>
        <a:bodyPr/>
        <a:lstStyle/>
        <a:p>
          <a:endParaRPr lang="ru-RU"/>
        </a:p>
      </dgm:t>
    </dgm:pt>
    <dgm:pt modelId="{4F92B44A-8F97-437F-96FC-6E15937E4DCE}">
      <dgm:prSet phldrT="[Текст]"/>
      <dgm:spPr/>
      <dgm:t>
        <a:bodyPr/>
        <a:lstStyle/>
        <a:p>
          <a:r>
            <a:rPr lang="ru-RU" dirty="0" smtClean="0"/>
            <a:t>день</a:t>
          </a:r>
          <a:endParaRPr lang="ru-RU" dirty="0"/>
        </a:p>
      </dgm:t>
    </dgm:pt>
    <dgm:pt modelId="{F741084C-C7D3-46D0-8849-463531BDC1B2}" type="parTrans" cxnId="{C39B8353-D471-4537-9EFF-4473E75919ED}">
      <dgm:prSet/>
      <dgm:spPr/>
      <dgm:t>
        <a:bodyPr/>
        <a:lstStyle/>
        <a:p>
          <a:endParaRPr lang="ru-RU"/>
        </a:p>
      </dgm:t>
    </dgm:pt>
    <dgm:pt modelId="{79EDAEDD-E9FC-459E-BDEE-84DDD2CF562A}" type="sibTrans" cxnId="{C39B8353-D471-4537-9EFF-4473E75919ED}">
      <dgm:prSet/>
      <dgm:spPr/>
      <dgm:t>
        <a:bodyPr/>
        <a:lstStyle/>
        <a:p>
          <a:endParaRPr lang="ru-RU"/>
        </a:p>
      </dgm:t>
    </dgm:pt>
    <dgm:pt modelId="{0F37725F-81D0-41D7-8220-DDB25B5D6410}" type="pres">
      <dgm:prSet presAssocID="{8E980679-7FA9-402B-8C80-5EFAD4D08E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6087B9-C987-4EDA-9CA3-01DEB4AB3248}" type="pres">
      <dgm:prSet presAssocID="{685D8B8C-D5FC-4F0A-8B19-9295A35FA6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63E149-D421-4796-B46A-117BE7D64ACF}" type="pres">
      <dgm:prSet presAssocID="{00B31761-A573-4BAD-A489-C712E636C7D7}" presName="spacer" presStyleCnt="0"/>
      <dgm:spPr/>
    </dgm:pt>
    <dgm:pt modelId="{4243FDDF-4047-418A-AB66-29222E95711B}" type="pres">
      <dgm:prSet presAssocID="{BA1290A7-2660-4F0F-8812-17A4348C27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166FE-4807-48D3-AD7B-19C00BB48217}" type="pres">
      <dgm:prSet presAssocID="{388712E3-C996-4D7C-A13C-35148B46C5C7}" presName="spacer" presStyleCnt="0"/>
      <dgm:spPr/>
    </dgm:pt>
    <dgm:pt modelId="{727AF806-12E8-47B7-A084-20A1BD7E764A}" type="pres">
      <dgm:prSet presAssocID="{4F92B44A-8F97-437F-96FC-6E15937E4DCE}" presName="parentText" presStyleLbl="node1" presStyleIdx="2" presStyleCnt="3" custLinFactY="24234" custLinFactNeighborX="-18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5EC308-9357-4F86-AD7A-0C5858939053}" srcId="{8E980679-7FA9-402B-8C80-5EFAD4D08E42}" destId="{BA1290A7-2660-4F0F-8812-17A4348C2795}" srcOrd="1" destOrd="0" parTransId="{FAFE1389-8F06-4FA7-8E3D-3E1A7D3BD18A}" sibTransId="{388712E3-C996-4D7C-A13C-35148B46C5C7}"/>
    <dgm:cxn modelId="{770B1A3D-4A3B-421D-9706-5ED327A56026}" type="presOf" srcId="{4F92B44A-8F97-437F-96FC-6E15937E4DCE}" destId="{727AF806-12E8-47B7-A084-20A1BD7E764A}" srcOrd="0" destOrd="0" presId="urn:microsoft.com/office/officeart/2005/8/layout/vList2"/>
    <dgm:cxn modelId="{8470BE0C-7CE6-427D-8264-C3163E9BF16C}" type="presOf" srcId="{685D8B8C-D5FC-4F0A-8B19-9295A35FA6B3}" destId="{0B6087B9-C987-4EDA-9CA3-01DEB4AB3248}" srcOrd="0" destOrd="0" presId="urn:microsoft.com/office/officeart/2005/8/layout/vList2"/>
    <dgm:cxn modelId="{BD625869-C129-4F3E-8523-53799AF6415B}" srcId="{8E980679-7FA9-402B-8C80-5EFAD4D08E42}" destId="{685D8B8C-D5FC-4F0A-8B19-9295A35FA6B3}" srcOrd="0" destOrd="0" parTransId="{6CB57D05-6DDD-4DE4-86AB-12CED29D8C61}" sibTransId="{00B31761-A573-4BAD-A489-C712E636C7D7}"/>
    <dgm:cxn modelId="{C39B8353-D471-4537-9EFF-4473E75919ED}" srcId="{8E980679-7FA9-402B-8C80-5EFAD4D08E42}" destId="{4F92B44A-8F97-437F-96FC-6E15937E4DCE}" srcOrd="2" destOrd="0" parTransId="{F741084C-C7D3-46D0-8849-463531BDC1B2}" sibTransId="{79EDAEDD-E9FC-459E-BDEE-84DDD2CF562A}"/>
    <dgm:cxn modelId="{9AF00AA8-B3D2-44E3-951B-CB251DFC3549}" type="presOf" srcId="{BA1290A7-2660-4F0F-8812-17A4348C2795}" destId="{4243FDDF-4047-418A-AB66-29222E95711B}" srcOrd="0" destOrd="0" presId="urn:microsoft.com/office/officeart/2005/8/layout/vList2"/>
    <dgm:cxn modelId="{2DF2170A-AA60-4BB5-9751-8614BBC38390}" type="presOf" srcId="{8E980679-7FA9-402B-8C80-5EFAD4D08E42}" destId="{0F37725F-81D0-41D7-8220-DDB25B5D6410}" srcOrd="0" destOrd="0" presId="urn:microsoft.com/office/officeart/2005/8/layout/vList2"/>
    <dgm:cxn modelId="{2BB0296A-FA21-4E5E-A7CE-08B117D6ECE1}" type="presParOf" srcId="{0F37725F-81D0-41D7-8220-DDB25B5D6410}" destId="{0B6087B9-C987-4EDA-9CA3-01DEB4AB3248}" srcOrd="0" destOrd="0" presId="urn:microsoft.com/office/officeart/2005/8/layout/vList2"/>
    <dgm:cxn modelId="{9572D0AB-E03E-45C1-906E-103FE09C34D9}" type="presParOf" srcId="{0F37725F-81D0-41D7-8220-DDB25B5D6410}" destId="{B363E149-D421-4796-B46A-117BE7D64ACF}" srcOrd="1" destOrd="0" presId="urn:microsoft.com/office/officeart/2005/8/layout/vList2"/>
    <dgm:cxn modelId="{EC8D582F-85E5-4CDE-B06D-3FAF9AC4D850}" type="presParOf" srcId="{0F37725F-81D0-41D7-8220-DDB25B5D6410}" destId="{4243FDDF-4047-418A-AB66-29222E95711B}" srcOrd="2" destOrd="0" presId="urn:microsoft.com/office/officeart/2005/8/layout/vList2"/>
    <dgm:cxn modelId="{37B24F5D-440D-40F1-A9CC-4715DD597D98}" type="presParOf" srcId="{0F37725F-81D0-41D7-8220-DDB25B5D6410}" destId="{C0E166FE-4807-48D3-AD7B-19C00BB48217}" srcOrd="3" destOrd="0" presId="urn:microsoft.com/office/officeart/2005/8/layout/vList2"/>
    <dgm:cxn modelId="{253DAEA1-F6FF-459C-9332-9C715C976E2D}" type="presParOf" srcId="{0F37725F-81D0-41D7-8220-DDB25B5D6410}" destId="{727AF806-12E8-47B7-A084-20A1BD7E764A}" srcOrd="4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smtClean="0"/>
            <a:t>date()</a:t>
          </a:r>
          <a:r>
            <a:rPr lang="en-US" b="0" i="0" dirty="0" smtClean="0"/>
            <a:t> 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объект даты </a:t>
          </a:r>
          <a:r>
            <a:rPr lang="en-US" b="1" i="0" dirty="0" err="1" smtClean="0"/>
            <a:t>QDate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smtClean="0"/>
            <a:t>time()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объект времени </a:t>
          </a:r>
          <a:r>
            <a:rPr lang="en-US" b="1" i="0" dirty="0" err="1" smtClean="0"/>
            <a:t>QTime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err="1" smtClean="0"/>
            <a:t>toString</a:t>
          </a:r>
          <a:r>
            <a:rPr lang="en-US" b="0" i="1" dirty="0" smtClean="0"/>
            <a:t>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для представления данных в виде строки.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3" custScaleX="76018" custScaleY="591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3" custScaleX="76017" custScaleY="5439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3" custScaleX="77997" custScaleY="586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5CF91C2-C4B9-42A4-875C-7FA0CB1686BC}" type="presOf" srcId="{416CCBC9-1CC0-4607-B674-C18B20455B3F}" destId="{1D303547-ECB8-4711-ABCF-B1CAF3F62208}" srcOrd="0" destOrd="0" presId="urn:microsoft.com/office/officeart/2005/8/layout/vList5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CF3CE513-25AC-4FF2-BC00-7ACCDEB7E025}" type="presOf" srcId="{3ADC507A-13C7-467E-A7B8-D326E18CD2A4}" destId="{A1817A75-B199-4905-A00D-8DBB6CDBEC5F}" srcOrd="0" destOrd="0" presId="urn:microsoft.com/office/officeart/2005/8/layout/vList5"/>
    <dgm:cxn modelId="{5097DB3D-D93A-4546-8B9B-B14FB0AACD90}" type="presOf" srcId="{3FAF54AB-4B0B-499C-BC93-D6557ED7A99D}" destId="{698C8C9C-9DC1-43FB-AEAC-C7A6D4C638EE}" srcOrd="0" destOrd="0" presId="urn:microsoft.com/office/officeart/2005/8/layout/vList5"/>
    <dgm:cxn modelId="{22254825-E7E6-4C21-AFC3-0AA923409AA9}" type="presOf" srcId="{C3939B03-AC62-48E0-9427-153C2DFE15F2}" destId="{13659239-6081-4FEA-A5F2-26A34ECF8170}" srcOrd="0" destOrd="0" presId="urn:microsoft.com/office/officeart/2005/8/layout/vList5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094CD81A-3867-4221-8529-24C2AE0048CF}" type="presOf" srcId="{6880A4BF-A5EB-4907-A149-F6EA24EE85B6}" destId="{09D845BB-AA2E-4E9B-B26F-96EA01A11D27}" srcOrd="0" destOrd="0" presId="urn:microsoft.com/office/officeart/2005/8/layout/vList5"/>
    <dgm:cxn modelId="{81CDC1B6-2A10-4C16-9C9A-8237C298E9A0}" type="presOf" srcId="{7D2DB0B1-F36C-476C-87ED-459C9DDC2551}" destId="{8A15FD47-C480-4F1D-9A5E-4057D2720B79}" srcOrd="0" destOrd="0" presId="urn:microsoft.com/office/officeart/2005/8/layout/vList5"/>
    <dgm:cxn modelId="{01906E2D-65E4-4C57-AFBD-823C61D82E32}" type="presOf" srcId="{9E6061DD-78C8-41DB-B0CE-6F2CBA59B56D}" destId="{4B23B16B-3E9D-4EBB-9D8B-C0CB096E401A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24D85827-1A60-4053-B25F-2D33D5992BF0}" type="presParOf" srcId="{A1817A75-B199-4905-A00D-8DBB6CDBEC5F}" destId="{C324129E-9879-4E30-8D13-E1C510C291A7}" srcOrd="0" destOrd="0" presId="urn:microsoft.com/office/officeart/2005/8/layout/vList5"/>
    <dgm:cxn modelId="{F8DAE3B3-DF17-4828-B081-A1310467543C}" type="presParOf" srcId="{C324129E-9879-4E30-8D13-E1C510C291A7}" destId="{4B23B16B-3E9D-4EBB-9D8B-C0CB096E401A}" srcOrd="0" destOrd="0" presId="urn:microsoft.com/office/officeart/2005/8/layout/vList5"/>
    <dgm:cxn modelId="{AD77DE46-9E47-44DC-AC78-434BAD0A20D0}" type="presParOf" srcId="{C324129E-9879-4E30-8D13-E1C510C291A7}" destId="{13659239-6081-4FEA-A5F2-26A34ECF8170}" srcOrd="1" destOrd="0" presId="urn:microsoft.com/office/officeart/2005/8/layout/vList5"/>
    <dgm:cxn modelId="{C4EC5852-8B7B-4659-BDC6-D527011A3DAD}" type="presParOf" srcId="{A1817A75-B199-4905-A00D-8DBB6CDBEC5F}" destId="{9E9B8144-29FD-4DE2-AA7C-1944F22377A7}" srcOrd="1" destOrd="0" presId="urn:microsoft.com/office/officeart/2005/8/layout/vList5"/>
    <dgm:cxn modelId="{4B95198A-2788-40B3-B1ED-939C7F0205FA}" type="presParOf" srcId="{A1817A75-B199-4905-A00D-8DBB6CDBEC5F}" destId="{9ED31F36-C6FF-42B6-B7E3-9445F1507B17}" srcOrd="2" destOrd="0" presId="urn:microsoft.com/office/officeart/2005/8/layout/vList5"/>
    <dgm:cxn modelId="{CC7FBA61-8F09-4279-85DA-BEDF44F43BFD}" type="presParOf" srcId="{9ED31F36-C6FF-42B6-B7E3-9445F1507B17}" destId="{09D845BB-AA2E-4E9B-B26F-96EA01A11D27}" srcOrd="0" destOrd="0" presId="urn:microsoft.com/office/officeart/2005/8/layout/vList5"/>
    <dgm:cxn modelId="{E1EFE9A1-D8A1-4F04-A423-C37B969047CE}" type="presParOf" srcId="{9ED31F36-C6FF-42B6-B7E3-9445F1507B17}" destId="{1D303547-ECB8-4711-ABCF-B1CAF3F62208}" srcOrd="1" destOrd="0" presId="urn:microsoft.com/office/officeart/2005/8/layout/vList5"/>
    <dgm:cxn modelId="{CDF940CC-8D1C-4566-8460-73F15050ED39}" type="presParOf" srcId="{A1817A75-B199-4905-A00D-8DBB6CDBEC5F}" destId="{5B971E11-1286-4A4D-AFAD-3B9DC550F758}" srcOrd="3" destOrd="0" presId="urn:microsoft.com/office/officeart/2005/8/layout/vList5"/>
    <dgm:cxn modelId="{7A9B36E3-7C6F-45F1-BCA2-585C6EA0A1DA}" type="presParOf" srcId="{A1817A75-B199-4905-A00D-8DBB6CDBEC5F}" destId="{B9EF25A1-16CA-496F-A4A0-EA2ACD7D2A42}" srcOrd="4" destOrd="0" presId="urn:microsoft.com/office/officeart/2005/8/layout/vList5"/>
    <dgm:cxn modelId="{6DA20809-04A9-460C-8EFF-938F741C3236}" type="presParOf" srcId="{B9EF25A1-16CA-496F-A4A0-EA2ACD7D2A42}" destId="{8A15FD47-C480-4F1D-9A5E-4057D2720B79}" srcOrd="0" destOrd="0" presId="urn:microsoft.com/office/officeart/2005/8/layout/vList5"/>
    <dgm:cxn modelId="{B5D52E5A-337F-4FE1-973A-20258A385952}" type="presParOf" srcId="{B9EF25A1-16CA-496F-A4A0-EA2ACD7D2A42}" destId="{698C8C9C-9DC1-43FB-AEAC-C7A6D4C638EE}" srcOrd="1" destOrd="0" presId="urn:microsoft.com/office/officeart/2005/8/layout/vList5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A9D2EA-B59E-4EC1-AEC2-C985676E46B9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1C296B-F233-457C-A377-98767D007665}">
      <dgm:prSet phldrT="[Текст]"/>
      <dgm:spPr/>
      <dgm:t>
        <a:bodyPr/>
        <a:lstStyle/>
        <a:p>
          <a:r>
            <a:rPr lang="ru-RU" b="0" i="0" dirty="0" smtClean="0"/>
            <a:t>в текстовом редакторе</a:t>
          </a:r>
          <a:endParaRPr lang="ru-RU" dirty="0"/>
        </a:p>
      </dgm:t>
    </dgm:pt>
    <dgm:pt modelId="{FC521BDE-F53D-4575-B310-770E00CCEA86}" type="parTrans" cxnId="{E3364D51-B29F-4BF7-A40D-669166FC948A}">
      <dgm:prSet/>
      <dgm:spPr/>
      <dgm:t>
        <a:bodyPr/>
        <a:lstStyle/>
        <a:p>
          <a:endParaRPr lang="ru-RU"/>
        </a:p>
      </dgm:t>
    </dgm:pt>
    <dgm:pt modelId="{BD27F5FA-608C-4DAB-BFC1-A132363C77F8}" type="sibTrans" cxnId="{E3364D51-B29F-4BF7-A40D-669166FC948A}">
      <dgm:prSet/>
      <dgm:spPr/>
      <dgm:t>
        <a:bodyPr/>
        <a:lstStyle/>
        <a:p>
          <a:endParaRPr lang="ru-RU"/>
        </a:p>
      </dgm:t>
    </dgm:pt>
    <dgm:pt modelId="{734467D4-0586-4595-8D1D-3CD038D77CC5}">
      <dgm:prSet phldrT="[Текст]"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для автоматического сохранения файлов</a:t>
          </a:r>
          <a:endParaRPr lang="ru-RU" sz="1600" dirty="0"/>
        </a:p>
      </dgm:t>
    </dgm:pt>
    <dgm:pt modelId="{2D30FD2D-16A0-4D1A-9606-F3F99A155DCF}" type="parTrans" cxnId="{8575C8E5-668D-4F30-B8DB-E805B8F87E43}">
      <dgm:prSet/>
      <dgm:spPr/>
      <dgm:t>
        <a:bodyPr/>
        <a:lstStyle/>
        <a:p>
          <a:endParaRPr lang="ru-RU"/>
        </a:p>
      </dgm:t>
    </dgm:pt>
    <dgm:pt modelId="{B56DDE84-2C05-44C0-8BAB-460C9E7A5CCC}" type="sibTrans" cxnId="{8575C8E5-668D-4F30-B8DB-E805B8F87E43}">
      <dgm:prSet/>
      <dgm:spPr/>
      <dgm:t>
        <a:bodyPr/>
        <a:lstStyle/>
        <a:p>
          <a:endParaRPr lang="ru-RU"/>
        </a:p>
      </dgm:t>
    </dgm:pt>
    <dgm:pt modelId="{9518936D-F268-42B7-BD35-C99960A2BD1B}">
      <dgm:prSet phldrT="[Текст]"/>
      <dgm:spPr/>
      <dgm:t>
        <a:bodyPr/>
        <a:lstStyle/>
        <a:p>
          <a:r>
            <a:rPr lang="ru-RU" b="0" i="0" dirty="0" smtClean="0"/>
            <a:t>в качестве альтернативы </a:t>
          </a:r>
          <a:r>
            <a:rPr lang="ru-RU" b="0" i="0" dirty="0" err="1" smtClean="0"/>
            <a:t>многопоточности</a:t>
          </a:r>
          <a:endParaRPr lang="ru-RU" dirty="0"/>
        </a:p>
      </dgm:t>
    </dgm:pt>
    <dgm:pt modelId="{969D9EC3-701C-4A0C-ADC6-5D89EAF981C9}" type="parTrans" cxnId="{687E0D5B-85BE-40B4-9EA9-F0CEDF842A8B}">
      <dgm:prSet/>
      <dgm:spPr/>
      <dgm:t>
        <a:bodyPr/>
        <a:lstStyle/>
        <a:p>
          <a:endParaRPr lang="ru-RU"/>
        </a:p>
      </dgm:t>
    </dgm:pt>
    <dgm:pt modelId="{BBDA76C8-0B55-4BC7-86A6-B132612DF467}" type="sibTrans" cxnId="{687E0D5B-85BE-40B4-9EA9-F0CEDF842A8B}">
      <dgm:prSet/>
      <dgm:spPr/>
      <dgm:t>
        <a:bodyPr/>
        <a:lstStyle/>
        <a:p>
          <a:endParaRPr lang="ru-RU"/>
        </a:p>
      </dgm:t>
    </dgm:pt>
    <dgm:pt modelId="{CBC8B52A-1DC7-48AF-9AC9-2999F2C12B36}">
      <dgm:prSet phldrT="[Текст]"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разбив программу на части, каждая из которых будет выполняться при наступлении события таймера</a:t>
          </a:r>
          <a:endParaRPr lang="ru-RU" sz="1600" dirty="0"/>
        </a:p>
      </dgm:t>
    </dgm:pt>
    <dgm:pt modelId="{8D5FAA8A-EDF2-435C-9F50-3029B5D55303}" type="parTrans" cxnId="{635C06DF-56D4-47EE-B2B7-246C5ACA60E8}">
      <dgm:prSet/>
      <dgm:spPr/>
      <dgm:t>
        <a:bodyPr/>
        <a:lstStyle/>
        <a:p>
          <a:endParaRPr lang="ru-RU"/>
        </a:p>
      </dgm:t>
    </dgm:pt>
    <dgm:pt modelId="{D14F6F3B-F6A6-489B-BA19-95549DDA58EA}" type="sibTrans" cxnId="{635C06DF-56D4-47EE-B2B7-246C5ACA60E8}">
      <dgm:prSet/>
      <dgm:spPr/>
      <dgm:t>
        <a:bodyPr/>
        <a:lstStyle/>
        <a:p>
          <a:endParaRPr lang="ru-RU"/>
        </a:p>
      </dgm:t>
    </dgm:pt>
    <dgm:pt modelId="{35E94B71-0397-4619-9E2B-6DEBED9CE054}">
      <dgm:prSet phldrT="[Текст]"/>
      <dgm:spPr/>
      <dgm:t>
        <a:bodyPr/>
        <a:lstStyle/>
        <a:p>
          <a:r>
            <a:rPr lang="ru-RU" b="0" i="0" dirty="0" smtClean="0"/>
            <a:t>для отображения информации о состоянии данных</a:t>
          </a:r>
          <a:endParaRPr lang="ru-RU" dirty="0"/>
        </a:p>
      </dgm:t>
    </dgm:pt>
    <dgm:pt modelId="{7EF3AC62-8F05-4A56-A36B-59339A70DFE9}" type="parTrans" cxnId="{7B481F23-9CFA-468B-B6A7-0F31E6EAF0EC}">
      <dgm:prSet/>
      <dgm:spPr/>
      <dgm:t>
        <a:bodyPr/>
        <a:lstStyle/>
        <a:p>
          <a:endParaRPr lang="ru-RU"/>
        </a:p>
      </dgm:t>
    </dgm:pt>
    <dgm:pt modelId="{10904555-BA04-45FF-8C63-2D9A2B01B806}" type="sibTrans" cxnId="{7B481F23-9CFA-468B-B6A7-0F31E6EAF0EC}">
      <dgm:prSet/>
      <dgm:spPr/>
      <dgm:t>
        <a:bodyPr/>
        <a:lstStyle/>
        <a:p>
          <a:endParaRPr lang="ru-RU"/>
        </a:p>
      </dgm:t>
    </dgm:pt>
    <dgm:pt modelId="{08FC8D5E-7850-48E7-BA6C-D4F6370679FF}">
      <dgm:prSet phldrT="[Текст]"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данных, изменяющихся с течением времени.</a:t>
          </a:r>
          <a:endParaRPr lang="ru-RU" sz="1600" dirty="0"/>
        </a:p>
      </dgm:t>
    </dgm:pt>
    <dgm:pt modelId="{B5DB504B-AA51-4C96-BF6B-B878561F6D58}" type="parTrans" cxnId="{BE8D790D-697C-4BC6-971A-3E6376C57CA8}">
      <dgm:prSet/>
      <dgm:spPr/>
      <dgm:t>
        <a:bodyPr/>
        <a:lstStyle/>
        <a:p>
          <a:endParaRPr lang="ru-RU"/>
        </a:p>
      </dgm:t>
    </dgm:pt>
    <dgm:pt modelId="{AA6B7E27-6896-4F06-A55F-BE4311356E7C}" type="sibTrans" cxnId="{BE8D790D-697C-4BC6-971A-3E6376C57CA8}">
      <dgm:prSet/>
      <dgm:spPr/>
      <dgm:t>
        <a:bodyPr/>
        <a:lstStyle/>
        <a:p>
          <a:endParaRPr lang="ru-RU"/>
        </a:p>
      </dgm:t>
    </dgm:pt>
    <dgm:pt modelId="{B364789D-8AF0-4110-AAD2-362727B3EFCF}">
      <dgm:prSet phldrT="[Текст]"/>
      <dgm:spPr/>
      <dgm:t>
        <a:bodyPr/>
        <a:lstStyle/>
        <a:p>
          <a:r>
            <a:rPr lang="ru-RU" b="0" i="0" dirty="0" smtClean="0"/>
            <a:t>для исполнения программ в режиме реального времени.</a:t>
          </a:r>
          <a:endParaRPr lang="ru-RU" dirty="0"/>
        </a:p>
      </dgm:t>
    </dgm:pt>
    <dgm:pt modelId="{620D0879-6DEE-4005-9284-31E9E82F78F4}" type="parTrans" cxnId="{8FF9ACD9-31C4-44AF-9B08-43F4A68D72F8}">
      <dgm:prSet/>
      <dgm:spPr/>
      <dgm:t>
        <a:bodyPr/>
        <a:lstStyle/>
        <a:p>
          <a:endParaRPr lang="ru-RU"/>
        </a:p>
      </dgm:t>
    </dgm:pt>
    <dgm:pt modelId="{93BEFACF-1FC3-47B1-9882-16805F0CC251}" type="sibTrans" cxnId="{8FF9ACD9-31C4-44AF-9B08-43F4A68D72F8}">
      <dgm:prSet/>
      <dgm:spPr/>
      <dgm:t>
        <a:bodyPr/>
        <a:lstStyle/>
        <a:p>
          <a:endParaRPr lang="ru-RU"/>
        </a:p>
      </dgm:t>
    </dgm:pt>
    <dgm:pt modelId="{75F1D51A-FAA0-4F87-B7E4-ED7D5F5162EF}">
      <dgm:prSet phldrT="[Текст]"/>
      <dgm:spPr/>
      <dgm:t>
        <a:bodyPr/>
        <a:lstStyle/>
        <a:p>
          <a:pPr marL="114300">
            <a:spcAft>
              <a:spcPct val="15000"/>
            </a:spcAft>
          </a:pPr>
          <a:endParaRPr lang="ru-RU" sz="1200" dirty="0"/>
        </a:p>
      </dgm:t>
    </dgm:pt>
    <dgm:pt modelId="{052387EF-0B70-47FE-BBC0-4D2EFED5AF50}" type="parTrans" cxnId="{573E3B94-1DC9-4330-B965-666777DD2415}">
      <dgm:prSet/>
      <dgm:spPr/>
      <dgm:t>
        <a:bodyPr/>
        <a:lstStyle/>
        <a:p>
          <a:endParaRPr lang="ru-RU"/>
        </a:p>
      </dgm:t>
    </dgm:pt>
    <dgm:pt modelId="{9CC0557C-AC60-43AC-8056-0777280532B2}" type="sibTrans" cxnId="{573E3B94-1DC9-4330-B965-666777DD2415}">
      <dgm:prSet/>
      <dgm:spPr/>
      <dgm:t>
        <a:bodyPr/>
        <a:lstStyle/>
        <a:p>
          <a:endParaRPr lang="ru-RU"/>
        </a:p>
      </dgm:t>
    </dgm:pt>
    <dgm:pt modelId="{FA2A2E62-885D-4241-A7E5-8289C0C9AFE4}">
      <dgm:prSet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для </a:t>
          </a:r>
          <a:r>
            <a:rPr lang="ru-RU" sz="1600" b="0" i="0" dirty="0" err="1" smtClean="0"/>
            <a:t>избежания</a:t>
          </a:r>
          <a:r>
            <a:rPr lang="ru-RU" sz="1600" b="0" i="0" dirty="0" smtClean="0"/>
            <a:t> разногласий, связанных с мощностью и возможностями разных компьютеров</a:t>
          </a:r>
          <a:endParaRPr lang="ru-RU" sz="1600" dirty="0"/>
        </a:p>
      </dgm:t>
    </dgm:pt>
    <dgm:pt modelId="{D52E86CF-B4BA-4F63-86B9-4329A07B72B8}" type="parTrans" cxnId="{5AD1FE55-7CEF-4339-9911-78B034036F06}">
      <dgm:prSet/>
      <dgm:spPr/>
      <dgm:t>
        <a:bodyPr/>
        <a:lstStyle/>
        <a:p>
          <a:endParaRPr lang="ru-RU"/>
        </a:p>
      </dgm:t>
    </dgm:pt>
    <dgm:pt modelId="{F17E89BA-2F42-4AC2-B9C5-4059FAB2F0FE}" type="sibTrans" cxnId="{5AD1FE55-7CEF-4339-9911-78B034036F06}">
      <dgm:prSet/>
      <dgm:spPr/>
      <dgm:t>
        <a:bodyPr/>
        <a:lstStyle/>
        <a:p>
          <a:endParaRPr lang="ru-RU"/>
        </a:p>
      </dgm:t>
    </dgm:pt>
    <dgm:pt modelId="{A8D9CAFB-01A7-43BF-8D0D-FC4B4D95F4CB}">
      <dgm:prSet/>
      <dgm:spPr/>
      <dgm:t>
        <a:bodyPr/>
        <a:lstStyle/>
        <a:p>
          <a:r>
            <a:rPr lang="ru-RU" b="0" i="0" dirty="0" smtClean="0"/>
            <a:t>в </a:t>
          </a:r>
          <a:r>
            <a:rPr lang="ru-RU" b="0" i="0" dirty="0" err="1" smtClean="0"/>
            <a:t>мультипоточном</a:t>
          </a:r>
          <a:r>
            <a:rPr lang="ru-RU" b="0" i="0" dirty="0" smtClean="0"/>
            <a:t> программировании</a:t>
          </a:r>
          <a:endParaRPr lang="ru-RU" dirty="0"/>
        </a:p>
      </dgm:t>
    </dgm:pt>
    <dgm:pt modelId="{AE6B6F24-2C98-48B3-B42B-22F4E032AC5B}" type="parTrans" cxnId="{36A290D9-5BE4-400A-A84E-EF5FDACBF2B4}">
      <dgm:prSet/>
      <dgm:spPr/>
      <dgm:t>
        <a:bodyPr/>
        <a:lstStyle/>
        <a:p>
          <a:endParaRPr lang="ru-RU"/>
        </a:p>
      </dgm:t>
    </dgm:pt>
    <dgm:pt modelId="{37536ADE-20FF-41DB-84C3-843A94398D68}" type="sibTrans" cxnId="{36A290D9-5BE4-400A-A84E-EF5FDACBF2B4}">
      <dgm:prSet/>
      <dgm:spPr/>
      <dgm:t>
        <a:bodyPr/>
        <a:lstStyle/>
        <a:p>
          <a:endParaRPr lang="ru-RU"/>
        </a:p>
      </dgm:t>
    </dgm:pt>
    <dgm:pt modelId="{183E8913-05DC-43AF-8864-4DFD3A44B2C1}">
      <dgm:prSet/>
      <dgm:spPr/>
      <dgm:t>
        <a:bodyPr/>
        <a:lstStyle/>
        <a:p>
          <a:pPr marL="114300">
            <a:spcAft>
              <a:spcPct val="15000"/>
            </a:spcAft>
          </a:pPr>
          <a:endParaRPr lang="ru-RU" sz="1200" dirty="0"/>
        </a:p>
      </dgm:t>
    </dgm:pt>
    <dgm:pt modelId="{AE6171A5-D03F-41FB-8C59-E8D8F3914694}" type="parTrans" cxnId="{984F1AA9-FD1C-4636-BC1B-12E283BF51C2}">
      <dgm:prSet/>
      <dgm:spPr/>
      <dgm:t>
        <a:bodyPr/>
        <a:lstStyle/>
        <a:p>
          <a:endParaRPr lang="ru-RU"/>
        </a:p>
      </dgm:t>
    </dgm:pt>
    <dgm:pt modelId="{5F9E8A53-D3BB-4C1A-B3C5-C126E1425FC9}" type="sibTrans" cxnId="{984F1AA9-FD1C-4636-BC1B-12E283BF51C2}">
      <dgm:prSet/>
      <dgm:spPr/>
      <dgm:t>
        <a:bodyPr/>
        <a:lstStyle/>
        <a:p>
          <a:endParaRPr lang="ru-RU"/>
        </a:p>
      </dgm:t>
    </dgm:pt>
    <dgm:pt modelId="{4EAFDD04-5835-48E3-B176-87356388154D}">
      <dgm:prSet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для каждого потока, имеющего цикл сообщений (</a:t>
          </a:r>
          <a:r>
            <a:rPr lang="ru-RU" sz="1600" b="0" i="0" dirty="0" err="1" smtClean="0"/>
            <a:t>event</a:t>
          </a:r>
          <a:r>
            <a:rPr lang="ru-RU" sz="1600" b="0" i="0" dirty="0" smtClean="0"/>
            <a:t> </a:t>
          </a:r>
          <a:r>
            <a:rPr lang="ru-RU" sz="1600" b="0" i="0" dirty="0" err="1" smtClean="0"/>
            <a:t>loop</a:t>
          </a:r>
          <a:r>
            <a:rPr lang="ru-RU" sz="1600" b="0" i="0" dirty="0" smtClean="0"/>
            <a:t>). Для запуска цикла сообщений в потоке нужно вызвать метод </a:t>
          </a:r>
          <a:r>
            <a:rPr lang="ru-RU" sz="1600" b="0" i="1" dirty="0" err="1" smtClean="0"/>
            <a:t>QThread::exec</a:t>
          </a:r>
          <a:r>
            <a:rPr lang="ru-RU" sz="1600" b="0" i="1" dirty="0" smtClean="0"/>
            <a:t>()</a:t>
          </a:r>
          <a:r>
            <a:rPr lang="ru-RU" sz="1600" b="0" i="0" dirty="0" smtClean="0"/>
            <a:t>.</a:t>
          </a:r>
          <a:endParaRPr lang="ru-RU" sz="1600" dirty="0"/>
        </a:p>
      </dgm:t>
    </dgm:pt>
    <dgm:pt modelId="{01896C8B-0C4D-4D99-BB76-D2D372690974}" type="parTrans" cxnId="{CD8EAFA8-60C3-4938-BCCA-F310CE7F4B51}">
      <dgm:prSet/>
      <dgm:spPr/>
      <dgm:t>
        <a:bodyPr/>
        <a:lstStyle/>
        <a:p>
          <a:endParaRPr lang="ru-RU"/>
        </a:p>
      </dgm:t>
    </dgm:pt>
    <dgm:pt modelId="{BCB4163E-25AB-437F-996D-41F7049E916E}" type="sibTrans" cxnId="{CD8EAFA8-60C3-4938-BCCA-F310CE7F4B51}">
      <dgm:prSet/>
      <dgm:spPr/>
      <dgm:t>
        <a:bodyPr/>
        <a:lstStyle/>
        <a:p>
          <a:endParaRPr lang="ru-RU"/>
        </a:p>
      </dgm:t>
    </dgm:pt>
    <dgm:pt modelId="{A1B259C2-186B-44E5-926A-BEE6EF54BF75}" type="pres">
      <dgm:prSet presAssocID="{67A9D2EA-B59E-4EC1-AEC2-C985676E46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CC7AB07-39C9-41E3-827C-8AD90AD162AD}" type="pres">
      <dgm:prSet presAssocID="{8D1C296B-F233-457C-A377-98767D007665}" presName="linNode" presStyleCnt="0"/>
      <dgm:spPr/>
    </dgm:pt>
    <dgm:pt modelId="{ECD5CF21-4E70-4ECE-A58F-C54F8E62F9CA}" type="pres">
      <dgm:prSet presAssocID="{8D1C296B-F233-457C-A377-98767D007665}" presName="parentText" presStyleLbl="node1" presStyleIdx="0" presStyleCnt="5" custScaleY="489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6E1F5C-5141-4ED7-BBB4-C2DC4E90156D}" type="pres">
      <dgm:prSet presAssocID="{8D1C296B-F233-457C-A377-98767D007665}" presName="descendantText" presStyleLbl="alignAccFollowNode1" presStyleIdx="0" presStyleCnt="5" custScaleY="40664" custLinFactNeighborX="1010" custLinFactNeighborY="47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565A34-8144-477B-8A1A-81DFBFE280D8}" type="pres">
      <dgm:prSet presAssocID="{BD27F5FA-608C-4DAB-BFC1-A132363C77F8}" presName="sp" presStyleCnt="0"/>
      <dgm:spPr/>
    </dgm:pt>
    <dgm:pt modelId="{FFBF0097-ACEE-45A2-896C-9522AC921452}" type="pres">
      <dgm:prSet presAssocID="{9518936D-F268-42B7-BD35-C99960A2BD1B}" presName="linNode" presStyleCnt="0"/>
      <dgm:spPr/>
    </dgm:pt>
    <dgm:pt modelId="{2BA00D5D-E34A-4A2C-9FD3-7B4BA290A837}" type="pres">
      <dgm:prSet presAssocID="{9518936D-F268-42B7-BD35-C99960A2BD1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1D0CD7-9F79-4BB8-B4DA-C9B50B1AD818}" type="pres">
      <dgm:prSet presAssocID="{9518936D-F268-42B7-BD35-C99960A2BD1B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C7642D-155F-4D57-A6C5-4DA49B59362E}" type="pres">
      <dgm:prSet presAssocID="{BBDA76C8-0B55-4BC7-86A6-B132612DF467}" presName="sp" presStyleCnt="0"/>
      <dgm:spPr/>
    </dgm:pt>
    <dgm:pt modelId="{B1B25D87-424D-49B7-9155-409BA4AB4C76}" type="pres">
      <dgm:prSet presAssocID="{35E94B71-0397-4619-9E2B-6DEBED9CE054}" presName="linNode" presStyleCnt="0"/>
      <dgm:spPr/>
    </dgm:pt>
    <dgm:pt modelId="{4E9A22A4-49B8-4B39-9570-B46F061D4E13}" type="pres">
      <dgm:prSet presAssocID="{35E94B71-0397-4619-9E2B-6DEBED9CE05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9ED54A-A415-457C-B52C-F3AFA1B22CC4}" type="pres">
      <dgm:prSet presAssocID="{35E94B71-0397-4619-9E2B-6DEBED9CE05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591300-3161-4014-AB19-E60AB849E765}" type="pres">
      <dgm:prSet presAssocID="{10904555-BA04-45FF-8C63-2D9A2B01B806}" presName="sp" presStyleCnt="0"/>
      <dgm:spPr/>
    </dgm:pt>
    <dgm:pt modelId="{9AC4A1F8-A360-4DD8-90D2-F1D25D8A0B8A}" type="pres">
      <dgm:prSet presAssocID="{B364789D-8AF0-4110-AAD2-362727B3EFCF}" presName="linNode" presStyleCnt="0"/>
      <dgm:spPr/>
    </dgm:pt>
    <dgm:pt modelId="{0FC4E097-38C8-4927-9D13-EC903F816F12}" type="pres">
      <dgm:prSet presAssocID="{B364789D-8AF0-4110-AAD2-362727B3EFC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90821F-C5E2-4724-A65B-32CA5A9EF210}" type="pres">
      <dgm:prSet presAssocID="{B364789D-8AF0-4110-AAD2-362727B3EFC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11F7CE-12EB-42AE-81B7-56C84069D95F}" type="pres">
      <dgm:prSet presAssocID="{93BEFACF-1FC3-47B1-9882-16805F0CC251}" presName="sp" presStyleCnt="0"/>
      <dgm:spPr/>
    </dgm:pt>
    <dgm:pt modelId="{45285596-81E7-446C-A18E-C2F5ABAA833F}" type="pres">
      <dgm:prSet presAssocID="{A8D9CAFB-01A7-43BF-8D0D-FC4B4D95F4CB}" presName="linNode" presStyleCnt="0"/>
      <dgm:spPr/>
    </dgm:pt>
    <dgm:pt modelId="{20BF81D1-A762-4244-B2EE-E0145E8D0EB1}" type="pres">
      <dgm:prSet presAssocID="{A8D9CAFB-01A7-43BF-8D0D-FC4B4D95F4C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E3DEB-31E1-4A99-A315-24D764714F88}" type="pres">
      <dgm:prSet presAssocID="{A8D9CAFB-01A7-43BF-8D0D-FC4B4D95F4C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305CEA-5048-44C0-8B3D-282EDD298D99}" type="presOf" srcId="{4EAFDD04-5835-48E3-B176-87356388154D}" destId="{50BE3DEB-31E1-4A99-A315-24D764714F88}" srcOrd="0" destOrd="1" presId="urn:microsoft.com/office/officeart/2005/8/layout/vList5"/>
    <dgm:cxn modelId="{7B481F23-9CFA-468B-B6A7-0F31E6EAF0EC}" srcId="{67A9D2EA-B59E-4EC1-AEC2-C985676E46B9}" destId="{35E94B71-0397-4619-9E2B-6DEBED9CE054}" srcOrd="2" destOrd="0" parTransId="{7EF3AC62-8F05-4A56-A36B-59339A70DFE9}" sibTransId="{10904555-BA04-45FF-8C63-2D9A2B01B806}"/>
    <dgm:cxn modelId="{E3364D51-B29F-4BF7-A40D-669166FC948A}" srcId="{67A9D2EA-B59E-4EC1-AEC2-C985676E46B9}" destId="{8D1C296B-F233-457C-A377-98767D007665}" srcOrd="0" destOrd="0" parTransId="{FC521BDE-F53D-4575-B310-770E00CCEA86}" sibTransId="{BD27F5FA-608C-4DAB-BFC1-A132363C77F8}"/>
    <dgm:cxn modelId="{7A0173F4-B240-4C55-8990-30A8024941D6}" type="presOf" srcId="{183E8913-05DC-43AF-8864-4DFD3A44B2C1}" destId="{50BE3DEB-31E1-4A99-A315-24D764714F88}" srcOrd="0" destOrd="0" presId="urn:microsoft.com/office/officeart/2005/8/layout/vList5"/>
    <dgm:cxn modelId="{8399A754-D41D-4728-A60D-138F1CC2C267}" type="presOf" srcId="{CBC8B52A-1DC7-48AF-9AC9-2999F2C12B36}" destId="{6C1D0CD7-9F79-4BB8-B4DA-C9B50B1AD818}" srcOrd="0" destOrd="0" presId="urn:microsoft.com/office/officeart/2005/8/layout/vList5"/>
    <dgm:cxn modelId="{A380155A-78DF-4609-803D-76CA68F71606}" type="presOf" srcId="{8D1C296B-F233-457C-A377-98767D007665}" destId="{ECD5CF21-4E70-4ECE-A58F-C54F8E62F9CA}" srcOrd="0" destOrd="0" presId="urn:microsoft.com/office/officeart/2005/8/layout/vList5"/>
    <dgm:cxn modelId="{CD8EAFA8-60C3-4938-BCCA-F310CE7F4B51}" srcId="{A8D9CAFB-01A7-43BF-8D0D-FC4B4D95F4CB}" destId="{4EAFDD04-5835-48E3-B176-87356388154D}" srcOrd="1" destOrd="0" parTransId="{01896C8B-0C4D-4D99-BB76-D2D372690974}" sibTransId="{BCB4163E-25AB-437F-996D-41F7049E916E}"/>
    <dgm:cxn modelId="{573E3B94-1DC9-4330-B965-666777DD2415}" srcId="{B364789D-8AF0-4110-AAD2-362727B3EFCF}" destId="{75F1D51A-FAA0-4F87-B7E4-ED7D5F5162EF}" srcOrd="0" destOrd="0" parTransId="{052387EF-0B70-47FE-BBC0-4D2EFED5AF50}" sibTransId="{9CC0557C-AC60-43AC-8056-0777280532B2}"/>
    <dgm:cxn modelId="{8432612C-F63C-462C-94FE-42D4F0FE6A9E}" type="presOf" srcId="{A8D9CAFB-01A7-43BF-8D0D-FC4B4D95F4CB}" destId="{20BF81D1-A762-4244-B2EE-E0145E8D0EB1}" srcOrd="0" destOrd="0" presId="urn:microsoft.com/office/officeart/2005/8/layout/vList5"/>
    <dgm:cxn modelId="{687E0D5B-85BE-40B4-9EA9-F0CEDF842A8B}" srcId="{67A9D2EA-B59E-4EC1-AEC2-C985676E46B9}" destId="{9518936D-F268-42B7-BD35-C99960A2BD1B}" srcOrd="1" destOrd="0" parTransId="{969D9EC3-701C-4A0C-ADC6-5D89EAF981C9}" sibTransId="{BBDA76C8-0B55-4BC7-86A6-B132612DF467}"/>
    <dgm:cxn modelId="{D233AF0B-D8E9-45C2-81C4-F6298DF5FE37}" type="presOf" srcId="{9518936D-F268-42B7-BD35-C99960A2BD1B}" destId="{2BA00D5D-E34A-4A2C-9FD3-7B4BA290A837}" srcOrd="0" destOrd="0" presId="urn:microsoft.com/office/officeart/2005/8/layout/vList5"/>
    <dgm:cxn modelId="{DC6D85AC-95D1-4505-8F52-04BD3BAD7389}" type="presOf" srcId="{734467D4-0586-4595-8D1D-3CD038D77CC5}" destId="{666E1F5C-5141-4ED7-BBB4-C2DC4E90156D}" srcOrd="0" destOrd="0" presId="urn:microsoft.com/office/officeart/2005/8/layout/vList5"/>
    <dgm:cxn modelId="{8FF9ACD9-31C4-44AF-9B08-43F4A68D72F8}" srcId="{67A9D2EA-B59E-4EC1-AEC2-C985676E46B9}" destId="{B364789D-8AF0-4110-AAD2-362727B3EFCF}" srcOrd="3" destOrd="0" parTransId="{620D0879-6DEE-4005-9284-31E9E82F78F4}" sibTransId="{93BEFACF-1FC3-47B1-9882-16805F0CC251}"/>
    <dgm:cxn modelId="{984F1AA9-FD1C-4636-BC1B-12E283BF51C2}" srcId="{A8D9CAFB-01A7-43BF-8D0D-FC4B4D95F4CB}" destId="{183E8913-05DC-43AF-8864-4DFD3A44B2C1}" srcOrd="0" destOrd="0" parTransId="{AE6171A5-D03F-41FB-8C59-E8D8F3914694}" sibTransId="{5F9E8A53-D3BB-4C1A-B3C5-C126E1425FC9}"/>
    <dgm:cxn modelId="{36A290D9-5BE4-400A-A84E-EF5FDACBF2B4}" srcId="{67A9D2EA-B59E-4EC1-AEC2-C985676E46B9}" destId="{A8D9CAFB-01A7-43BF-8D0D-FC4B4D95F4CB}" srcOrd="4" destOrd="0" parTransId="{AE6B6F24-2C98-48B3-B42B-22F4E032AC5B}" sibTransId="{37536ADE-20FF-41DB-84C3-843A94398D68}"/>
    <dgm:cxn modelId="{CA188AE6-52FF-4532-98AA-943EA976BE28}" type="presOf" srcId="{FA2A2E62-885D-4241-A7E5-8289C0C9AFE4}" destId="{B690821F-C5E2-4724-A65B-32CA5A9EF210}" srcOrd="0" destOrd="1" presId="urn:microsoft.com/office/officeart/2005/8/layout/vList5"/>
    <dgm:cxn modelId="{8575C8E5-668D-4F30-B8DB-E805B8F87E43}" srcId="{8D1C296B-F233-457C-A377-98767D007665}" destId="{734467D4-0586-4595-8D1D-3CD038D77CC5}" srcOrd="0" destOrd="0" parTransId="{2D30FD2D-16A0-4D1A-9606-F3F99A155DCF}" sibTransId="{B56DDE84-2C05-44C0-8BAB-460C9E7A5CCC}"/>
    <dgm:cxn modelId="{A035C339-B4C4-4194-B54D-4C90C94AECD7}" type="presOf" srcId="{67A9D2EA-B59E-4EC1-AEC2-C985676E46B9}" destId="{A1B259C2-186B-44E5-926A-BEE6EF54BF75}" srcOrd="0" destOrd="0" presId="urn:microsoft.com/office/officeart/2005/8/layout/vList5"/>
    <dgm:cxn modelId="{DB6CB11A-1C3B-40C7-ADD0-1F7ADAAFAE36}" type="presOf" srcId="{35E94B71-0397-4619-9E2B-6DEBED9CE054}" destId="{4E9A22A4-49B8-4B39-9570-B46F061D4E13}" srcOrd="0" destOrd="0" presId="urn:microsoft.com/office/officeart/2005/8/layout/vList5"/>
    <dgm:cxn modelId="{5C0BD3BA-1DB6-4741-866C-FC4CB0E3ED24}" type="presOf" srcId="{75F1D51A-FAA0-4F87-B7E4-ED7D5F5162EF}" destId="{B690821F-C5E2-4724-A65B-32CA5A9EF210}" srcOrd="0" destOrd="0" presId="urn:microsoft.com/office/officeart/2005/8/layout/vList5"/>
    <dgm:cxn modelId="{BE8D790D-697C-4BC6-971A-3E6376C57CA8}" srcId="{35E94B71-0397-4619-9E2B-6DEBED9CE054}" destId="{08FC8D5E-7850-48E7-BA6C-D4F6370679FF}" srcOrd="0" destOrd="0" parTransId="{B5DB504B-AA51-4C96-BF6B-B878561F6D58}" sibTransId="{AA6B7E27-6896-4F06-A55F-BE4311356E7C}"/>
    <dgm:cxn modelId="{5AD1FE55-7CEF-4339-9911-78B034036F06}" srcId="{B364789D-8AF0-4110-AAD2-362727B3EFCF}" destId="{FA2A2E62-885D-4241-A7E5-8289C0C9AFE4}" srcOrd="1" destOrd="0" parTransId="{D52E86CF-B4BA-4F63-86B9-4329A07B72B8}" sibTransId="{F17E89BA-2F42-4AC2-B9C5-4059FAB2F0FE}"/>
    <dgm:cxn modelId="{1A0715BC-9D9C-41B2-9419-EFE5346F8272}" type="presOf" srcId="{08FC8D5E-7850-48E7-BA6C-D4F6370679FF}" destId="{F99ED54A-A415-457C-B52C-F3AFA1B22CC4}" srcOrd="0" destOrd="0" presId="urn:microsoft.com/office/officeart/2005/8/layout/vList5"/>
    <dgm:cxn modelId="{635C06DF-56D4-47EE-B2B7-246C5ACA60E8}" srcId="{9518936D-F268-42B7-BD35-C99960A2BD1B}" destId="{CBC8B52A-1DC7-48AF-9AC9-2999F2C12B36}" srcOrd="0" destOrd="0" parTransId="{8D5FAA8A-EDF2-435C-9F50-3029B5D55303}" sibTransId="{D14F6F3B-F6A6-489B-BA19-95549DDA58EA}"/>
    <dgm:cxn modelId="{E19EF152-8782-40E3-9326-529D3DA05137}" type="presOf" srcId="{B364789D-8AF0-4110-AAD2-362727B3EFCF}" destId="{0FC4E097-38C8-4927-9D13-EC903F816F12}" srcOrd="0" destOrd="0" presId="urn:microsoft.com/office/officeart/2005/8/layout/vList5"/>
    <dgm:cxn modelId="{5D683685-14FD-4D71-BAB7-F78290AD7B02}" type="presParOf" srcId="{A1B259C2-186B-44E5-926A-BEE6EF54BF75}" destId="{5CC7AB07-39C9-41E3-827C-8AD90AD162AD}" srcOrd="0" destOrd="0" presId="urn:microsoft.com/office/officeart/2005/8/layout/vList5"/>
    <dgm:cxn modelId="{182C2F4F-DEE4-46E5-B012-B62AC1EABD05}" type="presParOf" srcId="{5CC7AB07-39C9-41E3-827C-8AD90AD162AD}" destId="{ECD5CF21-4E70-4ECE-A58F-C54F8E62F9CA}" srcOrd="0" destOrd="0" presId="urn:microsoft.com/office/officeart/2005/8/layout/vList5"/>
    <dgm:cxn modelId="{3E5CBD8E-AC69-4F60-810B-FDC108B61A85}" type="presParOf" srcId="{5CC7AB07-39C9-41E3-827C-8AD90AD162AD}" destId="{666E1F5C-5141-4ED7-BBB4-C2DC4E90156D}" srcOrd="1" destOrd="0" presId="urn:microsoft.com/office/officeart/2005/8/layout/vList5"/>
    <dgm:cxn modelId="{782D6C7D-BD6A-447A-9AF8-0AC34C4D614F}" type="presParOf" srcId="{A1B259C2-186B-44E5-926A-BEE6EF54BF75}" destId="{48565A34-8144-477B-8A1A-81DFBFE280D8}" srcOrd="1" destOrd="0" presId="urn:microsoft.com/office/officeart/2005/8/layout/vList5"/>
    <dgm:cxn modelId="{26D1C1CE-0CE4-4D42-9CE4-22710664A602}" type="presParOf" srcId="{A1B259C2-186B-44E5-926A-BEE6EF54BF75}" destId="{FFBF0097-ACEE-45A2-896C-9522AC921452}" srcOrd="2" destOrd="0" presId="urn:microsoft.com/office/officeart/2005/8/layout/vList5"/>
    <dgm:cxn modelId="{85475567-53C7-4742-B694-EAAE23EEC2A8}" type="presParOf" srcId="{FFBF0097-ACEE-45A2-896C-9522AC921452}" destId="{2BA00D5D-E34A-4A2C-9FD3-7B4BA290A837}" srcOrd="0" destOrd="0" presId="urn:microsoft.com/office/officeart/2005/8/layout/vList5"/>
    <dgm:cxn modelId="{D3B8AAF4-1169-4323-8D33-9B9503B7B075}" type="presParOf" srcId="{FFBF0097-ACEE-45A2-896C-9522AC921452}" destId="{6C1D0CD7-9F79-4BB8-B4DA-C9B50B1AD818}" srcOrd="1" destOrd="0" presId="urn:microsoft.com/office/officeart/2005/8/layout/vList5"/>
    <dgm:cxn modelId="{11B9EF82-2DBE-42ED-8807-DB0F3A7A949E}" type="presParOf" srcId="{A1B259C2-186B-44E5-926A-BEE6EF54BF75}" destId="{B0C7642D-155F-4D57-A6C5-4DA49B59362E}" srcOrd="3" destOrd="0" presId="urn:microsoft.com/office/officeart/2005/8/layout/vList5"/>
    <dgm:cxn modelId="{437A05EB-0956-4963-B007-BEF373751F9A}" type="presParOf" srcId="{A1B259C2-186B-44E5-926A-BEE6EF54BF75}" destId="{B1B25D87-424D-49B7-9155-409BA4AB4C76}" srcOrd="4" destOrd="0" presId="urn:microsoft.com/office/officeart/2005/8/layout/vList5"/>
    <dgm:cxn modelId="{C9E0D7E8-64E7-4EB3-B37F-771D681070CF}" type="presParOf" srcId="{B1B25D87-424D-49B7-9155-409BA4AB4C76}" destId="{4E9A22A4-49B8-4B39-9570-B46F061D4E13}" srcOrd="0" destOrd="0" presId="urn:microsoft.com/office/officeart/2005/8/layout/vList5"/>
    <dgm:cxn modelId="{56D82162-BD7B-44FE-B796-3DF607984B23}" type="presParOf" srcId="{B1B25D87-424D-49B7-9155-409BA4AB4C76}" destId="{F99ED54A-A415-457C-B52C-F3AFA1B22CC4}" srcOrd="1" destOrd="0" presId="urn:microsoft.com/office/officeart/2005/8/layout/vList5"/>
    <dgm:cxn modelId="{F1545D35-82D1-486D-AECA-1337A4A231B2}" type="presParOf" srcId="{A1B259C2-186B-44E5-926A-BEE6EF54BF75}" destId="{60591300-3161-4014-AB19-E60AB849E765}" srcOrd="5" destOrd="0" presId="urn:microsoft.com/office/officeart/2005/8/layout/vList5"/>
    <dgm:cxn modelId="{99BDF1FB-C5FE-425A-8C25-25ECDC9F654A}" type="presParOf" srcId="{A1B259C2-186B-44E5-926A-BEE6EF54BF75}" destId="{9AC4A1F8-A360-4DD8-90D2-F1D25D8A0B8A}" srcOrd="6" destOrd="0" presId="urn:microsoft.com/office/officeart/2005/8/layout/vList5"/>
    <dgm:cxn modelId="{FA613E30-F6DE-419C-A565-166EE6D4A541}" type="presParOf" srcId="{9AC4A1F8-A360-4DD8-90D2-F1D25D8A0B8A}" destId="{0FC4E097-38C8-4927-9D13-EC903F816F12}" srcOrd="0" destOrd="0" presId="urn:microsoft.com/office/officeart/2005/8/layout/vList5"/>
    <dgm:cxn modelId="{E3CFC241-18E8-447B-ABEA-70243DAAF6B7}" type="presParOf" srcId="{9AC4A1F8-A360-4DD8-90D2-F1D25D8A0B8A}" destId="{B690821F-C5E2-4724-A65B-32CA5A9EF210}" srcOrd="1" destOrd="0" presId="urn:microsoft.com/office/officeart/2005/8/layout/vList5"/>
    <dgm:cxn modelId="{38DF4C70-0476-4A08-97D5-6FF4A19E2BCE}" type="presParOf" srcId="{A1B259C2-186B-44E5-926A-BEE6EF54BF75}" destId="{2E11F7CE-12EB-42AE-81B7-56C84069D95F}" srcOrd="7" destOrd="0" presId="urn:microsoft.com/office/officeart/2005/8/layout/vList5"/>
    <dgm:cxn modelId="{2662DCA7-1720-4EBC-A2DE-980635D7CAF5}" type="presParOf" srcId="{A1B259C2-186B-44E5-926A-BEE6EF54BF75}" destId="{45285596-81E7-446C-A18E-C2F5ABAA833F}" srcOrd="8" destOrd="0" presId="urn:microsoft.com/office/officeart/2005/8/layout/vList5"/>
    <dgm:cxn modelId="{E5B26A32-8B04-4FCC-95A0-7226725706D0}" type="presParOf" srcId="{45285596-81E7-446C-A18E-C2F5ABAA833F}" destId="{20BF81D1-A762-4244-B2EE-E0145E8D0EB1}" srcOrd="0" destOrd="0" presId="urn:microsoft.com/office/officeart/2005/8/layout/vList5"/>
    <dgm:cxn modelId="{A70119DA-EF7F-4E3B-B570-6F8767658E9C}" type="presParOf" srcId="{45285596-81E7-446C-A18E-C2F5ABAA833F}" destId="{50BE3DEB-31E1-4A99-A315-24D764714F88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0" dirty="0" smtClean="0"/>
            <a:t>year()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целый год в диапазоне от 1752 до 8000;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0" dirty="0" smtClean="0"/>
            <a:t>month()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целое значение месяца в диапазоне от 1 до 12 (с января по декабрь);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0" dirty="0" smtClean="0"/>
            <a:t>day() 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возвращает день месяца в диапазоне от 1 до 31.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6E2791D4-F2FD-4292-9078-32C4F0116CDF}">
      <dgm:prSet/>
      <dgm:spPr/>
      <dgm:t>
        <a:bodyPr/>
        <a:lstStyle/>
        <a:p>
          <a:r>
            <a:rPr lang="en-US" b="0" i="1" dirty="0" err="1" smtClean="0"/>
            <a:t>daysInMonth</a:t>
          </a:r>
          <a:r>
            <a:rPr lang="en-US" b="0" i="1" dirty="0" smtClean="0"/>
            <a:t>()</a:t>
          </a:r>
          <a:r>
            <a:rPr lang="ru-RU" b="0" i="1" dirty="0" smtClean="0"/>
            <a:t> </a:t>
          </a:r>
          <a:endParaRPr lang="en-US" dirty="0"/>
        </a:p>
      </dgm:t>
    </dgm:pt>
    <dgm:pt modelId="{495246FA-B333-487E-83E3-D110D423A531}" type="parTrans" cxnId="{BE698FE9-B891-4716-B805-71B7834769FE}">
      <dgm:prSet/>
      <dgm:spPr/>
      <dgm:t>
        <a:bodyPr/>
        <a:lstStyle/>
        <a:p>
          <a:endParaRPr lang="ru-RU"/>
        </a:p>
      </dgm:t>
    </dgm:pt>
    <dgm:pt modelId="{8135A8E5-D88D-4A7E-9397-D280C8F8E0D0}" type="sibTrans" cxnId="{BE698FE9-B891-4716-B805-71B7834769FE}">
      <dgm:prSet/>
      <dgm:spPr/>
      <dgm:t>
        <a:bodyPr/>
        <a:lstStyle/>
        <a:p>
          <a:endParaRPr lang="ru-RU"/>
        </a:p>
      </dgm:t>
    </dgm:pt>
    <dgm:pt modelId="{520A2BC0-9428-40E5-8B0C-F6EE24C039BC}">
      <dgm:prSet/>
      <dgm:spPr/>
      <dgm:t>
        <a:bodyPr/>
        <a:lstStyle/>
        <a:p>
          <a:r>
            <a:rPr lang="ru-RU" b="0" i="0" dirty="0" smtClean="0"/>
            <a:t>узнать количество дней в месяце</a:t>
          </a:r>
          <a:endParaRPr lang="ru-RU" dirty="0"/>
        </a:p>
      </dgm:t>
    </dgm:pt>
    <dgm:pt modelId="{700BD2CA-3279-4A03-927B-697EBC2F875C}" type="parTrans" cxnId="{61B2EE7D-C6A3-4DA5-B059-9F7D9076BCAA}">
      <dgm:prSet/>
      <dgm:spPr/>
      <dgm:t>
        <a:bodyPr/>
        <a:lstStyle/>
        <a:p>
          <a:endParaRPr lang="ru-RU"/>
        </a:p>
      </dgm:t>
    </dgm:pt>
    <dgm:pt modelId="{ABF27007-A60B-4125-AD4C-02DBDFFC8F20}" type="sibTrans" cxnId="{61B2EE7D-C6A3-4DA5-B059-9F7D9076BCAA}">
      <dgm:prSet/>
      <dgm:spPr/>
      <dgm:t>
        <a:bodyPr/>
        <a:lstStyle/>
        <a:p>
          <a:endParaRPr lang="ru-RU"/>
        </a:p>
      </dgm:t>
    </dgm:pt>
    <dgm:pt modelId="{FAD23647-3781-457A-B567-7D15D02EB5B1}">
      <dgm:prSet/>
      <dgm:spPr/>
      <dgm:t>
        <a:bodyPr/>
        <a:lstStyle/>
        <a:p>
          <a:r>
            <a:rPr lang="en-US" b="0" i="1" dirty="0" err="1" smtClean="0"/>
            <a:t>daysInYear</a:t>
          </a:r>
          <a:r>
            <a:rPr lang="en-US" b="0" i="0" dirty="0" smtClean="0"/>
            <a:t> ()</a:t>
          </a:r>
          <a:endParaRPr lang="ru-RU" dirty="0"/>
        </a:p>
      </dgm:t>
    </dgm:pt>
    <dgm:pt modelId="{ADABDE30-F6CF-4556-801D-1C74EC15C10E}" type="parTrans" cxnId="{EDE1CCBD-7C12-4EDF-AB41-197AD40E4F44}">
      <dgm:prSet/>
      <dgm:spPr/>
      <dgm:t>
        <a:bodyPr/>
        <a:lstStyle/>
        <a:p>
          <a:endParaRPr lang="ru-RU"/>
        </a:p>
      </dgm:t>
    </dgm:pt>
    <dgm:pt modelId="{6BD4B551-C394-4B1C-BFBA-69E609E82355}" type="sibTrans" cxnId="{EDE1CCBD-7C12-4EDF-AB41-197AD40E4F44}">
      <dgm:prSet/>
      <dgm:spPr/>
      <dgm:t>
        <a:bodyPr/>
        <a:lstStyle/>
        <a:p>
          <a:endParaRPr lang="ru-RU"/>
        </a:p>
      </dgm:t>
    </dgm:pt>
    <dgm:pt modelId="{67574C92-0302-46BA-975F-317771C5A72E}">
      <dgm:prSet/>
      <dgm:spPr/>
      <dgm:t>
        <a:bodyPr/>
        <a:lstStyle/>
        <a:p>
          <a:r>
            <a:rPr lang="ru-RU" b="0" i="0" dirty="0" smtClean="0"/>
            <a:t>количество дней в году</a:t>
          </a:r>
          <a:endParaRPr lang="ru-RU" dirty="0"/>
        </a:p>
      </dgm:t>
    </dgm:pt>
    <dgm:pt modelId="{33A8CAEE-B1E9-40C4-8892-53E31F153453}" type="parTrans" cxnId="{0E28E503-6BE7-4CEF-974D-210AD6A3BADE}">
      <dgm:prSet/>
      <dgm:spPr/>
      <dgm:t>
        <a:bodyPr/>
        <a:lstStyle/>
        <a:p>
          <a:endParaRPr lang="ru-RU"/>
        </a:p>
      </dgm:t>
    </dgm:pt>
    <dgm:pt modelId="{EE6AAE7D-D87B-4B28-8C09-5C8C2FA209AC}" type="sibTrans" cxnId="{0E28E503-6BE7-4CEF-974D-210AD6A3BADE}">
      <dgm:prSet/>
      <dgm:spPr/>
      <dgm:t>
        <a:bodyPr/>
        <a:lstStyle/>
        <a:p>
          <a:endParaRPr lang="ru-RU"/>
        </a:p>
      </dgm:t>
    </dgm:pt>
    <dgm:pt modelId="{4E131498-8FB2-4F17-BB62-237B30648DFC}">
      <dgm:prSet/>
      <dgm:spPr/>
      <dgm:t>
        <a:bodyPr/>
        <a:lstStyle/>
        <a:p>
          <a:r>
            <a:rPr lang="en-US" b="0" i="1" dirty="0" err="1" smtClean="0"/>
            <a:t>toString</a:t>
          </a:r>
          <a:r>
            <a:rPr lang="en-US" b="0" i="1" dirty="0" smtClean="0"/>
            <a:t>()</a:t>
          </a:r>
          <a:endParaRPr lang="ru-RU" dirty="0"/>
        </a:p>
      </dgm:t>
    </dgm:pt>
    <dgm:pt modelId="{3AC15CA8-53E1-44DB-B079-2D32E11A8E59}" type="parTrans" cxnId="{5A5A2E9F-9A39-4ACC-BE76-1A0F0ECC8D44}">
      <dgm:prSet/>
      <dgm:spPr/>
      <dgm:t>
        <a:bodyPr/>
        <a:lstStyle/>
        <a:p>
          <a:endParaRPr lang="ru-RU"/>
        </a:p>
      </dgm:t>
    </dgm:pt>
    <dgm:pt modelId="{F452E5E2-A7A4-45DD-8DF3-476B846C7A42}" type="sibTrans" cxnId="{5A5A2E9F-9A39-4ACC-BE76-1A0F0ECC8D44}">
      <dgm:prSet/>
      <dgm:spPr/>
      <dgm:t>
        <a:bodyPr/>
        <a:lstStyle/>
        <a:p>
          <a:endParaRPr lang="ru-RU"/>
        </a:p>
      </dgm:t>
    </dgm:pt>
    <dgm:pt modelId="{6D6E6271-37F0-4ED7-AAC7-570FC5675F3E}">
      <dgm:prSet/>
      <dgm:spPr/>
      <dgm:t>
        <a:bodyPr/>
        <a:lstStyle/>
        <a:p>
          <a:r>
            <a:rPr lang="ru-RU" b="0" i="0" dirty="0" smtClean="0"/>
            <a:t>получить текстовое представление даты</a:t>
          </a:r>
          <a:endParaRPr lang="ru-RU" dirty="0"/>
        </a:p>
      </dgm:t>
    </dgm:pt>
    <dgm:pt modelId="{F51955A4-3589-42D1-BDC2-02FAF3E66650}" type="parTrans" cxnId="{A543E32C-83F9-475E-ADAE-7E2C31AE3C31}">
      <dgm:prSet/>
      <dgm:spPr/>
      <dgm:t>
        <a:bodyPr/>
        <a:lstStyle/>
        <a:p>
          <a:endParaRPr lang="ru-RU"/>
        </a:p>
      </dgm:t>
    </dgm:pt>
    <dgm:pt modelId="{2D806D82-5D21-4A90-9757-E349B8BD786D}" type="sibTrans" cxnId="{A543E32C-83F9-475E-ADAE-7E2C31AE3C31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05F71-6F62-4915-8F0E-DBB54E8E09FF}" type="pres">
      <dgm:prSet presAssocID="{23D548DF-B45B-46C4-A576-4F9699044258}" presName="sp" presStyleCnt="0"/>
      <dgm:spPr/>
    </dgm:pt>
    <dgm:pt modelId="{5ACC5F4E-0FCE-4C92-949E-8711C76CC2C8}" type="pres">
      <dgm:prSet presAssocID="{6E2791D4-F2FD-4292-9078-32C4F0116CDF}" presName="linNode" presStyleCnt="0"/>
      <dgm:spPr/>
    </dgm:pt>
    <dgm:pt modelId="{28692C57-6589-4F1A-9D19-F5579925BA84}" type="pres">
      <dgm:prSet presAssocID="{6E2791D4-F2FD-4292-9078-32C4F0116CD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0D59C-B39B-4DBA-A869-2934F6D8F217}" type="pres">
      <dgm:prSet presAssocID="{6E2791D4-F2FD-4292-9078-32C4F0116CDF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4AADAD-F066-44BC-AE21-A72CA4695EDB}" type="pres">
      <dgm:prSet presAssocID="{8135A8E5-D88D-4A7E-9397-D280C8F8E0D0}" presName="sp" presStyleCnt="0"/>
      <dgm:spPr/>
    </dgm:pt>
    <dgm:pt modelId="{65B8B04E-5AF7-420E-8165-180EF4AB0371}" type="pres">
      <dgm:prSet presAssocID="{FAD23647-3781-457A-B567-7D15D02EB5B1}" presName="linNode" presStyleCnt="0"/>
      <dgm:spPr/>
    </dgm:pt>
    <dgm:pt modelId="{8F60AD5E-691F-4475-BF9A-9C149242D302}" type="pres">
      <dgm:prSet presAssocID="{FAD23647-3781-457A-B567-7D15D02EB5B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0FA5F7-B502-4F9C-B9B1-D9EFFDF2E05E}" type="pres">
      <dgm:prSet presAssocID="{FAD23647-3781-457A-B567-7D15D02EB5B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EA4D1D-C977-45B4-8AAB-48B323D0E79B}" type="pres">
      <dgm:prSet presAssocID="{6BD4B551-C394-4B1C-BFBA-69E609E82355}" presName="sp" presStyleCnt="0"/>
      <dgm:spPr/>
    </dgm:pt>
    <dgm:pt modelId="{A38E0679-4B1D-4578-975F-C8D0EF431048}" type="pres">
      <dgm:prSet presAssocID="{4E131498-8FB2-4F17-BB62-237B30648DFC}" presName="linNode" presStyleCnt="0"/>
      <dgm:spPr/>
    </dgm:pt>
    <dgm:pt modelId="{B574B951-C70D-4B95-B577-8C01CD8B97D6}" type="pres">
      <dgm:prSet presAssocID="{4E131498-8FB2-4F17-BB62-237B30648DF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75999B-D6F9-47DB-8A5D-4090E82A55DE}" type="pres">
      <dgm:prSet presAssocID="{4E131498-8FB2-4F17-BB62-237B30648DFC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698FE9-B891-4716-B805-71B7834769FE}" srcId="{3ADC507A-13C7-467E-A7B8-D326E18CD2A4}" destId="{6E2791D4-F2FD-4292-9078-32C4F0116CDF}" srcOrd="3" destOrd="0" parTransId="{495246FA-B333-487E-83E3-D110D423A531}" sibTransId="{8135A8E5-D88D-4A7E-9397-D280C8F8E0D0}"/>
    <dgm:cxn modelId="{47A756D2-8F97-4FAF-9827-85C922CAF94D}" type="presOf" srcId="{9E6061DD-78C8-41DB-B0CE-6F2CBA59B56D}" destId="{4B23B16B-3E9D-4EBB-9D8B-C0CB096E401A}" srcOrd="0" destOrd="0" presId="urn:microsoft.com/office/officeart/2005/8/layout/vList5"/>
    <dgm:cxn modelId="{61B2EE7D-C6A3-4DA5-B059-9F7D9076BCAA}" srcId="{6E2791D4-F2FD-4292-9078-32C4F0116CDF}" destId="{520A2BC0-9428-40E5-8B0C-F6EE24C039BC}" srcOrd="0" destOrd="0" parTransId="{700BD2CA-3279-4A03-927B-697EBC2F875C}" sibTransId="{ABF27007-A60B-4125-AD4C-02DBDFFC8F20}"/>
    <dgm:cxn modelId="{0E28E503-6BE7-4CEF-974D-210AD6A3BADE}" srcId="{FAD23647-3781-457A-B567-7D15D02EB5B1}" destId="{67574C92-0302-46BA-975F-317771C5A72E}" srcOrd="0" destOrd="0" parTransId="{33A8CAEE-B1E9-40C4-8892-53E31F153453}" sibTransId="{EE6AAE7D-D87B-4B28-8C09-5C8C2FA209AC}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FBDAA72D-C81D-4F9C-93F1-F559A4192FEB}" type="presOf" srcId="{6880A4BF-A5EB-4907-A149-F6EA24EE85B6}" destId="{09D845BB-AA2E-4E9B-B26F-96EA01A11D27}" srcOrd="0" destOrd="0" presId="urn:microsoft.com/office/officeart/2005/8/layout/vList5"/>
    <dgm:cxn modelId="{A1A9ED61-F574-4F15-8390-E34CC5ED42BB}" type="presOf" srcId="{3ADC507A-13C7-467E-A7B8-D326E18CD2A4}" destId="{A1817A75-B199-4905-A00D-8DBB6CDBEC5F}" srcOrd="0" destOrd="0" presId="urn:microsoft.com/office/officeart/2005/8/layout/vList5"/>
    <dgm:cxn modelId="{DA6D5332-A7BB-4688-98EA-D6C810F991FC}" type="presOf" srcId="{67574C92-0302-46BA-975F-317771C5A72E}" destId="{0C0FA5F7-B502-4F9C-B9B1-D9EFFDF2E05E}" srcOrd="0" destOrd="0" presId="urn:microsoft.com/office/officeart/2005/8/layout/vList5"/>
    <dgm:cxn modelId="{0ABAD50C-848C-49AF-94B6-9EAA94349060}" type="presOf" srcId="{7D2DB0B1-F36C-476C-87ED-459C9DDC2551}" destId="{8A15FD47-C480-4F1D-9A5E-4057D2720B79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EDE1CCBD-7C12-4EDF-AB41-197AD40E4F44}" srcId="{3ADC507A-13C7-467E-A7B8-D326E18CD2A4}" destId="{FAD23647-3781-457A-B567-7D15D02EB5B1}" srcOrd="4" destOrd="0" parTransId="{ADABDE30-F6CF-4556-801D-1C74EC15C10E}" sibTransId="{6BD4B551-C394-4B1C-BFBA-69E609E82355}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9564B10A-56D2-42A3-B646-A482F15F86B3}" type="presOf" srcId="{6D6E6271-37F0-4ED7-AAC7-570FC5675F3E}" destId="{9075999B-D6F9-47DB-8A5D-4090E82A55DE}" srcOrd="0" destOrd="0" presId="urn:microsoft.com/office/officeart/2005/8/layout/vList5"/>
    <dgm:cxn modelId="{B7211E40-CFD7-440D-AB72-2F6745F871D8}" type="presOf" srcId="{4E131498-8FB2-4F17-BB62-237B30648DFC}" destId="{B574B951-C70D-4B95-B577-8C01CD8B97D6}" srcOrd="0" destOrd="0" presId="urn:microsoft.com/office/officeart/2005/8/layout/vList5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018F4882-2F44-438F-BC73-9EB7F841776E}" type="presOf" srcId="{3FAF54AB-4B0B-499C-BC93-D6557ED7A99D}" destId="{698C8C9C-9DC1-43FB-AEAC-C7A6D4C638EE}" srcOrd="0" destOrd="0" presId="urn:microsoft.com/office/officeart/2005/8/layout/vList5"/>
    <dgm:cxn modelId="{7B3C784E-0759-44CD-B2C3-64DC49ECB870}" type="presOf" srcId="{520A2BC0-9428-40E5-8B0C-F6EE24C039BC}" destId="{20C0D59C-B39B-4DBA-A869-2934F6D8F217}" srcOrd="0" destOrd="0" presId="urn:microsoft.com/office/officeart/2005/8/layout/vList5"/>
    <dgm:cxn modelId="{160FBE5E-8139-42D2-BFB6-E187C8E69C06}" type="presOf" srcId="{416CCBC9-1CC0-4607-B674-C18B20455B3F}" destId="{1D303547-ECB8-4711-ABCF-B1CAF3F62208}" srcOrd="0" destOrd="0" presId="urn:microsoft.com/office/officeart/2005/8/layout/vList5"/>
    <dgm:cxn modelId="{A543E32C-83F9-475E-ADAE-7E2C31AE3C31}" srcId="{4E131498-8FB2-4F17-BB62-237B30648DFC}" destId="{6D6E6271-37F0-4ED7-AAC7-570FC5675F3E}" srcOrd="0" destOrd="0" parTransId="{F51955A4-3589-42D1-BDC2-02FAF3E66650}" sibTransId="{2D806D82-5D21-4A90-9757-E349B8BD786D}"/>
    <dgm:cxn modelId="{0F69BC14-6BD8-4C51-8080-F6B88B1DBA4B}" type="presOf" srcId="{6E2791D4-F2FD-4292-9078-32C4F0116CDF}" destId="{28692C57-6589-4F1A-9D19-F5579925BA84}" srcOrd="0" destOrd="0" presId="urn:microsoft.com/office/officeart/2005/8/layout/vList5"/>
    <dgm:cxn modelId="{5A5A2E9F-9A39-4ACC-BE76-1A0F0ECC8D44}" srcId="{3ADC507A-13C7-467E-A7B8-D326E18CD2A4}" destId="{4E131498-8FB2-4F17-BB62-237B30648DFC}" srcOrd="5" destOrd="0" parTransId="{3AC15CA8-53E1-44DB-B079-2D32E11A8E59}" sibTransId="{F452E5E2-A7A4-45DD-8DF3-476B846C7A42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29E2013D-35C1-4BC8-86E1-CAD46B9F66B6}" type="presOf" srcId="{C3939B03-AC62-48E0-9427-153C2DFE15F2}" destId="{13659239-6081-4FEA-A5F2-26A34ECF8170}" srcOrd="0" destOrd="0" presId="urn:microsoft.com/office/officeart/2005/8/layout/vList5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E7AC10C8-9611-4976-BF59-1C853A00462E}" type="presOf" srcId="{FAD23647-3781-457A-B567-7D15D02EB5B1}" destId="{8F60AD5E-691F-4475-BF9A-9C149242D302}" srcOrd="0" destOrd="0" presId="urn:microsoft.com/office/officeart/2005/8/layout/vList5"/>
    <dgm:cxn modelId="{7619475E-A20D-47B6-9058-3279C932B3C8}" type="presParOf" srcId="{A1817A75-B199-4905-A00D-8DBB6CDBEC5F}" destId="{C324129E-9879-4E30-8D13-E1C510C291A7}" srcOrd="0" destOrd="0" presId="urn:microsoft.com/office/officeart/2005/8/layout/vList5"/>
    <dgm:cxn modelId="{EA61CCFD-C2E2-4192-9C05-6520D8CC9198}" type="presParOf" srcId="{C324129E-9879-4E30-8D13-E1C510C291A7}" destId="{4B23B16B-3E9D-4EBB-9D8B-C0CB096E401A}" srcOrd="0" destOrd="0" presId="urn:microsoft.com/office/officeart/2005/8/layout/vList5"/>
    <dgm:cxn modelId="{A8BB38C6-630A-405E-A14F-2781C7679A33}" type="presParOf" srcId="{C324129E-9879-4E30-8D13-E1C510C291A7}" destId="{13659239-6081-4FEA-A5F2-26A34ECF8170}" srcOrd="1" destOrd="0" presId="urn:microsoft.com/office/officeart/2005/8/layout/vList5"/>
    <dgm:cxn modelId="{788533B7-1D77-4461-A27A-474BBDD9128B}" type="presParOf" srcId="{A1817A75-B199-4905-A00D-8DBB6CDBEC5F}" destId="{9E9B8144-29FD-4DE2-AA7C-1944F22377A7}" srcOrd="1" destOrd="0" presId="urn:microsoft.com/office/officeart/2005/8/layout/vList5"/>
    <dgm:cxn modelId="{E95EE500-3C05-4FB7-A728-C97496C018C1}" type="presParOf" srcId="{A1817A75-B199-4905-A00D-8DBB6CDBEC5F}" destId="{9ED31F36-C6FF-42B6-B7E3-9445F1507B17}" srcOrd="2" destOrd="0" presId="urn:microsoft.com/office/officeart/2005/8/layout/vList5"/>
    <dgm:cxn modelId="{4D5A1EF6-EED9-4A13-9969-21CAAC89BAE7}" type="presParOf" srcId="{9ED31F36-C6FF-42B6-B7E3-9445F1507B17}" destId="{09D845BB-AA2E-4E9B-B26F-96EA01A11D27}" srcOrd="0" destOrd="0" presId="urn:microsoft.com/office/officeart/2005/8/layout/vList5"/>
    <dgm:cxn modelId="{AB72693C-73BB-403F-8B4E-87A7CFB740BA}" type="presParOf" srcId="{9ED31F36-C6FF-42B6-B7E3-9445F1507B17}" destId="{1D303547-ECB8-4711-ABCF-B1CAF3F62208}" srcOrd="1" destOrd="0" presId="urn:microsoft.com/office/officeart/2005/8/layout/vList5"/>
    <dgm:cxn modelId="{F3DB5E63-663B-493C-8B1C-E5D18FF425A2}" type="presParOf" srcId="{A1817A75-B199-4905-A00D-8DBB6CDBEC5F}" destId="{5B971E11-1286-4A4D-AFAD-3B9DC550F758}" srcOrd="3" destOrd="0" presId="urn:microsoft.com/office/officeart/2005/8/layout/vList5"/>
    <dgm:cxn modelId="{BA258A51-CD6D-468C-9ECA-A68AA86F9352}" type="presParOf" srcId="{A1817A75-B199-4905-A00D-8DBB6CDBEC5F}" destId="{B9EF25A1-16CA-496F-A4A0-EA2ACD7D2A42}" srcOrd="4" destOrd="0" presId="urn:microsoft.com/office/officeart/2005/8/layout/vList5"/>
    <dgm:cxn modelId="{3DED8BBF-1AFC-44C2-B779-E9371119E5AF}" type="presParOf" srcId="{B9EF25A1-16CA-496F-A4A0-EA2ACD7D2A42}" destId="{8A15FD47-C480-4F1D-9A5E-4057D2720B79}" srcOrd="0" destOrd="0" presId="urn:microsoft.com/office/officeart/2005/8/layout/vList5"/>
    <dgm:cxn modelId="{9A5977AD-956F-43FD-B4F3-1B543A26B2BE}" type="presParOf" srcId="{B9EF25A1-16CA-496F-A4A0-EA2ACD7D2A42}" destId="{698C8C9C-9DC1-43FB-AEAC-C7A6D4C638EE}" srcOrd="1" destOrd="0" presId="urn:microsoft.com/office/officeart/2005/8/layout/vList5"/>
    <dgm:cxn modelId="{3D65CE27-C566-4B3F-BAED-8B02C04DE822}" type="presParOf" srcId="{A1817A75-B199-4905-A00D-8DBB6CDBEC5F}" destId="{E5505F71-6F62-4915-8F0E-DBB54E8E09FF}" srcOrd="5" destOrd="0" presId="urn:microsoft.com/office/officeart/2005/8/layout/vList5"/>
    <dgm:cxn modelId="{0182EF39-62A2-4B50-9BD9-6A5FD271A1D2}" type="presParOf" srcId="{A1817A75-B199-4905-A00D-8DBB6CDBEC5F}" destId="{5ACC5F4E-0FCE-4C92-949E-8711C76CC2C8}" srcOrd="6" destOrd="0" presId="urn:microsoft.com/office/officeart/2005/8/layout/vList5"/>
    <dgm:cxn modelId="{AE2A1E99-D072-4C4A-B653-A9368A9A0ADE}" type="presParOf" srcId="{5ACC5F4E-0FCE-4C92-949E-8711C76CC2C8}" destId="{28692C57-6589-4F1A-9D19-F5579925BA84}" srcOrd="0" destOrd="0" presId="urn:microsoft.com/office/officeart/2005/8/layout/vList5"/>
    <dgm:cxn modelId="{E3782048-623E-4C9A-BA7D-36EB21CA23E6}" type="presParOf" srcId="{5ACC5F4E-0FCE-4C92-949E-8711C76CC2C8}" destId="{20C0D59C-B39B-4DBA-A869-2934F6D8F217}" srcOrd="1" destOrd="0" presId="urn:microsoft.com/office/officeart/2005/8/layout/vList5"/>
    <dgm:cxn modelId="{61B5F560-D314-4089-9C68-0D40A988D60B}" type="presParOf" srcId="{A1817A75-B199-4905-A00D-8DBB6CDBEC5F}" destId="{AF4AADAD-F066-44BC-AE21-A72CA4695EDB}" srcOrd="7" destOrd="0" presId="urn:microsoft.com/office/officeart/2005/8/layout/vList5"/>
    <dgm:cxn modelId="{41F2C4C8-C975-4BAE-82C4-FAC5999AB003}" type="presParOf" srcId="{A1817A75-B199-4905-A00D-8DBB6CDBEC5F}" destId="{65B8B04E-5AF7-420E-8165-180EF4AB0371}" srcOrd="8" destOrd="0" presId="urn:microsoft.com/office/officeart/2005/8/layout/vList5"/>
    <dgm:cxn modelId="{8AB5B91A-4539-44EC-93FC-6BDB0853C517}" type="presParOf" srcId="{65B8B04E-5AF7-420E-8165-180EF4AB0371}" destId="{8F60AD5E-691F-4475-BF9A-9C149242D302}" srcOrd="0" destOrd="0" presId="urn:microsoft.com/office/officeart/2005/8/layout/vList5"/>
    <dgm:cxn modelId="{5ABC9901-00FC-4F1F-8FFA-29DD7399AAD8}" type="presParOf" srcId="{65B8B04E-5AF7-420E-8165-180EF4AB0371}" destId="{0C0FA5F7-B502-4F9C-B9B1-D9EFFDF2E05E}" srcOrd="1" destOrd="0" presId="urn:microsoft.com/office/officeart/2005/8/layout/vList5"/>
    <dgm:cxn modelId="{E84A2966-C7B2-48FC-AD99-89DD99C78D96}" type="presParOf" srcId="{A1817A75-B199-4905-A00D-8DBB6CDBEC5F}" destId="{53EA4D1D-C977-45B4-8AAB-48B323D0E79B}" srcOrd="9" destOrd="0" presId="urn:microsoft.com/office/officeart/2005/8/layout/vList5"/>
    <dgm:cxn modelId="{97DEE258-B4AA-4E81-851B-7E81A6BE7258}" type="presParOf" srcId="{A1817A75-B199-4905-A00D-8DBB6CDBEC5F}" destId="{A38E0679-4B1D-4578-975F-C8D0EF431048}" srcOrd="10" destOrd="0" presId="urn:microsoft.com/office/officeart/2005/8/layout/vList5"/>
    <dgm:cxn modelId="{A0BF8E0B-F448-416C-9B5F-DBCC0AEBFBCE}" type="presParOf" srcId="{A38E0679-4B1D-4578-975F-C8D0EF431048}" destId="{B574B951-C70D-4B95-B577-8C01CD8B97D6}" srcOrd="0" destOrd="0" presId="urn:microsoft.com/office/officeart/2005/8/layout/vList5"/>
    <dgm:cxn modelId="{4E5BC11F-6A9E-4C80-B7FA-A59145776956}" type="presParOf" srcId="{A38E0679-4B1D-4578-975F-C8D0EF431048}" destId="{9075999B-D6F9-47DB-8A5D-4090E82A55DE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B8438D-7E7C-4B49-B9BD-F1B7576363BA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63867266-BBB1-45CE-A1CD-3B5CB2A16B17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1" dirty="0" err="1" smtClean="0">
              <a:latin typeface="Courier New" pitchFamily="49" charset="0"/>
              <a:cs typeface="Courier New" pitchFamily="49" charset="0"/>
            </a:rPr>
            <a:t>addDays</a:t>
          </a:r>
          <a:r>
            <a:rPr lang="en-US" sz="1800" b="1" i="1" dirty="0" smtClean="0">
              <a:latin typeface="Courier New" pitchFamily="49" charset="0"/>
              <a:cs typeface="Courier New" pitchFamily="49" charset="0"/>
            </a:rPr>
            <a:t>()</a:t>
          </a:r>
          <a:r>
            <a:rPr lang="en-US" sz="1800" b="1" dirty="0" smtClean="0">
              <a:latin typeface="Courier New" pitchFamily="49" charset="0"/>
              <a:cs typeface="Courier New" pitchFamily="49" charset="0"/>
            </a:rPr>
            <a:t> </a:t>
          </a:r>
          <a:endParaRPr lang="ru-RU" sz="1800" b="1" dirty="0" smtClean="0">
            <a:latin typeface="Courier New" pitchFamily="49" charset="0"/>
            <a:cs typeface="Courier New" pitchFamily="49" charset="0"/>
          </a:endParaRPr>
        </a:p>
      </dgm:t>
    </dgm:pt>
    <dgm:pt modelId="{E71EC843-88D2-4322-A47C-BD05B10E2977}" type="parTrans" cxnId="{5D236450-AC09-4B07-8610-CB73ADA0DCEF}">
      <dgm:prSet/>
      <dgm:spPr/>
      <dgm:t>
        <a:bodyPr/>
        <a:lstStyle/>
        <a:p>
          <a:endParaRPr lang="ru-RU"/>
        </a:p>
      </dgm:t>
    </dgm:pt>
    <dgm:pt modelId="{42919740-5DB4-4F8E-A580-00F9A3DA90B1}" type="sibTrans" cxnId="{5D236450-AC09-4B07-8610-CB73ADA0DCEF}">
      <dgm:prSet/>
      <dgm:spPr/>
      <dgm:t>
        <a:bodyPr/>
        <a:lstStyle/>
        <a:p>
          <a:endParaRPr lang="ru-RU"/>
        </a:p>
      </dgm:t>
    </dgm:pt>
    <dgm:pt modelId="{8126B866-6414-4CA1-B0CA-65B67A2E94AA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1" dirty="0" err="1" smtClean="0">
              <a:latin typeface="Courier New" pitchFamily="49" charset="0"/>
              <a:cs typeface="Courier New" pitchFamily="49" charset="0"/>
            </a:rPr>
            <a:t>addMonths</a:t>
          </a:r>
          <a:r>
            <a:rPr lang="en-US" sz="1800" b="1" i="1" dirty="0" smtClean="0">
              <a:latin typeface="Courier New" pitchFamily="49" charset="0"/>
              <a:cs typeface="Courier New" pitchFamily="49" charset="0"/>
            </a:rPr>
            <a:t>()</a:t>
          </a:r>
          <a:endParaRPr lang="ru-RU" sz="1800" b="1" dirty="0" smtClean="0">
            <a:latin typeface="Courier New" pitchFamily="49" charset="0"/>
            <a:cs typeface="Courier New" pitchFamily="49" charset="0"/>
          </a:endParaRPr>
        </a:p>
        <a:p>
          <a:pPr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dirty="0"/>
        </a:p>
      </dgm:t>
    </dgm:pt>
    <dgm:pt modelId="{42D0667E-D363-4E06-87BC-37B8C362EDD7}" type="parTrans" cxnId="{54F7ABF6-2289-45D2-B08B-2E0AFD2AD6A8}">
      <dgm:prSet/>
      <dgm:spPr/>
      <dgm:t>
        <a:bodyPr/>
        <a:lstStyle/>
        <a:p>
          <a:endParaRPr lang="ru-RU"/>
        </a:p>
      </dgm:t>
    </dgm:pt>
    <dgm:pt modelId="{BF755C6D-8A5D-486E-B199-48607A22125E}" type="sibTrans" cxnId="{54F7ABF6-2289-45D2-B08B-2E0AFD2AD6A8}">
      <dgm:prSet/>
      <dgm:spPr/>
      <dgm:t>
        <a:bodyPr/>
        <a:lstStyle/>
        <a:p>
          <a:endParaRPr lang="ru-RU"/>
        </a:p>
      </dgm:t>
    </dgm:pt>
    <dgm:pt modelId="{A86E2B50-5CE2-494B-8DF8-AD872CA2BC37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1" dirty="0" err="1" smtClean="0">
              <a:latin typeface="Courier New" pitchFamily="49" charset="0"/>
              <a:cs typeface="Courier New" pitchFamily="49" charset="0"/>
            </a:rPr>
            <a:t>addYears</a:t>
          </a:r>
          <a:r>
            <a:rPr lang="en-US" sz="1800" b="1" i="1" dirty="0" smtClean="0">
              <a:latin typeface="Courier New" pitchFamily="49" charset="0"/>
              <a:cs typeface="Courier New" pitchFamily="49" charset="0"/>
            </a:rPr>
            <a:t>()</a:t>
          </a:r>
          <a:endParaRPr lang="ru-RU" sz="1800" b="1" i="1" dirty="0" smtClean="0">
            <a:latin typeface="Courier New" pitchFamily="49" charset="0"/>
            <a:cs typeface="Courier New" pitchFamily="49" charset="0"/>
          </a:endParaRPr>
        </a:p>
      </dgm:t>
    </dgm:pt>
    <dgm:pt modelId="{7FFA6439-AA41-4ADA-8694-D317AE28D36C}" type="parTrans" cxnId="{AE1E688E-05C9-46CE-92BF-658BBCCF3207}">
      <dgm:prSet/>
      <dgm:spPr/>
      <dgm:t>
        <a:bodyPr/>
        <a:lstStyle/>
        <a:p>
          <a:endParaRPr lang="ru-RU"/>
        </a:p>
      </dgm:t>
    </dgm:pt>
    <dgm:pt modelId="{7879D2A4-53EA-4D67-AC5C-A5E2CD5DBD94}" type="sibTrans" cxnId="{AE1E688E-05C9-46CE-92BF-658BBCCF3207}">
      <dgm:prSet/>
      <dgm:spPr/>
      <dgm:t>
        <a:bodyPr/>
        <a:lstStyle/>
        <a:p>
          <a:endParaRPr lang="ru-RU"/>
        </a:p>
      </dgm:t>
    </dgm:pt>
    <dgm:pt modelId="{77428666-6699-4AFC-8DD1-31F5B6E0CD55}" type="pres">
      <dgm:prSet presAssocID="{D3B8438D-7E7C-4B49-B9BD-F1B7576363BA}" presName="CompostProcess" presStyleCnt="0">
        <dgm:presLayoutVars>
          <dgm:dir/>
          <dgm:resizeHandles val="exact"/>
        </dgm:presLayoutVars>
      </dgm:prSet>
      <dgm:spPr/>
    </dgm:pt>
    <dgm:pt modelId="{E5D081F6-FC7D-46E7-A37E-C8B797DD24E6}" type="pres">
      <dgm:prSet presAssocID="{D3B8438D-7E7C-4B49-B9BD-F1B7576363BA}" presName="arrow" presStyleLbl="bgShp" presStyleIdx="0" presStyleCnt="1" custScaleX="60182" custScaleY="94872" custLinFactNeighborX="-26748" custLinFactNeighborY="15584"/>
      <dgm:spPr/>
    </dgm:pt>
    <dgm:pt modelId="{6BC91805-BF0D-493E-B797-915F6EBA2D63}" type="pres">
      <dgm:prSet presAssocID="{D3B8438D-7E7C-4B49-B9BD-F1B7576363BA}" presName="linearProcess" presStyleCnt="0"/>
      <dgm:spPr/>
    </dgm:pt>
    <dgm:pt modelId="{1BD5D9F6-2BC2-4ADC-9A58-66C47F1E8B28}" type="pres">
      <dgm:prSet presAssocID="{63867266-BBB1-45CE-A1CD-3B5CB2A16B17}" presName="textNode" presStyleLbl="node1" presStyleIdx="0" presStyleCnt="3" custScaleX="85440" custScaleY="67022" custLinFactNeighborX="-48827" custLinFactNeighborY="-879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B75909-7943-4926-88AC-A32C0A78000E}" type="pres">
      <dgm:prSet presAssocID="{42919740-5DB4-4F8E-A580-00F9A3DA90B1}" presName="sibTrans" presStyleCnt="0"/>
      <dgm:spPr/>
    </dgm:pt>
    <dgm:pt modelId="{3C16495D-A07A-4541-A800-B89064C7FFA6}" type="pres">
      <dgm:prSet presAssocID="{8126B866-6414-4CA1-B0CA-65B67A2E94AA}" presName="textNode" presStyleLbl="node1" presStyleIdx="1" presStyleCnt="3" custScaleX="85041" custScaleY="69969" custLinFactX="-93202" custLinFactNeighborX="-100000" custLinFactNeighborY="-12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7CF74A-A2EA-415A-86DE-9C0661637E42}" type="pres">
      <dgm:prSet presAssocID="{BF755C6D-8A5D-486E-B199-48607A22125E}" presName="sibTrans" presStyleCnt="0"/>
      <dgm:spPr/>
    </dgm:pt>
    <dgm:pt modelId="{A9712F31-A723-459C-BF01-CA938B0B13B0}" type="pres">
      <dgm:prSet presAssocID="{A86E2B50-5CE2-494B-8DF8-AD872CA2BC37}" presName="textNode" presStyleLbl="node1" presStyleIdx="2" presStyleCnt="3" custScaleX="84446" custScaleY="66660" custLinFactX="-177072" custLinFactNeighborX="-200000" custLinFactNeighborY="660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EAD397-ADBE-4C1A-A6ED-A638CCCEC2CF}" type="presOf" srcId="{A86E2B50-5CE2-494B-8DF8-AD872CA2BC37}" destId="{A9712F31-A723-459C-BF01-CA938B0B13B0}" srcOrd="0" destOrd="0" presId="urn:microsoft.com/office/officeart/2005/8/layout/hProcess9"/>
    <dgm:cxn modelId="{98821D17-E913-4487-931B-EFE612749ECC}" type="presOf" srcId="{63867266-BBB1-45CE-A1CD-3B5CB2A16B17}" destId="{1BD5D9F6-2BC2-4ADC-9A58-66C47F1E8B28}" srcOrd="0" destOrd="0" presId="urn:microsoft.com/office/officeart/2005/8/layout/hProcess9"/>
    <dgm:cxn modelId="{54F7ABF6-2289-45D2-B08B-2E0AFD2AD6A8}" srcId="{D3B8438D-7E7C-4B49-B9BD-F1B7576363BA}" destId="{8126B866-6414-4CA1-B0CA-65B67A2E94AA}" srcOrd="1" destOrd="0" parTransId="{42D0667E-D363-4E06-87BC-37B8C362EDD7}" sibTransId="{BF755C6D-8A5D-486E-B199-48607A22125E}"/>
    <dgm:cxn modelId="{5D236450-AC09-4B07-8610-CB73ADA0DCEF}" srcId="{D3B8438D-7E7C-4B49-B9BD-F1B7576363BA}" destId="{63867266-BBB1-45CE-A1CD-3B5CB2A16B17}" srcOrd="0" destOrd="0" parTransId="{E71EC843-88D2-4322-A47C-BD05B10E2977}" sibTransId="{42919740-5DB4-4F8E-A580-00F9A3DA90B1}"/>
    <dgm:cxn modelId="{B6DE9C3F-59D4-4C9A-B75A-CD2828033963}" type="presOf" srcId="{8126B866-6414-4CA1-B0CA-65B67A2E94AA}" destId="{3C16495D-A07A-4541-A800-B89064C7FFA6}" srcOrd="0" destOrd="0" presId="urn:microsoft.com/office/officeart/2005/8/layout/hProcess9"/>
    <dgm:cxn modelId="{AE1E688E-05C9-46CE-92BF-658BBCCF3207}" srcId="{D3B8438D-7E7C-4B49-B9BD-F1B7576363BA}" destId="{A86E2B50-5CE2-494B-8DF8-AD872CA2BC37}" srcOrd="2" destOrd="0" parTransId="{7FFA6439-AA41-4ADA-8694-D317AE28D36C}" sibTransId="{7879D2A4-53EA-4D67-AC5C-A5E2CD5DBD94}"/>
    <dgm:cxn modelId="{FEC3AB5B-FEF3-488E-9ED9-FC88D4914F3D}" type="presOf" srcId="{D3B8438D-7E7C-4B49-B9BD-F1B7576363BA}" destId="{77428666-6699-4AFC-8DD1-31F5B6E0CD55}" srcOrd="0" destOrd="0" presId="urn:microsoft.com/office/officeart/2005/8/layout/hProcess9"/>
    <dgm:cxn modelId="{A6439770-A2D3-4979-A567-6210BE8ADCC7}" type="presParOf" srcId="{77428666-6699-4AFC-8DD1-31F5B6E0CD55}" destId="{E5D081F6-FC7D-46E7-A37E-C8B797DD24E6}" srcOrd="0" destOrd="0" presId="urn:microsoft.com/office/officeart/2005/8/layout/hProcess9"/>
    <dgm:cxn modelId="{986441DA-1764-461C-9CE1-9666BB189D2A}" type="presParOf" srcId="{77428666-6699-4AFC-8DD1-31F5B6E0CD55}" destId="{6BC91805-BF0D-493E-B797-915F6EBA2D63}" srcOrd="1" destOrd="0" presId="urn:microsoft.com/office/officeart/2005/8/layout/hProcess9"/>
    <dgm:cxn modelId="{BEFE5EBC-6619-4844-A424-44BD8A6441AC}" type="presParOf" srcId="{6BC91805-BF0D-493E-B797-915F6EBA2D63}" destId="{1BD5D9F6-2BC2-4ADC-9A58-66C47F1E8B28}" srcOrd="0" destOrd="0" presId="urn:microsoft.com/office/officeart/2005/8/layout/hProcess9"/>
    <dgm:cxn modelId="{E646A181-7608-4B61-8353-20C38E030361}" type="presParOf" srcId="{6BC91805-BF0D-493E-B797-915F6EBA2D63}" destId="{BBB75909-7943-4926-88AC-A32C0A78000E}" srcOrd="1" destOrd="0" presId="urn:microsoft.com/office/officeart/2005/8/layout/hProcess9"/>
    <dgm:cxn modelId="{7F9F057B-1AE4-4A01-86F8-71ACE7E84DD4}" type="presParOf" srcId="{6BC91805-BF0D-493E-B797-915F6EBA2D63}" destId="{3C16495D-A07A-4541-A800-B89064C7FFA6}" srcOrd="2" destOrd="0" presId="urn:microsoft.com/office/officeart/2005/8/layout/hProcess9"/>
    <dgm:cxn modelId="{E0B67906-93B5-463D-88BD-39990AFC9A86}" type="presParOf" srcId="{6BC91805-BF0D-493E-B797-915F6EBA2D63}" destId="{197CF74A-A2EA-415A-86DE-9C0661637E42}" srcOrd="3" destOrd="0" presId="urn:microsoft.com/office/officeart/2005/8/layout/hProcess9"/>
    <dgm:cxn modelId="{369B832C-F10E-4C20-B3F2-6A8047B7E109}" type="presParOf" srcId="{6BC91805-BF0D-493E-B797-915F6EBA2D63}" destId="{A9712F31-A723-459C-BF01-CA938B0B13B0}" srcOrd="4" destOrd="0" presId="urn:microsoft.com/office/officeart/2005/8/layout/hProcess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err="1" smtClean="0"/>
            <a:t>fromString</a:t>
          </a:r>
          <a:r>
            <a:rPr lang="en-US" b="0" i="1" dirty="0" smtClean="0"/>
            <a:t>()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 custT="1"/>
      <dgm:spPr/>
      <dgm:t>
        <a:bodyPr/>
        <a:lstStyle/>
        <a:p>
          <a:r>
            <a:rPr lang="ru-RU" sz="2000" b="0" i="0" dirty="0" smtClean="0"/>
            <a:t>обратное преобразование из строкового типа к типу </a:t>
          </a:r>
          <a:r>
            <a:rPr lang="ru-RU" sz="2000" b="1" i="0" dirty="0" err="1" smtClean="0"/>
            <a:t>QDate</a:t>
          </a:r>
          <a:endParaRPr lang="ru-RU" sz="2000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err="1" smtClean="0"/>
            <a:t>currentDate</a:t>
          </a:r>
          <a:r>
            <a:rPr lang="en-US" b="0" i="1" dirty="0" smtClean="0"/>
            <a:t>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 custT="1"/>
      <dgm:spPr/>
      <dgm:t>
        <a:bodyPr/>
        <a:lstStyle/>
        <a:p>
          <a:r>
            <a:rPr lang="ru-RU" sz="2000" b="0" i="0" dirty="0" smtClean="0"/>
            <a:t>получение текущей даты</a:t>
          </a:r>
          <a:endParaRPr lang="ru-RU" sz="2000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err="1" smtClean="0"/>
            <a:t>daysTo</a:t>
          </a:r>
          <a:r>
            <a:rPr lang="en-US" b="0" i="1" dirty="0" smtClean="0"/>
            <a:t>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 custT="1"/>
      <dgm:spPr/>
      <dgm:t>
        <a:bodyPr/>
        <a:lstStyle/>
        <a:p>
          <a:r>
            <a:rPr lang="ru-RU" sz="2000" b="0" i="0" dirty="0" smtClean="0"/>
            <a:t>узнать разницу в днях между двумя датами</a:t>
          </a:r>
          <a:endParaRPr lang="ru-RU" sz="2000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796101-644F-4FBF-B709-EE6294239BE2}" type="presOf" srcId="{C3939B03-AC62-48E0-9427-153C2DFE15F2}" destId="{13659239-6081-4FEA-A5F2-26A34ECF8170}" srcOrd="0" destOrd="0" presId="urn:microsoft.com/office/officeart/2005/8/layout/vList5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7A8219E0-35C0-488B-A00C-3027C6A82DF8}" type="presOf" srcId="{3ADC507A-13C7-467E-A7B8-D326E18CD2A4}" destId="{A1817A75-B199-4905-A00D-8DBB6CDBEC5F}" srcOrd="0" destOrd="0" presId="urn:microsoft.com/office/officeart/2005/8/layout/vList5"/>
    <dgm:cxn modelId="{305C8876-F9FC-4673-91B3-4A79656CDAA4}" type="presOf" srcId="{3FAF54AB-4B0B-499C-BC93-D6557ED7A99D}" destId="{698C8C9C-9DC1-43FB-AEAC-C7A6D4C638EE}" srcOrd="0" destOrd="0" presId="urn:microsoft.com/office/officeart/2005/8/layout/vList5"/>
    <dgm:cxn modelId="{9AB0F246-DFFC-4FD4-B8FB-28AB3BBDD331}" type="presOf" srcId="{9E6061DD-78C8-41DB-B0CE-6F2CBA59B56D}" destId="{4B23B16B-3E9D-4EBB-9D8B-C0CB096E401A}" srcOrd="0" destOrd="0" presId="urn:microsoft.com/office/officeart/2005/8/layout/vList5"/>
    <dgm:cxn modelId="{22A6FD96-4569-4666-8AE9-AC4C5FA5E986}" type="presOf" srcId="{6880A4BF-A5EB-4907-A149-F6EA24EE85B6}" destId="{09D845BB-AA2E-4E9B-B26F-96EA01A11D27}" srcOrd="0" destOrd="0" presId="urn:microsoft.com/office/officeart/2005/8/layout/vList5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406DBA66-B077-41A9-A856-99D51DF4DFFA}" type="presOf" srcId="{7D2DB0B1-F36C-476C-87ED-459C9DDC2551}" destId="{8A15FD47-C480-4F1D-9A5E-4057D2720B79}" srcOrd="0" destOrd="0" presId="urn:microsoft.com/office/officeart/2005/8/layout/vList5"/>
    <dgm:cxn modelId="{867FE98C-7A72-4E39-B2D5-92E699DEBD48}" type="presOf" srcId="{416CCBC9-1CC0-4607-B674-C18B20455B3F}" destId="{1D303547-ECB8-4711-ABCF-B1CAF3F62208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D73742CE-746B-44DA-AC6F-3770BA6C517F}" type="presParOf" srcId="{A1817A75-B199-4905-A00D-8DBB6CDBEC5F}" destId="{C324129E-9879-4E30-8D13-E1C510C291A7}" srcOrd="0" destOrd="0" presId="urn:microsoft.com/office/officeart/2005/8/layout/vList5"/>
    <dgm:cxn modelId="{EECD390B-5423-46AA-B89D-2E621697C4E1}" type="presParOf" srcId="{C324129E-9879-4E30-8D13-E1C510C291A7}" destId="{4B23B16B-3E9D-4EBB-9D8B-C0CB096E401A}" srcOrd="0" destOrd="0" presId="urn:microsoft.com/office/officeart/2005/8/layout/vList5"/>
    <dgm:cxn modelId="{A2BDE6EA-B0DE-45B1-9140-DE5359DD3D83}" type="presParOf" srcId="{C324129E-9879-4E30-8D13-E1C510C291A7}" destId="{13659239-6081-4FEA-A5F2-26A34ECF8170}" srcOrd="1" destOrd="0" presId="urn:microsoft.com/office/officeart/2005/8/layout/vList5"/>
    <dgm:cxn modelId="{DB98A98D-284B-40FD-853E-D4A457A456FD}" type="presParOf" srcId="{A1817A75-B199-4905-A00D-8DBB6CDBEC5F}" destId="{9E9B8144-29FD-4DE2-AA7C-1944F22377A7}" srcOrd="1" destOrd="0" presId="urn:microsoft.com/office/officeart/2005/8/layout/vList5"/>
    <dgm:cxn modelId="{5A437130-7B84-49AB-BE94-B01115D4205D}" type="presParOf" srcId="{A1817A75-B199-4905-A00D-8DBB6CDBEC5F}" destId="{9ED31F36-C6FF-42B6-B7E3-9445F1507B17}" srcOrd="2" destOrd="0" presId="urn:microsoft.com/office/officeart/2005/8/layout/vList5"/>
    <dgm:cxn modelId="{43956EC5-8A9B-43D8-BA42-7D2CBB98D68A}" type="presParOf" srcId="{9ED31F36-C6FF-42B6-B7E3-9445F1507B17}" destId="{09D845BB-AA2E-4E9B-B26F-96EA01A11D27}" srcOrd="0" destOrd="0" presId="urn:microsoft.com/office/officeart/2005/8/layout/vList5"/>
    <dgm:cxn modelId="{9100FCA1-DE7E-42B3-BF3C-ECC2EAC7D6C6}" type="presParOf" srcId="{9ED31F36-C6FF-42B6-B7E3-9445F1507B17}" destId="{1D303547-ECB8-4711-ABCF-B1CAF3F62208}" srcOrd="1" destOrd="0" presId="urn:microsoft.com/office/officeart/2005/8/layout/vList5"/>
    <dgm:cxn modelId="{EA4203E9-748F-4EFD-9789-16FAA067848C}" type="presParOf" srcId="{A1817A75-B199-4905-A00D-8DBB6CDBEC5F}" destId="{5B971E11-1286-4A4D-AFAD-3B9DC550F758}" srcOrd="3" destOrd="0" presId="urn:microsoft.com/office/officeart/2005/8/layout/vList5"/>
    <dgm:cxn modelId="{D7E60E8E-A597-4C88-BCBD-4C262085746F}" type="presParOf" srcId="{A1817A75-B199-4905-A00D-8DBB6CDBEC5F}" destId="{B9EF25A1-16CA-496F-A4A0-EA2ACD7D2A42}" srcOrd="4" destOrd="0" presId="urn:microsoft.com/office/officeart/2005/8/layout/vList5"/>
    <dgm:cxn modelId="{756E1815-F35B-4791-9CD3-6F04F636B7BB}" type="presParOf" srcId="{B9EF25A1-16CA-496F-A4A0-EA2ACD7D2A42}" destId="{8A15FD47-C480-4F1D-9A5E-4057D2720B79}" srcOrd="0" destOrd="0" presId="urn:microsoft.com/office/officeart/2005/8/layout/vList5"/>
    <dgm:cxn modelId="{7169E292-8E5B-4E15-82F0-E9A0D3FBC400}" type="presParOf" srcId="{B9EF25A1-16CA-496F-A4A0-EA2ACD7D2A42}" destId="{698C8C9C-9DC1-43FB-AEAC-C7A6D4C638EE}" srcOrd="1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980679-7FA9-402B-8C80-5EFAD4D08E4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5D8B8C-D5FC-4F0A-8B19-9295A35FA6B3}">
      <dgm:prSet phldrT="[Текст]"/>
      <dgm:spPr/>
      <dgm:t>
        <a:bodyPr/>
        <a:lstStyle/>
        <a:p>
          <a:r>
            <a:rPr lang="ru-RU" dirty="0" smtClean="0"/>
            <a:t>часы</a:t>
          </a:r>
          <a:endParaRPr lang="ru-RU" dirty="0"/>
        </a:p>
      </dgm:t>
    </dgm:pt>
    <dgm:pt modelId="{6CB57D05-6DDD-4DE4-86AB-12CED29D8C61}" type="parTrans" cxnId="{BD625869-C129-4F3E-8523-53799AF6415B}">
      <dgm:prSet/>
      <dgm:spPr/>
      <dgm:t>
        <a:bodyPr/>
        <a:lstStyle/>
        <a:p>
          <a:endParaRPr lang="ru-RU"/>
        </a:p>
      </dgm:t>
    </dgm:pt>
    <dgm:pt modelId="{00B31761-A573-4BAD-A489-C712E636C7D7}" type="sibTrans" cxnId="{BD625869-C129-4F3E-8523-53799AF6415B}">
      <dgm:prSet/>
      <dgm:spPr/>
      <dgm:t>
        <a:bodyPr/>
        <a:lstStyle/>
        <a:p>
          <a:endParaRPr lang="ru-RU"/>
        </a:p>
      </dgm:t>
    </dgm:pt>
    <dgm:pt modelId="{BA1290A7-2660-4F0F-8812-17A4348C2795}">
      <dgm:prSet phldrT="[Текст]" custT="1"/>
      <dgm:spPr/>
      <dgm:t>
        <a:bodyPr/>
        <a:lstStyle/>
        <a:p>
          <a:r>
            <a:rPr lang="ru-RU" sz="1800" dirty="0" smtClean="0"/>
            <a:t>минуты</a:t>
          </a:r>
          <a:endParaRPr lang="ru-RU" sz="1800" dirty="0"/>
        </a:p>
      </dgm:t>
    </dgm:pt>
    <dgm:pt modelId="{FAFE1389-8F06-4FA7-8E3D-3E1A7D3BD18A}" type="parTrans" cxnId="{985EC308-9357-4F86-AD7A-0C5858939053}">
      <dgm:prSet/>
      <dgm:spPr/>
      <dgm:t>
        <a:bodyPr/>
        <a:lstStyle/>
        <a:p>
          <a:endParaRPr lang="ru-RU"/>
        </a:p>
      </dgm:t>
    </dgm:pt>
    <dgm:pt modelId="{388712E3-C996-4D7C-A13C-35148B46C5C7}" type="sibTrans" cxnId="{985EC308-9357-4F86-AD7A-0C5858939053}">
      <dgm:prSet/>
      <dgm:spPr/>
      <dgm:t>
        <a:bodyPr/>
        <a:lstStyle/>
        <a:p>
          <a:endParaRPr lang="ru-RU"/>
        </a:p>
      </dgm:t>
    </dgm:pt>
    <dgm:pt modelId="{4F92B44A-8F97-437F-96FC-6E15937E4DCE}">
      <dgm:prSet phldrT="[Текст]"/>
      <dgm:spPr/>
      <dgm:t>
        <a:bodyPr/>
        <a:lstStyle/>
        <a:p>
          <a:r>
            <a:rPr lang="ru-RU" dirty="0" smtClean="0"/>
            <a:t>секунды (0)</a:t>
          </a:r>
          <a:endParaRPr lang="ru-RU" dirty="0"/>
        </a:p>
      </dgm:t>
    </dgm:pt>
    <dgm:pt modelId="{F741084C-C7D3-46D0-8849-463531BDC1B2}" type="parTrans" cxnId="{C39B8353-D471-4537-9EFF-4473E75919ED}">
      <dgm:prSet/>
      <dgm:spPr/>
      <dgm:t>
        <a:bodyPr/>
        <a:lstStyle/>
        <a:p>
          <a:endParaRPr lang="ru-RU"/>
        </a:p>
      </dgm:t>
    </dgm:pt>
    <dgm:pt modelId="{79EDAEDD-E9FC-459E-BDEE-84DDD2CF562A}" type="sibTrans" cxnId="{C39B8353-D471-4537-9EFF-4473E75919ED}">
      <dgm:prSet/>
      <dgm:spPr/>
      <dgm:t>
        <a:bodyPr/>
        <a:lstStyle/>
        <a:p>
          <a:endParaRPr lang="ru-RU"/>
        </a:p>
      </dgm:t>
    </dgm:pt>
    <dgm:pt modelId="{54D39D6B-A94D-4C54-BAF7-D05900D06E0B}">
      <dgm:prSet phldrT="[Текст]"/>
      <dgm:spPr/>
      <dgm:t>
        <a:bodyPr/>
        <a:lstStyle/>
        <a:p>
          <a:r>
            <a:rPr lang="ru-RU" dirty="0" smtClean="0"/>
            <a:t>миллисекунды (0)</a:t>
          </a:r>
          <a:endParaRPr lang="ru-RU" dirty="0"/>
        </a:p>
      </dgm:t>
    </dgm:pt>
    <dgm:pt modelId="{B39A016C-FC09-4D36-A986-BEAB4CA1DC04}" type="parTrans" cxnId="{4CFB71FA-F108-4D99-8010-5CBDEABA8628}">
      <dgm:prSet/>
      <dgm:spPr/>
      <dgm:t>
        <a:bodyPr/>
        <a:lstStyle/>
        <a:p>
          <a:endParaRPr lang="ru-RU"/>
        </a:p>
      </dgm:t>
    </dgm:pt>
    <dgm:pt modelId="{6986EAB7-03B7-4CCB-B696-92A641E766C9}" type="sibTrans" cxnId="{4CFB71FA-F108-4D99-8010-5CBDEABA8628}">
      <dgm:prSet/>
      <dgm:spPr/>
      <dgm:t>
        <a:bodyPr/>
        <a:lstStyle/>
        <a:p>
          <a:endParaRPr lang="ru-RU"/>
        </a:p>
      </dgm:t>
    </dgm:pt>
    <dgm:pt modelId="{0F37725F-81D0-41D7-8220-DDB25B5D6410}" type="pres">
      <dgm:prSet presAssocID="{8E980679-7FA9-402B-8C80-5EFAD4D08E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6087B9-C987-4EDA-9CA3-01DEB4AB3248}" type="pres">
      <dgm:prSet presAssocID="{685D8B8C-D5FC-4F0A-8B19-9295A35FA6B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63E149-D421-4796-B46A-117BE7D64ACF}" type="pres">
      <dgm:prSet presAssocID="{00B31761-A573-4BAD-A489-C712E636C7D7}" presName="spacer" presStyleCnt="0"/>
      <dgm:spPr/>
    </dgm:pt>
    <dgm:pt modelId="{4243FDDF-4047-418A-AB66-29222E95711B}" type="pres">
      <dgm:prSet presAssocID="{BA1290A7-2660-4F0F-8812-17A4348C279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166FE-4807-48D3-AD7B-19C00BB48217}" type="pres">
      <dgm:prSet presAssocID="{388712E3-C996-4D7C-A13C-35148B46C5C7}" presName="spacer" presStyleCnt="0"/>
      <dgm:spPr/>
    </dgm:pt>
    <dgm:pt modelId="{727AF806-12E8-47B7-A084-20A1BD7E764A}" type="pres">
      <dgm:prSet presAssocID="{4F92B44A-8F97-437F-96FC-6E15937E4DCE}" presName="parentText" presStyleLbl="node1" presStyleIdx="2" presStyleCnt="4" custLinFactNeighborY="-4999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39E4C-F5EC-4C70-ADFD-F3EC60782171}" type="pres">
      <dgm:prSet presAssocID="{79EDAEDD-E9FC-459E-BDEE-84DDD2CF562A}" presName="spacer" presStyleCnt="0"/>
      <dgm:spPr/>
    </dgm:pt>
    <dgm:pt modelId="{82D43A97-67CE-44CF-9C8F-E4C3E7C36EC6}" type="pres">
      <dgm:prSet presAssocID="{54D39D6B-A94D-4C54-BAF7-D05900D06E0B}" presName="parentText" presStyleLbl="node1" presStyleIdx="3" presStyleCnt="4" custLinFactY="-17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5EC308-9357-4F86-AD7A-0C5858939053}" srcId="{8E980679-7FA9-402B-8C80-5EFAD4D08E42}" destId="{BA1290A7-2660-4F0F-8812-17A4348C2795}" srcOrd="1" destOrd="0" parTransId="{FAFE1389-8F06-4FA7-8E3D-3E1A7D3BD18A}" sibTransId="{388712E3-C996-4D7C-A13C-35148B46C5C7}"/>
    <dgm:cxn modelId="{4CFB71FA-F108-4D99-8010-5CBDEABA8628}" srcId="{8E980679-7FA9-402B-8C80-5EFAD4D08E42}" destId="{54D39D6B-A94D-4C54-BAF7-D05900D06E0B}" srcOrd="3" destOrd="0" parTransId="{B39A016C-FC09-4D36-A986-BEAB4CA1DC04}" sibTransId="{6986EAB7-03B7-4CCB-B696-92A641E766C9}"/>
    <dgm:cxn modelId="{8CE3FC8E-D77F-4709-9141-BF04F27AAFEE}" type="presOf" srcId="{54D39D6B-A94D-4C54-BAF7-D05900D06E0B}" destId="{82D43A97-67CE-44CF-9C8F-E4C3E7C36EC6}" srcOrd="0" destOrd="0" presId="urn:microsoft.com/office/officeart/2005/8/layout/vList2"/>
    <dgm:cxn modelId="{BD625869-C129-4F3E-8523-53799AF6415B}" srcId="{8E980679-7FA9-402B-8C80-5EFAD4D08E42}" destId="{685D8B8C-D5FC-4F0A-8B19-9295A35FA6B3}" srcOrd="0" destOrd="0" parTransId="{6CB57D05-6DDD-4DE4-86AB-12CED29D8C61}" sibTransId="{00B31761-A573-4BAD-A489-C712E636C7D7}"/>
    <dgm:cxn modelId="{C39B8353-D471-4537-9EFF-4473E75919ED}" srcId="{8E980679-7FA9-402B-8C80-5EFAD4D08E42}" destId="{4F92B44A-8F97-437F-96FC-6E15937E4DCE}" srcOrd="2" destOrd="0" parTransId="{F741084C-C7D3-46D0-8849-463531BDC1B2}" sibTransId="{79EDAEDD-E9FC-459E-BDEE-84DDD2CF562A}"/>
    <dgm:cxn modelId="{38B84E97-ACE5-4183-923E-8241C211BADC}" type="presOf" srcId="{8E980679-7FA9-402B-8C80-5EFAD4D08E42}" destId="{0F37725F-81D0-41D7-8220-DDB25B5D6410}" srcOrd="0" destOrd="0" presId="urn:microsoft.com/office/officeart/2005/8/layout/vList2"/>
    <dgm:cxn modelId="{0860C55B-A29E-476C-9C82-E40D5F7A1DBB}" type="presOf" srcId="{4F92B44A-8F97-437F-96FC-6E15937E4DCE}" destId="{727AF806-12E8-47B7-A084-20A1BD7E764A}" srcOrd="0" destOrd="0" presId="urn:microsoft.com/office/officeart/2005/8/layout/vList2"/>
    <dgm:cxn modelId="{434CF02F-7C2A-4408-81BF-7935B35E36C6}" type="presOf" srcId="{685D8B8C-D5FC-4F0A-8B19-9295A35FA6B3}" destId="{0B6087B9-C987-4EDA-9CA3-01DEB4AB3248}" srcOrd="0" destOrd="0" presId="urn:microsoft.com/office/officeart/2005/8/layout/vList2"/>
    <dgm:cxn modelId="{8F6AFCF4-4D0A-4D80-BB8E-089A0BDAEBC3}" type="presOf" srcId="{BA1290A7-2660-4F0F-8812-17A4348C2795}" destId="{4243FDDF-4047-418A-AB66-29222E95711B}" srcOrd="0" destOrd="0" presId="urn:microsoft.com/office/officeart/2005/8/layout/vList2"/>
    <dgm:cxn modelId="{DB6EA64F-1684-460F-B28A-40F25F75DD9A}" type="presParOf" srcId="{0F37725F-81D0-41D7-8220-DDB25B5D6410}" destId="{0B6087B9-C987-4EDA-9CA3-01DEB4AB3248}" srcOrd="0" destOrd="0" presId="urn:microsoft.com/office/officeart/2005/8/layout/vList2"/>
    <dgm:cxn modelId="{155BB298-9432-4F4A-9346-EADCA1717620}" type="presParOf" srcId="{0F37725F-81D0-41D7-8220-DDB25B5D6410}" destId="{B363E149-D421-4796-B46A-117BE7D64ACF}" srcOrd="1" destOrd="0" presId="urn:microsoft.com/office/officeart/2005/8/layout/vList2"/>
    <dgm:cxn modelId="{EA00F5BF-7CA1-4A4C-9E53-B7729A2A61D9}" type="presParOf" srcId="{0F37725F-81D0-41D7-8220-DDB25B5D6410}" destId="{4243FDDF-4047-418A-AB66-29222E95711B}" srcOrd="2" destOrd="0" presId="urn:microsoft.com/office/officeart/2005/8/layout/vList2"/>
    <dgm:cxn modelId="{51EAE14C-4338-474A-9CA7-6BD5576EE977}" type="presParOf" srcId="{0F37725F-81D0-41D7-8220-DDB25B5D6410}" destId="{C0E166FE-4807-48D3-AD7B-19C00BB48217}" srcOrd="3" destOrd="0" presId="urn:microsoft.com/office/officeart/2005/8/layout/vList2"/>
    <dgm:cxn modelId="{1670AA9E-4554-438A-A16A-3ACFD8C1DE2F}" type="presParOf" srcId="{0F37725F-81D0-41D7-8220-DDB25B5D6410}" destId="{727AF806-12E8-47B7-A084-20A1BD7E764A}" srcOrd="4" destOrd="0" presId="urn:microsoft.com/office/officeart/2005/8/layout/vList2"/>
    <dgm:cxn modelId="{518B2D44-7692-41AB-8B9F-F97F9AE7A0DB}" type="presParOf" srcId="{0F37725F-81D0-41D7-8220-DDB25B5D6410}" destId="{57D39E4C-F5EC-4C70-ADFD-F3EC60782171}" srcOrd="5" destOrd="0" presId="urn:microsoft.com/office/officeart/2005/8/layout/vList2"/>
    <dgm:cxn modelId="{B25AD117-FE56-4DCD-8E1C-509D48DF3749}" type="presParOf" srcId="{0F37725F-81D0-41D7-8220-DDB25B5D6410}" destId="{82D43A97-67CE-44CF-9C8F-E4C3E7C36EC6}" srcOrd="6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smtClean="0"/>
            <a:t>hour()</a:t>
          </a:r>
          <a:r>
            <a:rPr lang="en-US" b="0" i="0" dirty="0" smtClean="0"/>
            <a:t> 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положительные значения часа в диапазоне от 0 до 23;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smtClean="0"/>
            <a:t>minute()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целое значение, обозначающее минуты, в диапазоне от 0 до 59;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smtClean="0"/>
            <a:t>second()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возвращает целое значение, обозначающее секунды, в диапазоне от 0 до 59;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6E2791D4-F2FD-4292-9078-32C4F0116CDF}">
      <dgm:prSet/>
      <dgm:spPr/>
      <dgm:t>
        <a:bodyPr/>
        <a:lstStyle/>
        <a:p>
          <a:r>
            <a:rPr lang="en-US" b="0" i="1" dirty="0" err="1" smtClean="0"/>
            <a:t>msec</a:t>
          </a:r>
          <a:r>
            <a:rPr lang="en-US" b="0" i="1" dirty="0" smtClean="0"/>
            <a:t>()</a:t>
          </a:r>
          <a:endParaRPr lang="en-US" dirty="0"/>
        </a:p>
      </dgm:t>
    </dgm:pt>
    <dgm:pt modelId="{495246FA-B333-487E-83E3-D110D423A531}" type="parTrans" cxnId="{BE698FE9-B891-4716-B805-71B7834769FE}">
      <dgm:prSet/>
      <dgm:spPr/>
      <dgm:t>
        <a:bodyPr/>
        <a:lstStyle/>
        <a:p>
          <a:endParaRPr lang="ru-RU"/>
        </a:p>
      </dgm:t>
    </dgm:pt>
    <dgm:pt modelId="{8135A8E5-D88D-4A7E-9397-D280C8F8E0D0}" type="sibTrans" cxnId="{BE698FE9-B891-4716-B805-71B7834769FE}">
      <dgm:prSet/>
      <dgm:spPr/>
      <dgm:t>
        <a:bodyPr/>
        <a:lstStyle/>
        <a:p>
          <a:endParaRPr lang="ru-RU"/>
        </a:p>
      </dgm:t>
    </dgm:pt>
    <dgm:pt modelId="{520A2BC0-9428-40E5-8B0C-F6EE24C039BC}">
      <dgm:prSet/>
      <dgm:spPr/>
      <dgm:t>
        <a:bodyPr/>
        <a:lstStyle/>
        <a:p>
          <a:r>
            <a:rPr lang="ru-RU" b="0" i="0" dirty="0" smtClean="0"/>
            <a:t>возвращает целое значение в диапазоне от 0 до 999, представляющее собой миллисекунды.</a:t>
          </a:r>
          <a:endParaRPr lang="ru-RU" dirty="0"/>
        </a:p>
      </dgm:t>
    </dgm:pt>
    <dgm:pt modelId="{700BD2CA-3279-4A03-927B-697EBC2F875C}" type="parTrans" cxnId="{61B2EE7D-C6A3-4DA5-B059-9F7D9076BCAA}">
      <dgm:prSet/>
      <dgm:spPr/>
      <dgm:t>
        <a:bodyPr/>
        <a:lstStyle/>
        <a:p>
          <a:endParaRPr lang="ru-RU"/>
        </a:p>
      </dgm:t>
    </dgm:pt>
    <dgm:pt modelId="{ABF27007-A60B-4125-AD4C-02DBDFFC8F20}" type="sibTrans" cxnId="{61B2EE7D-C6A3-4DA5-B059-9F7D9076BCAA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4" custScaleX="76018" custScaleY="591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4" custScaleX="76017" custScaleY="5439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4" custScaleX="77997" custScaleY="586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05F71-6F62-4915-8F0E-DBB54E8E09FF}" type="pres">
      <dgm:prSet presAssocID="{23D548DF-B45B-46C4-A576-4F9699044258}" presName="sp" presStyleCnt="0"/>
      <dgm:spPr/>
    </dgm:pt>
    <dgm:pt modelId="{5ACC5F4E-0FCE-4C92-949E-8711C76CC2C8}" type="pres">
      <dgm:prSet presAssocID="{6E2791D4-F2FD-4292-9078-32C4F0116CDF}" presName="linNode" presStyleCnt="0"/>
      <dgm:spPr/>
    </dgm:pt>
    <dgm:pt modelId="{28692C57-6589-4F1A-9D19-F5579925BA84}" type="pres">
      <dgm:prSet presAssocID="{6E2791D4-F2FD-4292-9078-32C4F0116CDF}" presName="parentText" presStyleLbl="node1" presStyleIdx="3" presStyleCnt="4" custScaleX="77997" custScaleY="50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0D59C-B39B-4DBA-A869-2934F6D8F217}" type="pres">
      <dgm:prSet presAssocID="{6E2791D4-F2FD-4292-9078-32C4F0116CD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0711AB-99CA-4C41-931A-1C48BFF2E9C7}" type="presOf" srcId="{3ADC507A-13C7-467E-A7B8-D326E18CD2A4}" destId="{A1817A75-B199-4905-A00D-8DBB6CDBEC5F}" srcOrd="0" destOrd="0" presId="urn:microsoft.com/office/officeart/2005/8/layout/vList5"/>
    <dgm:cxn modelId="{61B2EE7D-C6A3-4DA5-B059-9F7D9076BCAA}" srcId="{6E2791D4-F2FD-4292-9078-32C4F0116CDF}" destId="{520A2BC0-9428-40E5-8B0C-F6EE24C039BC}" srcOrd="0" destOrd="0" parTransId="{700BD2CA-3279-4A03-927B-697EBC2F875C}" sibTransId="{ABF27007-A60B-4125-AD4C-02DBDFFC8F20}"/>
    <dgm:cxn modelId="{8FB85A43-5BF4-447A-9343-60D85463F310}" type="presOf" srcId="{520A2BC0-9428-40E5-8B0C-F6EE24C039BC}" destId="{20C0D59C-B39B-4DBA-A869-2934F6D8F217}" srcOrd="0" destOrd="0" presId="urn:microsoft.com/office/officeart/2005/8/layout/vList5"/>
    <dgm:cxn modelId="{5DEB708C-8C89-49A6-8F8E-F042A4890222}" type="presOf" srcId="{3FAF54AB-4B0B-499C-BC93-D6557ED7A99D}" destId="{698C8C9C-9DC1-43FB-AEAC-C7A6D4C638EE}" srcOrd="0" destOrd="0" presId="urn:microsoft.com/office/officeart/2005/8/layout/vList5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67E2408F-761C-47C9-830C-24000F086572}" type="presOf" srcId="{6E2791D4-F2FD-4292-9078-32C4F0116CDF}" destId="{28692C57-6589-4F1A-9D19-F5579925BA84}" srcOrd="0" destOrd="0" presId="urn:microsoft.com/office/officeart/2005/8/layout/vList5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336A3E55-932E-407E-A20E-59AA2DA2E796}" type="presOf" srcId="{9E6061DD-78C8-41DB-B0CE-6F2CBA59B56D}" destId="{4B23B16B-3E9D-4EBB-9D8B-C0CB096E401A}" srcOrd="0" destOrd="0" presId="urn:microsoft.com/office/officeart/2005/8/layout/vList5"/>
    <dgm:cxn modelId="{2101222B-ABD6-49EE-93CF-13181EF85EFA}" type="presOf" srcId="{416CCBC9-1CC0-4607-B674-C18B20455B3F}" destId="{1D303547-ECB8-4711-ABCF-B1CAF3F62208}" srcOrd="0" destOrd="0" presId="urn:microsoft.com/office/officeart/2005/8/layout/vList5"/>
    <dgm:cxn modelId="{DB51CCCA-0712-4AAF-86A1-A4C61D785799}" type="presOf" srcId="{6880A4BF-A5EB-4907-A149-F6EA24EE85B6}" destId="{09D845BB-AA2E-4E9B-B26F-96EA01A11D27}" srcOrd="0" destOrd="0" presId="urn:microsoft.com/office/officeart/2005/8/layout/vList5"/>
    <dgm:cxn modelId="{459EABC2-4969-49F0-BEDE-B8356ADCE4CC}" type="presOf" srcId="{C3939B03-AC62-48E0-9427-153C2DFE15F2}" destId="{13659239-6081-4FEA-A5F2-26A34ECF8170}" srcOrd="0" destOrd="0" presId="urn:microsoft.com/office/officeart/2005/8/layout/vList5"/>
    <dgm:cxn modelId="{12632184-442A-498A-A10C-738D45CCBC0F}" type="presOf" srcId="{7D2DB0B1-F36C-476C-87ED-459C9DDC2551}" destId="{8A15FD47-C480-4F1D-9A5E-4057D2720B79}" srcOrd="0" destOrd="0" presId="urn:microsoft.com/office/officeart/2005/8/layout/vList5"/>
    <dgm:cxn modelId="{BE698FE9-B891-4716-B805-71B7834769FE}" srcId="{3ADC507A-13C7-467E-A7B8-D326E18CD2A4}" destId="{6E2791D4-F2FD-4292-9078-32C4F0116CDF}" srcOrd="3" destOrd="0" parTransId="{495246FA-B333-487E-83E3-D110D423A531}" sibTransId="{8135A8E5-D88D-4A7E-9397-D280C8F8E0D0}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912B3F19-E3D4-4640-A413-564626A11103}" type="presParOf" srcId="{A1817A75-B199-4905-A00D-8DBB6CDBEC5F}" destId="{C324129E-9879-4E30-8D13-E1C510C291A7}" srcOrd="0" destOrd="0" presId="urn:microsoft.com/office/officeart/2005/8/layout/vList5"/>
    <dgm:cxn modelId="{CA434E4D-2D42-4871-9830-718B3D34B34F}" type="presParOf" srcId="{C324129E-9879-4E30-8D13-E1C510C291A7}" destId="{4B23B16B-3E9D-4EBB-9D8B-C0CB096E401A}" srcOrd="0" destOrd="0" presId="urn:microsoft.com/office/officeart/2005/8/layout/vList5"/>
    <dgm:cxn modelId="{4E5D9C22-B244-4066-899F-AF855221A7CE}" type="presParOf" srcId="{C324129E-9879-4E30-8D13-E1C510C291A7}" destId="{13659239-6081-4FEA-A5F2-26A34ECF8170}" srcOrd="1" destOrd="0" presId="urn:microsoft.com/office/officeart/2005/8/layout/vList5"/>
    <dgm:cxn modelId="{72FC372F-59DC-4785-B5AC-52D8B80A0089}" type="presParOf" srcId="{A1817A75-B199-4905-A00D-8DBB6CDBEC5F}" destId="{9E9B8144-29FD-4DE2-AA7C-1944F22377A7}" srcOrd="1" destOrd="0" presId="urn:microsoft.com/office/officeart/2005/8/layout/vList5"/>
    <dgm:cxn modelId="{173F4422-441E-47F6-9740-AE93909E61B1}" type="presParOf" srcId="{A1817A75-B199-4905-A00D-8DBB6CDBEC5F}" destId="{9ED31F36-C6FF-42B6-B7E3-9445F1507B17}" srcOrd="2" destOrd="0" presId="urn:microsoft.com/office/officeart/2005/8/layout/vList5"/>
    <dgm:cxn modelId="{C3C719BC-A73A-449A-B4DD-DAC766183BB4}" type="presParOf" srcId="{9ED31F36-C6FF-42B6-B7E3-9445F1507B17}" destId="{09D845BB-AA2E-4E9B-B26F-96EA01A11D27}" srcOrd="0" destOrd="0" presId="urn:microsoft.com/office/officeart/2005/8/layout/vList5"/>
    <dgm:cxn modelId="{7153003C-55EA-4010-87FE-9578025C5F3B}" type="presParOf" srcId="{9ED31F36-C6FF-42B6-B7E3-9445F1507B17}" destId="{1D303547-ECB8-4711-ABCF-B1CAF3F62208}" srcOrd="1" destOrd="0" presId="urn:microsoft.com/office/officeart/2005/8/layout/vList5"/>
    <dgm:cxn modelId="{F10350A0-0048-44AF-940E-F4563F118631}" type="presParOf" srcId="{A1817A75-B199-4905-A00D-8DBB6CDBEC5F}" destId="{5B971E11-1286-4A4D-AFAD-3B9DC550F758}" srcOrd="3" destOrd="0" presId="urn:microsoft.com/office/officeart/2005/8/layout/vList5"/>
    <dgm:cxn modelId="{FEF67839-0CE8-4C26-873A-BB3A56E61FBA}" type="presParOf" srcId="{A1817A75-B199-4905-A00D-8DBB6CDBEC5F}" destId="{B9EF25A1-16CA-496F-A4A0-EA2ACD7D2A42}" srcOrd="4" destOrd="0" presId="urn:microsoft.com/office/officeart/2005/8/layout/vList5"/>
    <dgm:cxn modelId="{B47587C2-5E4F-41E7-8CDF-62B81E773ED3}" type="presParOf" srcId="{B9EF25A1-16CA-496F-A4A0-EA2ACD7D2A42}" destId="{8A15FD47-C480-4F1D-9A5E-4057D2720B79}" srcOrd="0" destOrd="0" presId="urn:microsoft.com/office/officeart/2005/8/layout/vList5"/>
    <dgm:cxn modelId="{5FA4E73B-35B4-48BC-A872-422E02EC9741}" type="presParOf" srcId="{B9EF25A1-16CA-496F-A4A0-EA2ACD7D2A42}" destId="{698C8C9C-9DC1-43FB-AEAC-C7A6D4C638EE}" srcOrd="1" destOrd="0" presId="urn:microsoft.com/office/officeart/2005/8/layout/vList5"/>
    <dgm:cxn modelId="{9BD74AEC-E4B0-46D6-9A52-840E14701D06}" type="presParOf" srcId="{A1817A75-B199-4905-A00D-8DBB6CDBEC5F}" destId="{E5505F71-6F62-4915-8F0E-DBB54E8E09FF}" srcOrd="5" destOrd="0" presId="urn:microsoft.com/office/officeart/2005/8/layout/vList5"/>
    <dgm:cxn modelId="{577EA7B3-E66C-4033-BBE5-5F5D9BC4AFA9}" type="presParOf" srcId="{A1817A75-B199-4905-A00D-8DBB6CDBEC5F}" destId="{5ACC5F4E-0FCE-4C92-949E-8711C76CC2C8}" srcOrd="6" destOrd="0" presId="urn:microsoft.com/office/officeart/2005/8/layout/vList5"/>
    <dgm:cxn modelId="{E09D0E23-CABA-481B-AFE3-9D5812D79F42}" type="presParOf" srcId="{5ACC5F4E-0FCE-4C92-949E-8711C76CC2C8}" destId="{28692C57-6589-4F1A-9D19-F5579925BA84}" srcOrd="0" destOrd="0" presId="urn:microsoft.com/office/officeart/2005/8/layout/vList5"/>
    <dgm:cxn modelId="{02E13A04-0A93-44BB-80F6-D4F361EFCB57}" type="presParOf" srcId="{5ACC5F4E-0FCE-4C92-949E-8711C76CC2C8}" destId="{20C0D59C-B39B-4DBA-A869-2934F6D8F217}" srcOrd="1" destOrd="0" presId="urn:microsoft.com/office/officeart/2005/8/layout/vList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EBD677-FB2D-44B2-99AE-57FF2DF1D0A7}" type="doc">
      <dgm:prSet loTypeId="urn:microsoft.com/office/officeart/2005/8/layout/vList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568684-BAE1-41D4-B40A-8610DE66271D}">
      <dgm:prSet phldrT="[Текст]"/>
      <dgm:spPr/>
      <dgm:t>
        <a:bodyPr/>
        <a:lstStyle/>
        <a:p>
          <a:r>
            <a:rPr lang="en-US" i="1" dirty="0" err="1" smtClean="0"/>
            <a:t>toString</a:t>
          </a:r>
          <a:r>
            <a:rPr lang="en-US" i="1" dirty="0" smtClean="0"/>
            <a:t>()</a:t>
          </a:r>
          <a:endParaRPr lang="ru-RU" dirty="0"/>
        </a:p>
      </dgm:t>
    </dgm:pt>
    <dgm:pt modelId="{1FE08CFA-17BB-4A6A-B344-075E7C1FBF6F}" type="parTrans" cxnId="{E6CF7F7C-2704-4121-A7D4-A126F89F13F3}">
      <dgm:prSet/>
      <dgm:spPr/>
      <dgm:t>
        <a:bodyPr/>
        <a:lstStyle/>
        <a:p>
          <a:endParaRPr lang="ru-RU"/>
        </a:p>
      </dgm:t>
    </dgm:pt>
    <dgm:pt modelId="{EBA2CF49-C9A4-424C-8AB0-F76D429FDCDB}" type="sibTrans" cxnId="{E6CF7F7C-2704-4121-A7D4-A126F89F13F3}">
      <dgm:prSet/>
      <dgm:spPr/>
      <dgm:t>
        <a:bodyPr/>
        <a:lstStyle/>
        <a:p>
          <a:endParaRPr lang="ru-RU"/>
        </a:p>
      </dgm:t>
    </dgm:pt>
    <dgm:pt modelId="{7584796D-7A06-4805-BDEA-20014C0096AA}">
      <dgm:prSet phldrT="[Текст]"/>
      <dgm:spPr/>
      <dgm:t>
        <a:bodyPr/>
        <a:lstStyle/>
        <a:p>
          <a:r>
            <a:rPr lang="ru-RU" b="0" i="0" dirty="0" smtClean="0"/>
            <a:t>для передачи данных объекта времени в виде строки</a:t>
          </a:r>
          <a:endParaRPr lang="ru-RU" dirty="0"/>
        </a:p>
      </dgm:t>
    </dgm:pt>
    <dgm:pt modelId="{93E1FD90-CEF9-473E-AAA0-AF89FA231022}" type="parTrans" cxnId="{D46C8E45-2C54-42EF-A06A-7E1A6DE32934}">
      <dgm:prSet/>
      <dgm:spPr/>
      <dgm:t>
        <a:bodyPr/>
        <a:lstStyle/>
        <a:p>
          <a:endParaRPr lang="ru-RU"/>
        </a:p>
      </dgm:t>
    </dgm:pt>
    <dgm:pt modelId="{DB13411B-D0FD-463D-BA62-FF302659B654}" type="sibTrans" cxnId="{D46C8E45-2C54-42EF-A06A-7E1A6DE32934}">
      <dgm:prSet/>
      <dgm:spPr/>
      <dgm:t>
        <a:bodyPr/>
        <a:lstStyle/>
        <a:p>
          <a:endParaRPr lang="ru-RU"/>
        </a:p>
      </dgm:t>
    </dgm:pt>
    <dgm:pt modelId="{ACD7777B-E6DB-4723-9E1F-B37068343E91}">
      <dgm:prSet phldrT="[Текст]"/>
      <dgm:spPr/>
      <dgm:t>
        <a:bodyPr/>
        <a:lstStyle/>
        <a:p>
          <a:r>
            <a:rPr lang="ru-RU" b="0" i="0" dirty="0" smtClean="0"/>
            <a:t>в качестве параметра, можно передать одно из форматов времени или задать свой собственный</a:t>
          </a:r>
          <a:endParaRPr lang="ru-RU" dirty="0"/>
        </a:p>
      </dgm:t>
    </dgm:pt>
    <dgm:pt modelId="{230FDA0E-EECF-43B6-90B3-F12C014B14A5}" type="parTrans" cxnId="{3D7B587A-6A4C-4825-99EE-5C5E65DAE259}">
      <dgm:prSet/>
      <dgm:spPr/>
      <dgm:t>
        <a:bodyPr/>
        <a:lstStyle/>
        <a:p>
          <a:endParaRPr lang="ru-RU"/>
        </a:p>
      </dgm:t>
    </dgm:pt>
    <dgm:pt modelId="{E15B0EF0-5C8C-4FA0-90BB-D39D6201305F}" type="sibTrans" cxnId="{3D7B587A-6A4C-4825-99EE-5C5E65DAE259}">
      <dgm:prSet/>
      <dgm:spPr/>
      <dgm:t>
        <a:bodyPr/>
        <a:lstStyle/>
        <a:p>
          <a:endParaRPr lang="ru-RU"/>
        </a:p>
      </dgm:t>
    </dgm:pt>
    <dgm:pt modelId="{ED3EF912-DEBC-4B1B-A41F-10B96E0E5A01}">
      <dgm:prSet phldrT="[Текст]"/>
      <dgm:spPr/>
      <dgm:t>
        <a:bodyPr/>
        <a:lstStyle/>
        <a:p>
          <a:r>
            <a:rPr lang="en-US" i="1" dirty="0" err="1" smtClean="0"/>
            <a:t>fromString</a:t>
          </a:r>
          <a:r>
            <a:rPr lang="en-US" i="1" dirty="0" smtClean="0"/>
            <a:t>()</a:t>
          </a:r>
          <a:r>
            <a:rPr lang="en-US" dirty="0" smtClean="0"/>
            <a:t> </a:t>
          </a:r>
          <a:endParaRPr lang="ru-RU" dirty="0"/>
        </a:p>
      </dgm:t>
    </dgm:pt>
    <dgm:pt modelId="{8DCBF485-6270-4350-A92B-4BAE0F246F87}" type="parTrans" cxnId="{AC384A41-3414-4B85-8AA9-256ECAD2B2FD}">
      <dgm:prSet/>
      <dgm:spPr/>
      <dgm:t>
        <a:bodyPr/>
        <a:lstStyle/>
        <a:p>
          <a:endParaRPr lang="ru-RU"/>
        </a:p>
      </dgm:t>
    </dgm:pt>
    <dgm:pt modelId="{A0DDA4AB-E94A-4612-BFA1-64458D0F9CA3}" type="sibTrans" cxnId="{AC384A41-3414-4B85-8AA9-256ECAD2B2FD}">
      <dgm:prSet/>
      <dgm:spPr/>
      <dgm:t>
        <a:bodyPr/>
        <a:lstStyle/>
        <a:p>
          <a:endParaRPr lang="ru-RU"/>
        </a:p>
      </dgm:t>
    </dgm:pt>
    <dgm:pt modelId="{A8262CD0-BD2D-44DD-94D7-BEE5B5513633}">
      <dgm:prSet phldrT="[Текст]"/>
      <dgm:spPr/>
      <dgm:t>
        <a:bodyPr/>
        <a:lstStyle/>
        <a:p>
          <a:r>
            <a:rPr lang="ru-RU" b="0" i="0" dirty="0" smtClean="0"/>
            <a:t>преобразование из строкового типа в тип </a:t>
          </a:r>
          <a:r>
            <a:rPr lang="ru-RU" b="1" i="0" dirty="0" err="1" smtClean="0"/>
            <a:t>QTime</a:t>
          </a:r>
          <a:endParaRPr lang="ru-RU" dirty="0"/>
        </a:p>
      </dgm:t>
    </dgm:pt>
    <dgm:pt modelId="{CA8D7091-11B9-4FAE-A6C9-40691E102EF7}" type="parTrans" cxnId="{74891495-2B12-485C-92B7-B4F11A084568}">
      <dgm:prSet/>
      <dgm:spPr/>
      <dgm:t>
        <a:bodyPr/>
        <a:lstStyle/>
        <a:p>
          <a:endParaRPr lang="ru-RU"/>
        </a:p>
      </dgm:t>
    </dgm:pt>
    <dgm:pt modelId="{7986C541-C46A-42C0-9696-D76CE235BD26}" type="sibTrans" cxnId="{74891495-2B12-485C-92B7-B4F11A084568}">
      <dgm:prSet/>
      <dgm:spPr/>
      <dgm:t>
        <a:bodyPr/>
        <a:lstStyle/>
        <a:p>
          <a:endParaRPr lang="ru-RU"/>
        </a:p>
      </dgm:t>
    </dgm:pt>
    <dgm:pt modelId="{E98DE3D8-6D90-46DA-9015-07D946A70DCE}">
      <dgm:prSet phldrT="[Текст]"/>
      <dgm:spPr/>
      <dgm:t>
        <a:bodyPr/>
        <a:lstStyle/>
        <a:p>
          <a:r>
            <a:rPr lang="ru-RU" b="0" i="0" dirty="0" smtClean="0"/>
            <a:t>в первом параметре метода нужно передать одно из значений форматов.</a:t>
          </a:r>
          <a:endParaRPr lang="ru-RU" dirty="0"/>
        </a:p>
      </dgm:t>
    </dgm:pt>
    <dgm:pt modelId="{56401DD1-047F-4E7A-BF00-A68F64585845}" type="parTrans" cxnId="{05F22C90-23FF-469D-B434-5736150E33AF}">
      <dgm:prSet/>
      <dgm:spPr/>
      <dgm:t>
        <a:bodyPr/>
        <a:lstStyle/>
        <a:p>
          <a:endParaRPr lang="ru-RU"/>
        </a:p>
      </dgm:t>
    </dgm:pt>
    <dgm:pt modelId="{E31D1262-DCEC-4DA9-9C08-012B3FEAC619}" type="sibTrans" cxnId="{05F22C90-23FF-469D-B434-5736150E33AF}">
      <dgm:prSet/>
      <dgm:spPr/>
      <dgm:t>
        <a:bodyPr/>
        <a:lstStyle/>
        <a:p>
          <a:endParaRPr lang="ru-RU"/>
        </a:p>
      </dgm:t>
    </dgm:pt>
    <dgm:pt modelId="{901B1CA6-FBFA-4E10-B8E8-D56221F41B49}" type="pres">
      <dgm:prSet presAssocID="{49EBD677-FB2D-44B2-99AE-57FF2DF1D0A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7AF920F-5253-45C2-8DFB-2191425C8414}" type="pres">
      <dgm:prSet presAssocID="{F1568684-BAE1-41D4-B40A-8610DE66271D}" presName="linNode" presStyleCnt="0"/>
      <dgm:spPr/>
    </dgm:pt>
    <dgm:pt modelId="{0A908D66-0A0D-437E-BD1F-015C9F1E2E98}" type="pres">
      <dgm:prSet presAssocID="{F1568684-BAE1-41D4-B40A-8610DE66271D}" presName="parentShp" presStyleLbl="node1" presStyleIdx="0" presStyleCnt="2" custLinFactNeighborX="-23438" custLinFactNeighborY="-595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F958A4-41AD-4508-B49D-C4867CD50531}" type="pres">
      <dgm:prSet presAssocID="{F1568684-BAE1-41D4-B40A-8610DE66271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0259C-FF22-4A2B-BAEB-1235AC895446}" type="pres">
      <dgm:prSet presAssocID="{EBA2CF49-C9A4-424C-8AB0-F76D429FDCDB}" presName="spacing" presStyleCnt="0"/>
      <dgm:spPr/>
    </dgm:pt>
    <dgm:pt modelId="{C1098F5B-DB4F-4B15-AC33-DD2891D9311C}" type="pres">
      <dgm:prSet presAssocID="{ED3EF912-DEBC-4B1B-A41F-10B96E0E5A01}" presName="linNode" presStyleCnt="0"/>
      <dgm:spPr/>
    </dgm:pt>
    <dgm:pt modelId="{8920883B-AAD1-4860-BCE1-F566175F25B0}" type="pres">
      <dgm:prSet presAssocID="{ED3EF912-DEBC-4B1B-A41F-10B96E0E5A0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FA623-B560-42CB-A6D3-C869D6E38833}" type="pres">
      <dgm:prSet presAssocID="{ED3EF912-DEBC-4B1B-A41F-10B96E0E5A0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59E3ED-A1F5-4758-84DA-C0BB2832D3F0}" type="presOf" srcId="{E98DE3D8-6D90-46DA-9015-07D946A70DCE}" destId="{7C2FA623-B560-42CB-A6D3-C869D6E38833}" srcOrd="0" destOrd="1" presId="urn:microsoft.com/office/officeart/2005/8/layout/vList6"/>
    <dgm:cxn modelId="{7C56E97F-4754-4318-B686-5B2A21BED720}" type="presOf" srcId="{A8262CD0-BD2D-44DD-94D7-BEE5B5513633}" destId="{7C2FA623-B560-42CB-A6D3-C869D6E38833}" srcOrd="0" destOrd="0" presId="urn:microsoft.com/office/officeart/2005/8/layout/vList6"/>
    <dgm:cxn modelId="{AC384A41-3414-4B85-8AA9-256ECAD2B2FD}" srcId="{49EBD677-FB2D-44B2-99AE-57FF2DF1D0A7}" destId="{ED3EF912-DEBC-4B1B-A41F-10B96E0E5A01}" srcOrd="1" destOrd="0" parTransId="{8DCBF485-6270-4350-A92B-4BAE0F246F87}" sibTransId="{A0DDA4AB-E94A-4612-BFA1-64458D0F9CA3}"/>
    <dgm:cxn modelId="{30E03240-0DDC-4FC2-B122-5630D373FB19}" type="presOf" srcId="{F1568684-BAE1-41D4-B40A-8610DE66271D}" destId="{0A908D66-0A0D-437E-BD1F-015C9F1E2E98}" srcOrd="0" destOrd="0" presId="urn:microsoft.com/office/officeart/2005/8/layout/vList6"/>
    <dgm:cxn modelId="{4EF60FC5-E73A-4942-A67E-BCAC80D3EAC6}" type="presOf" srcId="{ED3EF912-DEBC-4B1B-A41F-10B96E0E5A01}" destId="{8920883B-AAD1-4860-BCE1-F566175F25B0}" srcOrd="0" destOrd="0" presId="urn:microsoft.com/office/officeart/2005/8/layout/vList6"/>
    <dgm:cxn modelId="{37A57B35-68EB-42C9-9F72-A4E306839553}" type="presOf" srcId="{49EBD677-FB2D-44B2-99AE-57FF2DF1D0A7}" destId="{901B1CA6-FBFA-4E10-B8E8-D56221F41B49}" srcOrd="0" destOrd="0" presId="urn:microsoft.com/office/officeart/2005/8/layout/vList6"/>
    <dgm:cxn modelId="{3D7B587A-6A4C-4825-99EE-5C5E65DAE259}" srcId="{F1568684-BAE1-41D4-B40A-8610DE66271D}" destId="{ACD7777B-E6DB-4723-9E1F-B37068343E91}" srcOrd="1" destOrd="0" parTransId="{230FDA0E-EECF-43B6-90B3-F12C014B14A5}" sibTransId="{E15B0EF0-5C8C-4FA0-90BB-D39D6201305F}"/>
    <dgm:cxn modelId="{27BFCD62-2B66-4567-826F-EA0A364C2C1A}" type="presOf" srcId="{ACD7777B-E6DB-4723-9E1F-B37068343E91}" destId="{61F958A4-41AD-4508-B49D-C4867CD50531}" srcOrd="0" destOrd="1" presId="urn:microsoft.com/office/officeart/2005/8/layout/vList6"/>
    <dgm:cxn modelId="{05F22C90-23FF-469D-B434-5736150E33AF}" srcId="{ED3EF912-DEBC-4B1B-A41F-10B96E0E5A01}" destId="{E98DE3D8-6D90-46DA-9015-07D946A70DCE}" srcOrd="1" destOrd="0" parTransId="{56401DD1-047F-4E7A-BF00-A68F64585845}" sibTransId="{E31D1262-DCEC-4DA9-9C08-012B3FEAC619}"/>
    <dgm:cxn modelId="{BBA27BC6-93DF-4727-A3F3-CEAFA3CB6C33}" type="presOf" srcId="{7584796D-7A06-4805-BDEA-20014C0096AA}" destId="{61F958A4-41AD-4508-B49D-C4867CD50531}" srcOrd="0" destOrd="0" presId="urn:microsoft.com/office/officeart/2005/8/layout/vList6"/>
    <dgm:cxn modelId="{D46C8E45-2C54-42EF-A06A-7E1A6DE32934}" srcId="{F1568684-BAE1-41D4-B40A-8610DE66271D}" destId="{7584796D-7A06-4805-BDEA-20014C0096AA}" srcOrd="0" destOrd="0" parTransId="{93E1FD90-CEF9-473E-AAA0-AF89FA231022}" sibTransId="{DB13411B-D0FD-463D-BA62-FF302659B654}"/>
    <dgm:cxn modelId="{74891495-2B12-485C-92B7-B4F11A084568}" srcId="{ED3EF912-DEBC-4B1B-A41F-10B96E0E5A01}" destId="{A8262CD0-BD2D-44DD-94D7-BEE5B5513633}" srcOrd="0" destOrd="0" parTransId="{CA8D7091-11B9-4FAE-A6C9-40691E102EF7}" sibTransId="{7986C541-C46A-42C0-9696-D76CE235BD26}"/>
    <dgm:cxn modelId="{E6CF7F7C-2704-4121-A7D4-A126F89F13F3}" srcId="{49EBD677-FB2D-44B2-99AE-57FF2DF1D0A7}" destId="{F1568684-BAE1-41D4-B40A-8610DE66271D}" srcOrd="0" destOrd="0" parTransId="{1FE08CFA-17BB-4A6A-B344-075E7C1FBF6F}" sibTransId="{EBA2CF49-C9A4-424C-8AB0-F76D429FDCDB}"/>
    <dgm:cxn modelId="{9D4A5973-FADA-4339-931E-B206CCD6EFAF}" type="presParOf" srcId="{901B1CA6-FBFA-4E10-B8E8-D56221F41B49}" destId="{17AF920F-5253-45C2-8DFB-2191425C8414}" srcOrd="0" destOrd="0" presId="urn:microsoft.com/office/officeart/2005/8/layout/vList6"/>
    <dgm:cxn modelId="{40A77716-A949-46B4-81BE-619AB64C232A}" type="presParOf" srcId="{17AF920F-5253-45C2-8DFB-2191425C8414}" destId="{0A908D66-0A0D-437E-BD1F-015C9F1E2E98}" srcOrd="0" destOrd="0" presId="urn:microsoft.com/office/officeart/2005/8/layout/vList6"/>
    <dgm:cxn modelId="{514A8048-B138-4790-BC6C-1FA18BBCCD7D}" type="presParOf" srcId="{17AF920F-5253-45C2-8DFB-2191425C8414}" destId="{61F958A4-41AD-4508-B49D-C4867CD50531}" srcOrd="1" destOrd="0" presId="urn:microsoft.com/office/officeart/2005/8/layout/vList6"/>
    <dgm:cxn modelId="{B80B38C7-8041-4682-8DAA-209210D63161}" type="presParOf" srcId="{901B1CA6-FBFA-4E10-B8E8-D56221F41B49}" destId="{23F0259C-FF22-4A2B-BAEB-1235AC895446}" srcOrd="1" destOrd="0" presId="urn:microsoft.com/office/officeart/2005/8/layout/vList6"/>
    <dgm:cxn modelId="{35EE8A3A-02E6-4972-BFAC-9883B90688A9}" type="presParOf" srcId="{901B1CA6-FBFA-4E10-B8E8-D56221F41B49}" destId="{C1098F5B-DB4F-4B15-AC33-DD2891D9311C}" srcOrd="2" destOrd="0" presId="urn:microsoft.com/office/officeart/2005/8/layout/vList6"/>
    <dgm:cxn modelId="{60028CDE-2B7C-478C-B1E0-30A271A015FF}" type="presParOf" srcId="{C1098F5B-DB4F-4B15-AC33-DD2891D9311C}" destId="{8920883B-AAD1-4860-BCE1-F566175F25B0}" srcOrd="0" destOrd="0" presId="urn:microsoft.com/office/officeart/2005/8/layout/vList6"/>
    <dgm:cxn modelId="{C4EEFFB7-FDFF-4352-898C-7A14E51C147B}" type="presParOf" srcId="{C1098F5B-DB4F-4B15-AC33-DD2891D9311C}" destId="{7C2FA623-B560-42CB-A6D3-C869D6E38833}" srcOrd="1" destOrd="0" presId="urn:microsoft.com/office/officeart/2005/8/layout/vList6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err="1" smtClean="0"/>
            <a:t>addSecs</a:t>
          </a:r>
          <a:r>
            <a:rPr lang="en-US" b="0" i="1" dirty="0" smtClean="0"/>
            <a:t>()</a:t>
          </a:r>
          <a:r>
            <a:rPr lang="en-US" b="0" i="0" dirty="0" smtClean="0"/>
            <a:t> 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измененный объект времени, добавив или отняв от существующего объекта переданные значения секунд. 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err="1" smtClean="0"/>
            <a:t>addMSecs</a:t>
          </a:r>
          <a:r>
            <a:rPr lang="en-US" b="0" i="1" dirty="0" smtClean="0"/>
            <a:t>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измененный объект времени, добавив или отняв от существующего объекта переданные значения миллисекунд. 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err="1" smtClean="0"/>
            <a:t>currentTime</a:t>
          </a:r>
          <a:r>
            <a:rPr lang="en-US" b="0" i="0" dirty="0" smtClean="0"/>
            <a:t> 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Возвращает текущее время 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6E2791D4-F2FD-4292-9078-32C4F0116CDF}">
      <dgm:prSet/>
      <dgm:spPr/>
      <dgm:t>
        <a:bodyPr/>
        <a:lstStyle/>
        <a:p>
          <a:r>
            <a:rPr lang="en-US" b="0" i="1" dirty="0" smtClean="0"/>
            <a:t>start()</a:t>
          </a:r>
          <a:endParaRPr lang="en-US" dirty="0"/>
        </a:p>
      </dgm:t>
    </dgm:pt>
    <dgm:pt modelId="{495246FA-B333-487E-83E3-D110D423A531}" type="parTrans" cxnId="{BE698FE9-B891-4716-B805-71B7834769FE}">
      <dgm:prSet/>
      <dgm:spPr/>
      <dgm:t>
        <a:bodyPr/>
        <a:lstStyle/>
        <a:p>
          <a:endParaRPr lang="ru-RU"/>
        </a:p>
      </dgm:t>
    </dgm:pt>
    <dgm:pt modelId="{8135A8E5-D88D-4A7E-9397-D280C8F8E0D0}" type="sibTrans" cxnId="{BE698FE9-B891-4716-B805-71B7834769FE}">
      <dgm:prSet/>
      <dgm:spPr/>
      <dgm:t>
        <a:bodyPr/>
        <a:lstStyle/>
        <a:p>
          <a:endParaRPr lang="ru-RU"/>
        </a:p>
      </dgm:t>
    </dgm:pt>
    <dgm:pt modelId="{520A2BC0-9428-40E5-8B0C-F6EE24C039BC}">
      <dgm:prSet/>
      <dgm:spPr/>
      <dgm:t>
        <a:bodyPr/>
        <a:lstStyle/>
        <a:p>
          <a:r>
            <a:rPr lang="ru-RU" b="0" i="0" dirty="0" smtClean="0"/>
            <a:t>Начинает отсчет времени</a:t>
          </a:r>
          <a:endParaRPr lang="ru-RU" dirty="0"/>
        </a:p>
      </dgm:t>
    </dgm:pt>
    <dgm:pt modelId="{700BD2CA-3279-4A03-927B-697EBC2F875C}" type="parTrans" cxnId="{61B2EE7D-C6A3-4DA5-B059-9F7D9076BCAA}">
      <dgm:prSet/>
      <dgm:spPr/>
      <dgm:t>
        <a:bodyPr/>
        <a:lstStyle/>
        <a:p>
          <a:endParaRPr lang="ru-RU"/>
        </a:p>
      </dgm:t>
    </dgm:pt>
    <dgm:pt modelId="{ABF27007-A60B-4125-AD4C-02DBDFFC8F20}" type="sibTrans" cxnId="{61B2EE7D-C6A3-4DA5-B059-9F7D9076BCAA}">
      <dgm:prSet/>
      <dgm:spPr/>
      <dgm:t>
        <a:bodyPr/>
        <a:lstStyle/>
        <a:p>
          <a:endParaRPr lang="ru-RU"/>
        </a:p>
      </dgm:t>
    </dgm:pt>
    <dgm:pt modelId="{91FDF0C6-956C-4F45-9CC6-30A4FE3F52B7}">
      <dgm:prSet/>
      <dgm:spPr/>
      <dgm:t>
        <a:bodyPr/>
        <a:lstStyle/>
        <a:p>
          <a:r>
            <a:rPr lang="en-US" b="0" i="0" dirty="0" smtClean="0"/>
            <a:t>elapsed()</a:t>
          </a:r>
          <a:endParaRPr lang="ru-RU" dirty="0"/>
        </a:p>
      </dgm:t>
    </dgm:pt>
    <dgm:pt modelId="{8207C72E-06EE-4F8B-AE29-18359BF676DD}" type="parTrans" cxnId="{7A661011-E8E3-431B-82FD-FC1826F89A51}">
      <dgm:prSet/>
      <dgm:spPr/>
      <dgm:t>
        <a:bodyPr/>
        <a:lstStyle/>
        <a:p>
          <a:endParaRPr lang="ru-RU"/>
        </a:p>
      </dgm:t>
    </dgm:pt>
    <dgm:pt modelId="{04C0FE44-4844-4D03-AC27-07520949C937}" type="sibTrans" cxnId="{7A661011-E8E3-431B-82FD-FC1826F89A51}">
      <dgm:prSet/>
      <dgm:spPr/>
      <dgm:t>
        <a:bodyPr/>
        <a:lstStyle/>
        <a:p>
          <a:endParaRPr lang="ru-RU"/>
        </a:p>
      </dgm:t>
    </dgm:pt>
    <dgm:pt modelId="{B085A3B4-D9E8-4BED-917E-43B1673DA064}">
      <dgm:prSet/>
      <dgm:spPr/>
      <dgm:t>
        <a:bodyPr/>
        <a:lstStyle/>
        <a:p>
          <a:r>
            <a:rPr lang="ru-RU" b="0" i="0" dirty="0" smtClean="0"/>
            <a:t>сколько времени прошло с момента начала отсчета</a:t>
          </a:r>
          <a:endParaRPr lang="ru-RU" dirty="0"/>
        </a:p>
      </dgm:t>
    </dgm:pt>
    <dgm:pt modelId="{8FC690E8-7707-4E3A-A743-5FB7E443CAD7}" type="parTrans" cxnId="{9C87B57C-85DF-4524-A1B9-50194A7CC1F8}">
      <dgm:prSet/>
      <dgm:spPr/>
      <dgm:t>
        <a:bodyPr/>
        <a:lstStyle/>
        <a:p>
          <a:endParaRPr lang="ru-RU"/>
        </a:p>
      </dgm:t>
    </dgm:pt>
    <dgm:pt modelId="{81BDDE1F-FB06-4077-B166-B789A3745EA6}" type="sibTrans" cxnId="{9C87B57C-85DF-4524-A1B9-50194A7CC1F8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5" custScaleX="76018" custScaleY="591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5" custScaleX="76017" custScaleY="5439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5" custScaleX="77997" custScaleY="586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05F71-6F62-4915-8F0E-DBB54E8E09FF}" type="pres">
      <dgm:prSet presAssocID="{23D548DF-B45B-46C4-A576-4F9699044258}" presName="sp" presStyleCnt="0"/>
      <dgm:spPr/>
    </dgm:pt>
    <dgm:pt modelId="{5ACC5F4E-0FCE-4C92-949E-8711C76CC2C8}" type="pres">
      <dgm:prSet presAssocID="{6E2791D4-F2FD-4292-9078-32C4F0116CDF}" presName="linNode" presStyleCnt="0"/>
      <dgm:spPr/>
    </dgm:pt>
    <dgm:pt modelId="{28692C57-6589-4F1A-9D19-F5579925BA84}" type="pres">
      <dgm:prSet presAssocID="{6E2791D4-F2FD-4292-9078-32C4F0116CDF}" presName="parentText" presStyleLbl="node1" presStyleIdx="3" presStyleCnt="5" custScaleX="77997" custScaleY="50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0D59C-B39B-4DBA-A869-2934F6D8F217}" type="pres">
      <dgm:prSet presAssocID="{6E2791D4-F2FD-4292-9078-32C4F0116CD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4AADAD-F066-44BC-AE21-A72CA4695EDB}" type="pres">
      <dgm:prSet presAssocID="{8135A8E5-D88D-4A7E-9397-D280C8F8E0D0}" presName="sp" presStyleCnt="0"/>
      <dgm:spPr/>
    </dgm:pt>
    <dgm:pt modelId="{49BD4012-BA9F-4C2E-9D20-C25128D415A3}" type="pres">
      <dgm:prSet presAssocID="{91FDF0C6-956C-4F45-9CC6-30A4FE3F52B7}" presName="linNode" presStyleCnt="0"/>
      <dgm:spPr/>
    </dgm:pt>
    <dgm:pt modelId="{343E9BEF-2195-436C-A88D-D4922A692458}" type="pres">
      <dgm:prSet presAssocID="{91FDF0C6-956C-4F45-9CC6-30A4FE3F52B7}" presName="parentText" presStyleLbl="node1" presStyleIdx="4" presStyleCnt="5" custScaleX="76018" custScaleY="5926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7EA0BB-345A-452E-9B87-E790F9548D1A}" type="pres">
      <dgm:prSet presAssocID="{91FDF0C6-956C-4F45-9CC6-30A4FE3F52B7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698FE9-B891-4716-B805-71B7834769FE}" srcId="{3ADC507A-13C7-467E-A7B8-D326E18CD2A4}" destId="{6E2791D4-F2FD-4292-9078-32C4F0116CDF}" srcOrd="3" destOrd="0" parTransId="{495246FA-B333-487E-83E3-D110D423A531}" sibTransId="{8135A8E5-D88D-4A7E-9397-D280C8F8E0D0}"/>
    <dgm:cxn modelId="{61B2EE7D-C6A3-4DA5-B059-9F7D9076BCAA}" srcId="{6E2791D4-F2FD-4292-9078-32C4F0116CDF}" destId="{520A2BC0-9428-40E5-8B0C-F6EE24C039BC}" srcOrd="0" destOrd="0" parTransId="{700BD2CA-3279-4A03-927B-697EBC2F875C}" sibTransId="{ABF27007-A60B-4125-AD4C-02DBDFFC8F20}"/>
    <dgm:cxn modelId="{21E8616C-EBB1-4E13-A5D9-59D267461CE8}" type="presOf" srcId="{7D2DB0B1-F36C-476C-87ED-459C9DDC2551}" destId="{8A15FD47-C480-4F1D-9A5E-4057D2720B79}" srcOrd="0" destOrd="0" presId="urn:microsoft.com/office/officeart/2005/8/layout/vList5"/>
    <dgm:cxn modelId="{4BB2C96A-73B0-48FB-8F82-C825D0A116DF}" type="presOf" srcId="{C3939B03-AC62-48E0-9427-153C2DFE15F2}" destId="{13659239-6081-4FEA-A5F2-26A34ECF8170}" srcOrd="0" destOrd="0" presId="urn:microsoft.com/office/officeart/2005/8/layout/vList5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9C87B57C-85DF-4524-A1B9-50194A7CC1F8}" srcId="{91FDF0C6-956C-4F45-9CC6-30A4FE3F52B7}" destId="{B085A3B4-D9E8-4BED-917E-43B1673DA064}" srcOrd="0" destOrd="0" parTransId="{8FC690E8-7707-4E3A-A743-5FB7E443CAD7}" sibTransId="{81BDDE1F-FB06-4077-B166-B789A3745EA6}"/>
    <dgm:cxn modelId="{15678C40-279F-4CA9-9059-599CD06368A2}" type="presOf" srcId="{6880A4BF-A5EB-4907-A149-F6EA24EE85B6}" destId="{09D845BB-AA2E-4E9B-B26F-96EA01A11D27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0FCA6409-64D8-4BCB-AFC5-20AA0EEA9FAA}" type="presOf" srcId="{91FDF0C6-956C-4F45-9CC6-30A4FE3F52B7}" destId="{343E9BEF-2195-436C-A88D-D4922A692458}" srcOrd="0" destOrd="0" presId="urn:microsoft.com/office/officeart/2005/8/layout/vList5"/>
    <dgm:cxn modelId="{E645AD22-031C-4E36-88AA-797125068BD0}" type="presOf" srcId="{3ADC507A-13C7-467E-A7B8-D326E18CD2A4}" destId="{A1817A75-B199-4905-A00D-8DBB6CDBEC5F}" srcOrd="0" destOrd="0" presId="urn:microsoft.com/office/officeart/2005/8/layout/vList5"/>
    <dgm:cxn modelId="{AB58A294-7B3B-421E-A7FE-63E7828AC365}" type="presOf" srcId="{416CCBC9-1CC0-4607-B674-C18B20455B3F}" destId="{1D303547-ECB8-4711-ABCF-B1CAF3F62208}" srcOrd="0" destOrd="0" presId="urn:microsoft.com/office/officeart/2005/8/layout/vList5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7E9F4892-D2A5-45B5-B272-21C4EF91082E}" type="presOf" srcId="{B085A3B4-D9E8-4BED-917E-43B1673DA064}" destId="{B67EA0BB-345A-452E-9B87-E790F9548D1A}" srcOrd="0" destOrd="0" presId="urn:microsoft.com/office/officeart/2005/8/layout/vList5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7A661011-E8E3-431B-82FD-FC1826F89A51}" srcId="{3ADC507A-13C7-467E-A7B8-D326E18CD2A4}" destId="{91FDF0C6-956C-4F45-9CC6-30A4FE3F52B7}" srcOrd="4" destOrd="0" parTransId="{8207C72E-06EE-4F8B-AE29-18359BF676DD}" sibTransId="{04C0FE44-4844-4D03-AC27-07520949C937}"/>
    <dgm:cxn modelId="{7499E534-8E4B-431D-B075-E6F3ECAB671C}" type="presOf" srcId="{9E6061DD-78C8-41DB-B0CE-6F2CBA59B56D}" destId="{4B23B16B-3E9D-4EBB-9D8B-C0CB096E401A}" srcOrd="0" destOrd="0" presId="urn:microsoft.com/office/officeart/2005/8/layout/vList5"/>
    <dgm:cxn modelId="{7B89A8F0-4B3D-4E3E-A0F4-83CCDE1E4A3F}" type="presOf" srcId="{6E2791D4-F2FD-4292-9078-32C4F0116CDF}" destId="{28692C57-6589-4F1A-9D19-F5579925BA84}" srcOrd="0" destOrd="0" presId="urn:microsoft.com/office/officeart/2005/8/layout/vList5"/>
    <dgm:cxn modelId="{7AA82AFC-DA11-45E2-843B-B388CD853885}" type="presOf" srcId="{3FAF54AB-4B0B-499C-BC93-D6557ED7A99D}" destId="{698C8C9C-9DC1-43FB-AEAC-C7A6D4C638EE}" srcOrd="0" destOrd="0" presId="urn:microsoft.com/office/officeart/2005/8/layout/vList5"/>
    <dgm:cxn modelId="{91ACE06B-798D-4A1C-9772-3025218DD5EF}" type="presOf" srcId="{520A2BC0-9428-40E5-8B0C-F6EE24C039BC}" destId="{20C0D59C-B39B-4DBA-A869-2934F6D8F217}" srcOrd="0" destOrd="0" presId="urn:microsoft.com/office/officeart/2005/8/layout/vList5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57967247-A2A8-4AE4-B110-54FE3286C417}" type="presParOf" srcId="{A1817A75-B199-4905-A00D-8DBB6CDBEC5F}" destId="{C324129E-9879-4E30-8D13-E1C510C291A7}" srcOrd="0" destOrd="0" presId="urn:microsoft.com/office/officeart/2005/8/layout/vList5"/>
    <dgm:cxn modelId="{0E0B98C6-159C-4B85-A162-4DE4317B17D0}" type="presParOf" srcId="{C324129E-9879-4E30-8D13-E1C510C291A7}" destId="{4B23B16B-3E9D-4EBB-9D8B-C0CB096E401A}" srcOrd="0" destOrd="0" presId="urn:microsoft.com/office/officeart/2005/8/layout/vList5"/>
    <dgm:cxn modelId="{B16B8FB9-2E16-434B-AADE-D0509EC3A92B}" type="presParOf" srcId="{C324129E-9879-4E30-8D13-E1C510C291A7}" destId="{13659239-6081-4FEA-A5F2-26A34ECF8170}" srcOrd="1" destOrd="0" presId="urn:microsoft.com/office/officeart/2005/8/layout/vList5"/>
    <dgm:cxn modelId="{038527B1-45A0-4337-B953-71BE71533B6B}" type="presParOf" srcId="{A1817A75-B199-4905-A00D-8DBB6CDBEC5F}" destId="{9E9B8144-29FD-4DE2-AA7C-1944F22377A7}" srcOrd="1" destOrd="0" presId="urn:microsoft.com/office/officeart/2005/8/layout/vList5"/>
    <dgm:cxn modelId="{F7C307D0-5968-4E95-BC09-373D33CDC936}" type="presParOf" srcId="{A1817A75-B199-4905-A00D-8DBB6CDBEC5F}" destId="{9ED31F36-C6FF-42B6-B7E3-9445F1507B17}" srcOrd="2" destOrd="0" presId="urn:microsoft.com/office/officeart/2005/8/layout/vList5"/>
    <dgm:cxn modelId="{92277AA2-138A-4FC6-B006-61175B1E1722}" type="presParOf" srcId="{9ED31F36-C6FF-42B6-B7E3-9445F1507B17}" destId="{09D845BB-AA2E-4E9B-B26F-96EA01A11D27}" srcOrd="0" destOrd="0" presId="urn:microsoft.com/office/officeart/2005/8/layout/vList5"/>
    <dgm:cxn modelId="{B432E162-0A67-4499-87BF-82CA4D5E9D33}" type="presParOf" srcId="{9ED31F36-C6FF-42B6-B7E3-9445F1507B17}" destId="{1D303547-ECB8-4711-ABCF-B1CAF3F62208}" srcOrd="1" destOrd="0" presId="urn:microsoft.com/office/officeart/2005/8/layout/vList5"/>
    <dgm:cxn modelId="{8DC293A7-2CB0-4DA4-9C24-7683BF3A0FF4}" type="presParOf" srcId="{A1817A75-B199-4905-A00D-8DBB6CDBEC5F}" destId="{5B971E11-1286-4A4D-AFAD-3B9DC550F758}" srcOrd="3" destOrd="0" presId="urn:microsoft.com/office/officeart/2005/8/layout/vList5"/>
    <dgm:cxn modelId="{34798153-AFDF-4456-9852-528DACD3F4AC}" type="presParOf" srcId="{A1817A75-B199-4905-A00D-8DBB6CDBEC5F}" destId="{B9EF25A1-16CA-496F-A4A0-EA2ACD7D2A42}" srcOrd="4" destOrd="0" presId="urn:microsoft.com/office/officeart/2005/8/layout/vList5"/>
    <dgm:cxn modelId="{E4A713A4-6C29-4936-9AFF-7E897918167A}" type="presParOf" srcId="{B9EF25A1-16CA-496F-A4A0-EA2ACD7D2A42}" destId="{8A15FD47-C480-4F1D-9A5E-4057D2720B79}" srcOrd="0" destOrd="0" presId="urn:microsoft.com/office/officeart/2005/8/layout/vList5"/>
    <dgm:cxn modelId="{2C78D7C4-FD28-4CAC-BFF5-0CE00D244B42}" type="presParOf" srcId="{B9EF25A1-16CA-496F-A4A0-EA2ACD7D2A42}" destId="{698C8C9C-9DC1-43FB-AEAC-C7A6D4C638EE}" srcOrd="1" destOrd="0" presId="urn:microsoft.com/office/officeart/2005/8/layout/vList5"/>
    <dgm:cxn modelId="{29457114-A080-4EAE-B35A-0390969174A7}" type="presParOf" srcId="{A1817A75-B199-4905-A00D-8DBB6CDBEC5F}" destId="{E5505F71-6F62-4915-8F0E-DBB54E8E09FF}" srcOrd="5" destOrd="0" presId="urn:microsoft.com/office/officeart/2005/8/layout/vList5"/>
    <dgm:cxn modelId="{A422CBFB-2717-43AB-B296-1F7E860B5313}" type="presParOf" srcId="{A1817A75-B199-4905-A00D-8DBB6CDBEC5F}" destId="{5ACC5F4E-0FCE-4C92-949E-8711C76CC2C8}" srcOrd="6" destOrd="0" presId="urn:microsoft.com/office/officeart/2005/8/layout/vList5"/>
    <dgm:cxn modelId="{70A588C6-E93C-4418-B5D0-622F524022DE}" type="presParOf" srcId="{5ACC5F4E-0FCE-4C92-949E-8711C76CC2C8}" destId="{28692C57-6589-4F1A-9D19-F5579925BA84}" srcOrd="0" destOrd="0" presId="urn:microsoft.com/office/officeart/2005/8/layout/vList5"/>
    <dgm:cxn modelId="{B7C3D752-4718-41F4-A03F-791EAF241EE5}" type="presParOf" srcId="{5ACC5F4E-0FCE-4C92-949E-8711C76CC2C8}" destId="{20C0D59C-B39B-4DBA-A869-2934F6D8F217}" srcOrd="1" destOrd="0" presId="urn:microsoft.com/office/officeart/2005/8/layout/vList5"/>
    <dgm:cxn modelId="{6CBF4BC2-7FF0-47A2-974D-616141A961C5}" type="presParOf" srcId="{A1817A75-B199-4905-A00D-8DBB6CDBEC5F}" destId="{AF4AADAD-F066-44BC-AE21-A72CA4695EDB}" srcOrd="7" destOrd="0" presId="urn:microsoft.com/office/officeart/2005/8/layout/vList5"/>
    <dgm:cxn modelId="{42E89BEE-D6A2-40C6-BF28-8E60831B2BCA}" type="presParOf" srcId="{A1817A75-B199-4905-A00D-8DBB6CDBEC5F}" destId="{49BD4012-BA9F-4C2E-9D20-C25128D415A3}" srcOrd="8" destOrd="0" presId="urn:microsoft.com/office/officeart/2005/8/layout/vList5"/>
    <dgm:cxn modelId="{03A3B8D1-41DF-445C-9E27-1CA7E1161F9F}" type="presParOf" srcId="{49BD4012-BA9F-4C2E-9D20-C25128D415A3}" destId="{343E9BEF-2195-436C-A88D-D4922A692458}" srcOrd="0" destOrd="0" presId="urn:microsoft.com/office/officeart/2005/8/layout/vList5"/>
    <dgm:cxn modelId="{91349170-E274-44F6-8140-045BB2DDE086}" type="presParOf" srcId="{49BD4012-BA9F-4C2E-9D20-C25128D415A3}" destId="{B67EA0BB-345A-452E-9B87-E790F9548D1A}" srcOrd="1" destOrd="0" presId="urn:microsoft.com/office/officeart/2005/8/layout/vList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8E81D6-A18B-463E-B254-11CE0B04B3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E0D5D0-E444-464F-AFA9-6CE621AE86A5}">
      <dgm:prSet phldrT="[Текст]"/>
      <dgm:spPr/>
      <dgm:t>
        <a:bodyPr/>
        <a:lstStyle/>
        <a:p>
          <a:r>
            <a:rPr lang="en-US" b="1" i="0" dirty="0" err="1" smtClean="0"/>
            <a:t>QDateTime</a:t>
          </a:r>
          <a:endParaRPr lang="ru-RU" b="1" dirty="0"/>
        </a:p>
      </dgm:t>
    </dgm:pt>
    <dgm:pt modelId="{1AC7E654-3DAA-4198-9E32-011AEEA0ACCE}" type="parTrans" cxnId="{C4DD4B06-6A88-4B05-AB72-6A8C3F6E156F}">
      <dgm:prSet/>
      <dgm:spPr/>
      <dgm:t>
        <a:bodyPr/>
        <a:lstStyle/>
        <a:p>
          <a:endParaRPr lang="ru-RU"/>
        </a:p>
      </dgm:t>
    </dgm:pt>
    <dgm:pt modelId="{EF4581C1-D886-44CE-8BFD-EC4A839B8E85}" type="sibTrans" cxnId="{C4DD4B06-6A88-4B05-AB72-6A8C3F6E156F}">
      <dgm:prSet/>
      <dgm:spPr/>
      <dgm:t>
        <a:bodyPr/>
        <a:lstStyle/>
        <a:p>
          <a:endParaRPr lang="ru-RU"/>
        </a:p>
      </dgm:t>
    </dgm:pt>
    <dgm:pt modelId="{F8F56E73-1C7F-4088-AB3B-419064D8DC17}">
      <dgm:prSet phldrT="[Текст]"/>
      <dgm:spPr/>
      <dgm:t>
        <a:bodyPr/>
        <a:lstStyle/>
        <a:p>
          <a:pPr algn="l"/>
          <a:r>
            <a:rPr lang="ru-RU" dirty="0" smtClean="0"/>
            <a:t>Дата</a:t>
          </a:r>
          <a:endParaRPr lang="ru-RU" dirty="0"/>
        </a:p>
      </dgm:t>
    </dgm:pt>
    <dgm:pt modelId="{19216698-E400-4919-A6CE-D8D26819A2E3}" type="parTrans" cxnId="{8F96145A-F813-4AF2-B8BE-7191F53EAA50}">
      <dgm:prSet/>
      <dgm:spPr/>
      <dgm:t>
        <a:bodyPr/>
        <a:lstStyle/>
        <a:p>
          <a:endParaRPr lang="ru-RU"/>
        </a:p>
      </dgm:t>
    </dgm:pt>
    <dgm:pt modelId="{5A1640A3-67B0-4D54-8831-B74041491952}" type="sibTrans" cxnId="{8F96145A-F813-4AF2-B8BE-7191F53EAA50}">
      <dgm:prSet/>
      <dgm:spPr/>
      <dgm:t>
        <a:bodyPr/>
        <a:lstStyle/>
        <a:p>
          <a:endParaRPr lang="ru-RU"/>
        </a:p>
      </dgm:t>
    </dgm:pt>
    <dgm:pt modelId="{C053C72A-1604-414D-9C7C-F2D113956406}">
      <dgm:prSet phldrT="[Текст]"/>
      <dgm:spPr/>
      <dgm:t>
        <a:bodyPr/>
        <a:lstStyle/>
        <a:p>
          <a:r>
            <a:rPr lang="ru-RU" dirty="0" smtClean="0"/>
            <a:t>Время</a:t>
          </a:r>
          <a:endParaRPr lang="ru-RU" dirty="0"/>
        </a:p>
      </dgm:t>
    </dgm:pt>
    <dgm:pt modelId="{0428D4C1-8156-49F7-BE81-F03589985A5F}" type="parTrans" cxnId="{165B8CB9-E184-4538-AEE1-E9400AA9BF57}">
      <dgm:prSet/>
      <dgm:spPr/>
      <dgm:t>
        <a:bodyPr/>
        <a:lstStyle/>
        <a:p>
          <a:endParaRPr lang="ru-RU"/>
        </a:p>
      </dgm:t>
    </dgm:pt>
    <dgm:pt modelId="{1849495F-09C8-4D22-A0B8-606B09A1E915}" type="sibTrans" cxnId="{165B8CB9-E184-4538-AEE1-E9400AA9BF57}">
      <dgm:prSet/>
      <dgm:spPr/>
      <dgm:t>
        <a:bodyPr/>
        <a:lstStyle/>
        <a:p>
          <a:endParaRPr lang="ru-RU"/>
        </a:p>
      </dgm:t>
    </dgm:pt>
    <dgm:pt modelId="{86112CDA-9475-4741-95AF-6E2B5CD6DFFC}" type="pres">
      <dgm:prSet presAssocID="{AD8E81D6-A18B-463E-B254-11CE0B04B3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0CBD7EB-7D09-4A4E-AADA-7CD67C37BD60}" type="pres">
      <dgm:prSet presAssocID="{46E0D5D0-E444-464F-AFA9-6CE621AE86A5}" presName="hierRoot1" presStyleCnt="0"/>
      <dgm:spPr/>
    </dgm:pt>
    <dgm:pt modelId="{94753A87-8903-4FA8-9015-047FD906F50E}" type="pres">
      <dgm:prSet presAssocID="{46E0D5D0-E444-464F-AFA9-6CE621AE86A5}" presName="composite" presStyleCnt="0"/>
      <dgm:spPr/>
    </dgm:pt>
    <dgm:pt modelId="{18CFADB7-D48B-4BB7-82E6-5DAED66BB414}" type="pres">
      <dgm:prSet presAssocID="{46E0D5D0-E444-464F-AFA9-6CE621AE86A5}" presName="background" presStyleLbl="node0" presStyleIdx="0" presStyleCnt="1"/>
      <dgm:spPr/>
    </dgm:pt>
    <dgm:pt modelId="{DBDB3CFD-19E2-425C-AAC6-BF4BE034FD95}" type="pres">
      <dgm:prSet presAssocID="{46E0D5D0-E444-464F-AFA9-6CE621AE86A5}" presName="text" presStyleLbl="fgAcc0" presStyleIdx="0" presStyleCnt="1" custLinFactNeighborX="-2794" custLinFactNeighborY="-148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CDA86B-B734-4A5A-A715-9C2EADD9DE8D}" type="pres">
      <dgm:prSet presAssocID="{46E0D5D0-E444-464F-AFA9-6CE621AE86A5}" presName="hierChild2" presStyleCnt="0"/>
      <dgm:spPr/>
    </dgm:pt>
    <dgm:pt modelId="{198C2527-3C28-4996-8BF0-9FF41DEE9479}" type="pres">
      <dgm:prSet presAssocID="{19216698-E400-4919-A6CE-D8D26819A2E3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D4C54F0-5039-4B78-9FA9-086C14B63745}" type="pres">
      <dgm:prSet presAssocID="{F8F56E73-1C7F-4088-AB3B-419064D8DC17}" presName="hierRoot2" presStyleCnt="0"/>
      <dgm:spPr/>
    </dgm:pt>
    <dgm:pt modelId="{E3989BC6-C82E-47BA-AAF1-5BACC3B6AA18}" type="pres">
      <dgm:prSet presAssocID="{F8F56E73-1C7F-4088-AB3B-419064D8DC17}" presName="composite2" presStyleCnt="0"/>
      <dgm:spPr/>
    </dgm:pt>
    <dgm:pt modelId="{91EA53C2-C7C2-46FF-ADA2-2D0A882A4503}" type="pres">
      <dgm:prSet presAssocID="{F8F56E73-1C7F-4088-AB3B-419064D8DC17}" presName="background2" presStyleLbl="node2" presStyleIdx="0" presStyleCnt="2"/>
      <dgm:spPr/>
    </dgm:pt>
    <dgm:pt modelId="{D43D79BB-88C8-42AF-A2C5-01C3A41CFD19}" type="pres">
      <dgm:prSet presAssocID="{F8F56E73-1C7F-4088-AB3B-419064D8DC1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99A1E-7938-4731-AE7F-EA63D5BB790E}" type="pres">
      <dgm:prSet presAssocID="{F8F56E73-1C7F-4088-AB3B-419064D8DC17}" presName="hierChild3" presStyleCnt="0"/>
      <dgm:spPr/>
    </dgm:pt>
    <dgm:pt modelId="{6A89CC98-1F88-4683-9961-C23429C74D73}" type="pres">
      <dgm:prSet presAssocID="{0428D4C1-8156-49F7-BE81-F03589985A5F}" presName="Name10" presStyleLbl="parChTrans1D2" presStyleIdx="1" presStyleCnt="2"/>
      <dgm:spPr/>
      <dgm:t>
        <a:bodyPr/>
        <a:lstStyle/>
        <a:p>
          <a:endParaRPr lang="ru-RU"/>
        </a:p>
      </dgm:t>
    </dgm:pt>
    <dgm:pt modelId="{1E3587D8-3F72-4B14-9207-1C0A56EB0D49}" type="pres">
      <dgm:prSet presAssocID="{C053C72A-1604-414D-9C7C-F2D113956406}" presName="hierRoot2" presStyleCnt="0"/>
      <dgm:spPr/>
    </dgm:pt>
    <dgm:pt modelId="{291AC5C6-93D0-4B29-B00B-36627A25E6C9}" type="pres">
      <dgm:prSet presAssocID="{C053C72A-1604-414D-9C7C-F2D113956406}" presName="composite2" presStyleCnt="0"/>
      <dgm:spPr/>
    </dgm:pt>
    <dgm:pt modelId="{E1AF804C-11AD-4778-9656-B7C072E1AA8C}" type="pres">
      <dgm:prSet presAssocID="{C053C72A-1604-414D-9C7C-F2D113956406}" presName="background2" presStyleLbl="node2" presStyleIdx="1" presStyleCnt="2"/>
      <dgm:spPr/>
    </dgm:pt>
    <dgm:pt modelId="{3C8FDAF4-93B9-4ACC-9BA4-13FE1EA6B933}" type="pres">
      <dgm:prSet presAssocID="{C053C72A-1604-414D-9C7C-F2D11395640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E9DA97-44D5-45DD-A3BF-AFFC5A8F06FC}" type="pres">
      <dgm:prSet presAssocID="{C053C72A-1604-414D-9C7C-F2D113956406}" presName="hierChild3" presStyleCnt="0"/>
      <dgm:spPr/>
    </dgm:pt>
  </dgm:ptLst>
  <dgm:cxnLst>
    <dgm:cxn modelId="{1AF05077-1DF3-4323-8DD0-5EA4EE0772C4}" type="presOf" srcId="{19216698-E400-4919-A6CE-D8D26819A2E3}" destId="{198C2527-3C28-4996-8BF0-9FF41DEE9479}" srcOrd="0" destOrd="0" presId="urn:microsoft.com/office/officeart/2005/8/layout/hierarchy1"/>
    <dgm:cxn modelId="{8F96145A-F813-4AF2-B8BE-7191F53EAA50}" srcId="{46E0D5D0-E444-464F-AFA9-6CE621AE86A5}" destId="{F8F56E73-1C7F-4088-AB3B-419064D8DC17}" srcOrd="0" destOrd="0" parTransId="{19216698-E400-4919-A6CE-D8D26819A2E3}" sibTransId="{5A1640A3-67B0-4D54-8831-B74041491952}"/>
    <dgm:cxn modelId="{3C659009-A826-4C24-B909-D99BB54B75AB}" type="presOf" srcId="{0428D4C1-8156-49F7-BE81-F03589985A5F}" destId="{6A89CC98-1F88-4683-9961-C23429C74D73}" srcOrd="0" destOrd="0" presId="urn:microsoft.com/office/officeart/2005/8/layout/hierarchy1"/>
    <dgm:cxn modelId="{6C25D111-9E6B-48E7-BFE2-2A42DCAEB786}" type="presOf" srcId="{AD8E81D6-A18B-463E-B254-11CE0B04B353}" destId="{86112CDA-9475-4741-95AF-6E2B5CD6DFFC}" srcOrd="0" destOrd="0" presId="urn:microsoft.com/office/officeart/2005/8/layout/hierarchy1"/>
    <dgm:cxn modelId="{50D5A809-9AFB-4CC6-85B0-D7BE7F929E50}" type="presOf" srcId="{46E0D5D0-E444-464F-AFA9-6CE621AE86A5}" destId="{DBDB3CFD-19E2-425C-AAC6-BF4BE034FD95}" srcOrd="0" destOrd="0" presId="urn:microsoft.com/office/officeart/2005/8/layout/hierarchy1"/>
    <dgm:cxn modelId="{C4DD4B06-6A88-4B05-AB72-6A8C3F6E156F}" srcId="{AD8E81D6-A18B-463E-B254-11CE0B04B353}" destId="{46E0D5D0-E444-464F-AFA9-6CE621AE86A5}" srcOrd="0" destOrd="0" parTransId="{1AC7E654-3DAA-4198-9E32-011AEEA0ACCE}" sibTransId="{EF4581C1-D886-44CE-8BFD-EC4A839B8E85}"/>
    <dgm:cxn modelId="{964323CB-D273-4BA0-93EE-B76F27A9E85E}" type="presOf" srcId="{F8F56E73-1C7F-4088-AB3B-419064D8DC17}" destId="{D43D79BB-88C8-42AF-A2C5-01C3A41CFD19}" srcOrd="0" destOrd="0" presId="urn:microsoft.com/office/officeart/2005/8/layout/hierarchy1"/>
    <dgm:cxn modelId="{165B8CB9-E184-4538-AEE1-E9400AA9BF57}" srcId="{46E0D5D0-E444-464F-AFA9-6CE621AE86A5}" destId="{C053C72A-1604-414D-9C7C-F2D113956406}" srcOrd="1" destOrd="0" parTransId="{0428D4C1-8156-49F7-BE81-F03589985A5F}" sibTransId="{1849495F-09C8-4D22-A0B8-606B09A1E915}"/>
    <dgm:cxn modelId="{3A795A82-5F8E-4161-A9A3-D3D229467049}" type="presOf" srcId="{C053C72A-1604-414D-9C7C-F2D113956406}" destId="{3C8FDAF4-93B9-4ACC-9BA4-13FE1EA6B933}" srcOrd="0" destOrd="0" presId="urn:microsoft.com/office/officeart/2005/8/layout/hierarchy1"/>
    <dgm:cxn modelId="{EF2AEAE8-EA3A-4D82-AD1B-F2F398DA9E3E}" type="presParOf" srcId="{86112CDA-9475-4741-95AF-6E2B5CD6DFFC}" destId="{70CBD7EB-7D09-4A4E-AADA-7CD67C37BD60}" srcOrd="0" destOrd="0" presId="urn:microsoft.com/office/officeart/2005/8/layout/hierarchy1"/>
    <dgm:cxn modelId="{54DFBBCC-628F-4860-A386-DE87EFE84D6E}" type="presParOf" srcId="{70CBD7EB-7D09-4A4E-AADA-7CD67C37BD60}" destId="{94753A87-8903-4FA8-9015-047FD906F50E}" srcOrd="0" destOrd="0" presId="urn:microsoft.com/office/officeart/2005/8/layout/hierarchy1"/>
    <dgm:cxn modelId="{D84AA3F3-4515-4076-B3BB-65E3B529BDB0}" type="presParOf" srcId="{94753A87-8903-4FA8-9015-047FD906F50E}" destId="{18CFADB7-D48B-4BB7-82E6-5DAED66BB414}" srcOrd="0" destOrd="0" presId="urn:microsoft.com/office/officeart/2005/8/layout/hierarchy1"/>
    <dgm:cxn modelId="{8809BE7F-86C0-4B51-A791-E48FDFFB8FCB}" type="presParOf" srcId="{94753A87-8903-4FA8-9015-047FD906F50E}" destId="{DBDB3CFD-19E2-425C-AAC6-BF4BE034FD95}" srcOrd="1" destOrd="0" presId="urn:microsoft.com/office/officeart/2005/8/layout/hierarchy1"/>
    <dgm:cxn modelId="{FE2CE2A1-6A2D-4FFD-9750-B5A2B25960CA}" type="presParOf" srcId="{70CBD7EB-7D09-4A4E-AADA-7CD67C37BD60}" destId="{80CDA86B-B734-4A5A-A715-9C2EADD9DE8D}" srcOrd="1" destOrd="0" presId="urn:microsoft.com/office/officeart/2005/8/layout/hierarchy1"/>
    <dgm:cxn modelId="{75EFAE72-EAFB-4D06-8DDA-77161AB7C6B0}" type="presParOf" srcId="{80CDA86B-B734-4A5A-A715-9C2EADD9DE8D}" destId="{198C2527-3C28-4996-8BF0-9FF41DEE9479}" srcOrd="0" destOrd="0" presId="urn:microsoft.com/office/officeart/2005/8/layout/hierarchy1"/>
    <dgm:cxn modelId="{990A1FE9-09A6-4650-A242-70B0AE35BB8C}" type="presParOf" srcId="{80CDA86B-B734-4A5A-A715-9C2EADD9DE8D}" destId="{FD4C54F0-5039-4B78-9FA9-086C14B63745}" srcOrd="1" destOrd="0" presId="urn:microsoft.com/office/officeart/2005/8/layout/hierarchy1"/>
    <dgm:cxn modelId="{F95FF58D-A70D-4CAD-AAE9-27F885E18865}" type="presParOf" srcId="{FD4C54F0-5039-4B78-9FA9-086C14B63745}" destId="{E3989BC6-C82E-47BA-AAF1-5BACC3B6AA18}" srcOrd="0" destOrd="0" presId="urn:microsoft.com/office/officeart/2005/8/layout/hierarchy1"/>
    <dgm:cxn modelId="{439D9242-94F0-4831-AFAE-F53AB505CFCD}" type="presParOf" srcId="{E3989BC6-C82E-47BA-AAF1-5BACC3B6AA18}" destId="{91EA53C2-C7C2-46FF-ADA2-2D0A882A4503}" srcOrd="0" destOrd="0" presId="urn:microsoft.com/office/officeart/2005/8/layout/hierarchy1"/>
    <dgm:cxn modelId="{0AF9798F-5B9A-402A-BD73-97F75301ACF5}" type="presParOf" srcId="{E3989BC6-C82E-47BA-AAF1-5BACC3B6AA18}" destId="{D43D79BB-88C8-42AF-A2C5-01C3A41CFD19}" srcOrd="1" destOrd="0" presId="urn:microsoft.com/office/officeart/2005/8/layout/hierarchy1"/>
    <dgm:cxn modelId="{A501B0B1-88DC-4C7D-AD3F-E127500E161A}" type="presParOf" srcId="{FD4C54F0-5039-4B78-9FA9-086C14B63745}" destId="{E7499A1E-7938-4731-AE7F-EA63D5BB790E}" srcOrd="1" destOrd="0" presId="urn:microsoft.com/office/officeart/2005/8/layout/hierarchy1"/>
    <dgm:cxn modelId="{1D2B011B-FE0B-43A4-9A2F-EAF0547F1AD4}" type="presParOf" srcId="{80CDA86B-B734-4A5A-A715-9C2EADD9DE8D}" destId="{6A89CC98-1F88-4683-9961-C23429C74D73}" srcOrd="2" destOrd="0" presId="urn:microsoft.com/office/officeart/2005/8/layout/hierarchy1"/>
    <dgm:cxn modelId="{863D496E-2D25-4A9C-8E4F-A3E21EAE26B7}" type="presParOf" srcId="{80CDA86B-B734-4A5A-A715-9C2EADD9DE8D}" destId="{1E3587D8-3F72-4B14-9207-1C0A56EB0D49}" srcOrd="3" destOrd="0" presId="urn:microsoft.com/office/officeart/2005/8/layout/hierarchy1"/>
    <dgm:cxn modelId="{36EB8FE4-3319-4360-98A0-C657CB94ABA7}" type="presParOf" srcId="{1E3587D8-3F72-4B14-9207-1C0A56EB0D49}" destId="{291AC5C6-93D0-4B29-B00B-36627A25E6C9}" srcOrd="0" destOrd="0" presId="urn:microsoft.com/office/officeart/2005/8/layout/hierarchy1"/>
    <dgm:cxn modelId="{7D189BCF-D8BD-46ED-A232-73B4E4985C5A}" type="presParOf" srcId="{291AC5C6-93D0-4B29-B00B-36627A25E6C9}" destId="{E1AF804C-11AD-4778-9656-B7C072E1AA8C}" srcOrd="0" destOrd="0" presId="urn:microsoft.com/office/officeart/2005/8/layout/hierarchy1"/>
    <dgm:cxn modelId="{37EFC0DE-23DE-493D-A911-24D8344DF2FD}" type="presParOf" srcId="{291AC5C6-93D0-4B29-B00B-36627A25E6C9}" destId="{3C8FDAF4-93B9-4ACC-9BA4-13FE1EA6B933}" srcOrd="1" destOrd="0" presId="urn:microsoft.com/office/officeart/2005/8/layout/hierarchy1"/>
    <dgm:cxn modelId="{93788DC6-9DB6-49E0-8061-4822170A3A60}" type="presParOf" srcId="{1E3587D8-3F72-4B14-9207-1C0A56EB0D49}" destId="{69E9DA97-44D5-45DD-A3BF-AFFC5A8F06FC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DD3A-D806-45B9-99E8-CA2FCD3DFD44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6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1785926"/>
            <a:ext cx="1163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QTime</a:t>
            </a:r>
            <a:endParaRPr lang="ru-RU" sz="2800" dirty="0"/>
          </a:p>
        </p:txBody>
      </p:sp>
      <p:graphicFrame>
        <p:nvGraphicFramePr>
          <p:cNvPr id="8" name="Схема 7"/>
          <p:cNvGraphicFramePr/>
          <p:nvPr/>
        </p:nvGraphicFramePr>
        <p:xfrm>
          <a:off x="857224" y="2143116"/>
          <a:ext cx="2071702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14678" y="1857364"/>
            <a:ext cx="56436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Операции сравнения </a:t>
            </a:r>
          </a:p>
          <a:p>
            <a:r>
              <a:rPr lang="ru-RU" sz="2800" dirty="0" smtClean="0"/>
              <a:t>==, !=, &lt;, &lt;=, &gt; или &gt;=</a:t>
            </a:r>
          </a:p>
          <a:p>
            <a:r>
              <a:rPr lang="ru-RU" sz="2800" dirty="0" smtClean="0"/>
              <a:t>Точность – миллисекунды</a:t>
            </a:r>
          </a:p>
          <a:p>
            <a:r>
              <a:rPr lang="ru-RU" sz="2800" dirty="0" smtClean="0"/>
              <a:t>Ограничение 24-часовым интервалом</a:t>
            </a:r>
          </a:p>
          <a:p>
            <a:endParaRPr lang="ru-RU" sz="2800" dirty="0" smtClean="0"/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time(20, 4);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800" dirty="0" smtClean="0"/>
              <a:t>Или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time;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time.setHMS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(20, 4, 23, 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0" y="1500174"/>
          <a:ext cx="914400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571876"/>
            <a:ext cx="82868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 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400" dirty="0" smtClean="0"/>
              <a:t>Например</a:t>
            </a:r>
            <a:r>
              <a:rPr lang="ru-RU" sz="2400" dirty="0"/>
              <a:t>: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time(20, 4, 23, 3);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hh:mm:ss.zzz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"20:04:23.003"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("h:m:s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"8:4:23 pm"</a:t>
            </a:r>
            <a:endParaRPr lang="ru-RU" sz="2400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642910" y="1357298"/>
          <a:ext cx="7929618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0" y="1500174"/>
          <a:ext cx="9144000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43050"/>
            <a:ext cx="8286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Пример вычисления времени работы функции </a:t>
            </a:r>
            <a:r>
              <a:rPr lang="ru-RU" sz="2800" i="1" dirty="0" err="1" smtClean="0"/>
              <a:t>test</a:t>
            </a:r>
            <a:r>
              <a:rPr lang="ru-RU" sz="2800" i="1" dirty="0" smtClean="0"/>
              <a:t>()</a:t>
            </a:r>
            <a:r>
              <a:rPr lang="ru-RU" sz="2800" dirty="0" smtClean="0"/>
              <a:t>:</a:t>
            </a:r>
            <a:endParaRPr lang="ru-RU" sz="2800" dirty="0"/>
          </a:p>
          <a:p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time;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time.start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test();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qDebug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&lt;&lt; "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Время работы функции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test() 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равно" </a:t>
            </a:r>
          </a:p>
          <a:p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time.elapsed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 "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миллисекунд" </a:t>
            </a:r>
          </a:p>
          <a:p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/>
              <a:t> 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285720" y="1714488"/>
          <a:ext cx="2786082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/>
        </p:nvGraphicFramePr>
        <p:xfrm>
          <a:off x="3071802" y="2643182"/>
          <a:ext cx="5715040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43050"/>
            <a:ext cx="82868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QTime</a:t>
            </a:r>
            <a:endParaRPr lang="ru-RU" sz="3200" dirty="0"/>
          </a:p>
          <a:p>
            <a:endParaRPr lang="ru-RU" sz="3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time; </a:t>
            </a:r>
          </a:p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time.start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for(;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time.elapsed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 &lt; 1000;) { 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function();</a:t>
            </a:r>
            <a:endParaRPr lang="ru-RU" sz="32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/>
              <a:t> 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43050"/>
            <a:ext cx="8286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Qappiication</a:t>
            </a:r>
            <a:r>
              <a:rPr lang="en-US" sz="3600" b="1" dirty="0" smtClean="0"/>
              <a:t>     </a:t>
            </a:r>
            <a:r>
              <a:rPr lang="en-US" sz="3600" i="1" dirty="0" err="1" smtClean="0"/>
              <a:t>processEvents</a:t>
            </a:r>
            <a:r>
              <a:rPr lang="en-US" sz="3600" i="1" dirty="0" smtClean="0"/>
              <a:t>()</a:t>
            </a:r>
            <a:endParaRPr lang="en-US" sz="3600" b="1" dirty="0" smtClean="0"/>
          </a:p>
          <a:p>
            <a:endParaRPr lang="ru-RU" sz="3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timer;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timer.start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() ; 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for(;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timer.elapsed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() &lt; 1000;)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qApp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processEvents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36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/>
              <a:t> 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14414" y="2000240"/>
            <a:ext cx="2286016" cy="100013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ТАЙМЕР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43372" y="171448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/>
              <a:t>События таймера происходят асинхронно и не прерывают обработку других событий, выполняемых в том же потоке.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3357562"/>
            <a:ext cx="342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Интервал запуска </a:t>
            </a:r>
            <a:r>
              <a:rPr lang="ru-RU" sz="2400" dirty="0" smtClean="0"/>
              <a:t>(</a:t>
            </a:r>
            <a:r>
              <a:rPr lang="ru-RU" sz="2400" dirty="0" err="1" smtClean="0"/>
              <a:t>firing</a:t>
            </a:r>
            <a:r>
              <a:rPr lang="ru-RU" sz="2400" dirty="0" smtClean="0"/>
              <a:t> </a:t>
            </a:r>
            <a:r>
              <a:rPr lang="ru-RU" sz="2400" dirty="0" err="1" smtClean="0"/>
              <a:t>interval</a:t>
            </a:r>
            <a:r>
              <a:rPr lang="ru-RU" sz="2400" dirty="0" smtClean="0"/>
              <a:t>) – это период между событиями таймера.</a:t>
            </a:r>
            <a:endParaRPr lang="ru-RU" sz="24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1857356" y="4786322"/>
            <a:ext cx="428628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00034" y="5786454"/>
            <a:ext cx="3562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сигнальное состояние</a:t>
            </a:r>
            <a:endParaRPr lang="ru-RU" sz="2800" dirty="0"/>
          </a:p>
        </p:txBody>
      </p:sp>
      <p:sp>
        <p:nvSpPr>
          <p:cNvPr id="10" name="Овал 9"/>
          <p:cNvSpPr/>
          <p:nvPr/>
        </p:nvSpPr>
        <p:spPr>
          <a:xfrm>
            <a:off x="5143504" y="3571876"/>
            <a:ext cx="1928826" cy="1857388"/>
          </a:xfrm>
          <a:prstGeom prst="ellips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24 часа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Применение таймера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642910" y="1285860"/>
          <a:ext cx="785818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QDate</a:t>
            </a:r>
            <a:r>
              <a:rPr lang="en-US" dirty="0"/>
              <a:t>, </a:t>
            </a:r>
            <a:r>
              <a:rPr lang="en-US" b="1" dirty="0" err="1"/>
              <a:t>QTime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b="1" dirty="0" err="1" smtClean="0"/>
              <a:t>QDateTime</a:t>
            </a:r>
            <a:endParaRPr lang="en-US" b="1" dirty="0" smtClean="0"/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307181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ДАТА</a:t>
            </a:r>
          </a:p>
          <a:p>
            <a:pPr algn="ctr"/>
            <a:r>
              <a:rPr lang="ru-RU" sz="2800" b="1" dirty="0" smtClean="0"/>
              <a:t>ВРЕМЯ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14942" y="307181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СТРОКА</a:t>
            </a:r>
            <a:endParaRPr lang="ru-RU" sz="2800" b="1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643306" y="3143248"/>
            <a:ext cx="121444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3643306" y="3643314"/>
            <a:ext cx="121444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96063" y="1688081"/>
            <a:ext cx="2928958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/>
              <a:t>QObject</a:t>
            </a:r>
            <a:r>
              <a:rPr lang="en-US" sz="2400" i="1" dirty="0" smtClean="0"/>
              <a:t>::</a:t>
            </a:r>
            <a:r>
              <a:rPr lang="en-US" sz="2400" i="1" dirty="0" err="1" smtClean="0"/>
              <a:t>startTimer</a:t>
            </a:r>
            <a:r>
              <a:rPr lang="en-US" sz="2400" i="1" dirty="0" smtClean="0"/>
              <a:t>()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785926"/>
            <a:ext cx="211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Интервал запуска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643174" y="20002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4286248" y="26431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44" y="2857496"/>
            <a:ext cx="186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идентификатор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5786" y="2571744"/>
            <a:ext cx="1566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QTimerEvent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57224" y="3357562"/>
            <a:ext cx="1727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timerEvent</a:t>
            </a:r>
            <a:r>
              <a:rPr lang="en-US" sz="2400" i="1" dirty="0" smtClean="0"/>
              <a:t>()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857884" y="2857496"/>
            <a:ext cx="3043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QTimerEvent</a:t>
            </a:r>
            <a:r>
              <a:rPr lang="en-US" sz="2400" i="1" dirty="0" smtClean="0"/>
              <a:t>::</a:t>
            </a:r>
            <a:r>
              <a:rPr lang="en-US" sz="2400" i="1" dirty="0" err="1" smtClean="0"/>
              <a:t>timerId</a:t>
            </a:r>
            <a:r>
              <a:rPr lang="en-US" sz="2400" i="1" dirty="0" smtClean="0"/>
              <a:t>()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00760" y="3500438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QObject</a:t>
            </a:r>
            <a:r>
              <a:rPr lang="en-US" sz="2400" i="1" dirty="0" smtClean="0"/>
              <a:t>::</a:t>
            </a:r>
            <a:r>
              <a:rPr lang="en-US" sz="2400" i="1" dirty="0" err="1" smtClean="0"/>
              <a:t>killTimer</a:t>
            </a:r>
            <a:r>
              <a:rPr lang="en-US" sz="2400" i="1" dirty="0" smtClean="0"/>
              <a:t>()</a:t>
            </a:r>
            <a:endParaRPr lang="ru-RU" sz="2400" dirty="0"/>
          </a:p>
        </p:txBody>
      </p:sp>
      <p:cxnSp>
        <p:nvCxnSpPr>
          <p:cNvPr id="19" name="Прямая со стрелкой 18"/>
          <p:cNvCxnSpPr>
            <a:stCxn id="16" idx="1"/>
            <a:endCxn id="11" idx="3"/>
          </p:cNvCxnSpPr>
          <p:nvPr/>
        </p:nvCxnSpPr>
        <p:spPr>
          <a:xfrm rot="10800000">
            <a:off x="5582372" y="3057551"/>
            <a:ext cx="275513" cy="3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7" idx="1"/>
          </p:cNvCxnSpPr>
          <p:nvPr/>
        </p:nvCxnSpPr>
        <p:spPr>
          <a:xfrm>
            <a:off x="5072066" y="3214686"/>
            <a:ext cx="928694" cy="516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</p:cNvCxnSpPr>
          <p:nvPr/>
        </p:nvCxnSpPr>
        <p:spPr>
          <a:xfrm rot="5400000">
            <a:off x="1377359" y="3094662"/>
            <a:ext cx="314270" cy="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4357694"/>
            <a:ext cx="84296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argc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**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argv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QApplication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argc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argv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BlinkLabel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lbl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("&lt;FONT COLOR =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RED&gt;&lt;CENTER&gt;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Blink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&lt;/CENTER&gt;&lt;/FONT&gt;");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lbl.show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app.exec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();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2770" name="Picture 2" descr="C:\Documents and Settings\katya\Рабочий стол\1.bmp"/>
          <p:cNvPicPr>
            <a:picLocks noChangeAspect="1" noChangeArrowheads="1"/>
          </p:cNvPicPr>
          <p:nvPr/>
        </p:nvPicPr>
        <p:blipFill>
          <a:blip r:embed="rId2"/>
          <a:srcRect l="2132" r="31653" b="50666"/>
          <a:stretch>
            <a:fillRect/>
          </a:stretch>
        </p:blipFill>
        <p:spPr bwMode="auto">
          <a:xfrm>
            <a:off x="214282" y="1357298"/>
            <a:ext cx="8606578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2770" name="Picture 2" descr="C:\Documents and Settings\katya\Рабочий стол\1.bmp"/>
          <p:cNvPicPr>
            <a:picLocks noChangeAspect="1" noChangeArrowheads="1"/>
          </p:cNvPicPr>
          <p:nvPr/>
        </p:nvPicPr>
        <p:blipFill>
          <a:blip r:embed="rId2"/>
          <a:srcRect l="1961" t="49333" r="27451"/>
          <a:stretch>
            <a:fillRect/>
          </a:stretch>
        </p:blipFill>
        <p:spPr bwMode="auto">
          <a:xfrm>
            <a:off x="0" y="1071546"/>
            <a:ext cx="8933510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2000240"/>
            <a:ext cx="2143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/>
              <a:t>QObject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3571876"/>
            <a:ext cx="267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/>
              <a:t>QTimer</a:t>
            </a: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1250133" y="317896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071934" y="3286124"/>
            <a:ext cx="2225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err="1" smtClean="0"/>
              <a:t>start</a:t>
            </a:r>
            <a:r>
              <a:rPr lang="ru-RU" sz="3600" i="1" dirty="0" smtClean="0"/>
              <a:t>()</a:t>
            </a:r>
            <a:endParaRPr lang="ru-RU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0" y="1857364"/>
            <a:ext cx="428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интервал запуска </a:t>
            </a:r>
            <a:endParaRPr lang="ru-RU" sz="36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 flipH="1" flipV="1">
            <a:off x="4393406" y="5250668"/>
            <a:ext cx="92869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1" idx="1"/>
          </p:cNvCxnSpPr>
          <p:nvPr/>
        </p:nvCxnSpPr>
        <p:spPr>
          <a:xfrm flipV="1">
            <a:off x="2500298" y="3609290"/>
            <a:ext cx="1571636" cy="248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714744" y="4214818"/>
            <a:ext cx="2533500" cy="6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err="1" smtClean="0"/>
              <a:t>singleshot</a:t>
            </a:r>
            <a:r>
              <a:rPr lang="ru-RU" sz="3600" i="1" dirty="0" smtClean="0"/>
              <a:t>()</a:t>
            </a:r>
            <a:endParaRPr lang="ru-RU" sz="36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2500298" y="4000504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7422" y="5572140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интервал, </a:t>
            </a:r>
            <a:r>
              <a:rPr lang="ru-RU" sz="3600" dirty="0" err="1" smtClean="0"/>
              <a:t>указатель,слот</a:t>
            </a:r>
            <a:endParaRPr lang="ru-RU" sz="36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rot="5400000">
            <a:off x="4287042" y="292814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1714488"/>
            <a:ext cx="8786842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main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argc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argv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){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QApplication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app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argc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argv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MyProgram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myProgram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QTimer::singleShot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(5 * 60 * 1000,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app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SLOT(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quit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myProgram.show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app.exec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();}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7158" y="6072206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timeout</a:t>
            </a:r>
            <a:r>
              <a:rPr lang="ru-RU" sz="2400" i="1" dirty="0" smtClean="0"/>
              <a:t>()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57356" y="6072206"/>
            <a:ext cx="1763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setInterval</a:t>
            </a:r>
            <a:r>
              <a:rPr lang="ru-RU" sz="2400" i="1" dirty="0" smtClean="0"/>
              <a:t>()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071934" y="6072206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isActive</a:t>
            </a:r>
            <a:r>
              <a:rPr lang="ru-RU" sz="2400" i="1" dirty="0" smtClean="0"/>
              <a:t>()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000760" y="6072206"/>
            <a:ext cx="972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stop</a:t>
            </a:r>
            <a:r>
              <a:rPr lang="ru-RU" sz="2400" i="1" dirty="0" smtClean="0"/>
              <a:t>()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1357298"/>
            <a:ext cx="91440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Clock : public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QLabel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Q_OBJECT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public: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Clock(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pwgt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0) 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QLabel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pwgt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ptimer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(this);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connect(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ptimer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SIGNAL(timeout()),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slotUpdateDateTime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()));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ptimer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-&gt;start(500);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slotUpdateDateTime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14282" y="1357298"/>
            <a:ext cx="8929718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slots: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slotUpdateDateTime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QDateTime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currentDateTime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(Qt::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SystemLocaleDate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("&lt;H2&gt;&lt;CENTER&gt;"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"&lt;/CENTER&gt;&lt;/H2&gt;");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}; #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//_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Clock_h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_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1714488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/>
              <a:t>QBasicTimer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228599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isActive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start()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stop()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timerId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2786058"/>
            <a:ext cx="3452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QObject</a:t>
            </a:r>
            <a:r>
              <a:rPr lang="en-US" sz="2800" i="1" dirty="0" smtClean="0"/>
              <a:t>::</a:t>
            </a:r>
            <a:r>
              <a:rPr lang="en-US" sz="2800" i="1" dirty="0" err="1" smtClean="0"/>
              <a:t>timerEvent</a:t>
            </a:r>
            <a:r>
              <a:rPr lang="en-US" sz="2800" i="1" dirty="0" smtClean="0"/>
              <a:t>()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Программирование баз данных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71604" y="2714620"/>
          <a:ext cx="7143799" cy="2428892"/>
        </p:xfrm>
        <a:graphic>
          <a:graphicData uri="http://schemas.openxmlformats.org/drawingml/2006/table">
            <a:tbl>
              <a:tblPr/>
              <a:tblGrid>
                <a:gridCol w="1143007"/>
                <a:gridCol w="1428760"/>
                <a:gridCol w="1785950"/>
                <a:gridCol w="2786082"/>
              </a:tblGrid>
              <a:tr h="607223"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Number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Name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Phone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Email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Piggy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834378756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piggy@mega.de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Kermit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427856438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kermit@mega.de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Gonzo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988468267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ts val="1225"/>
                        </a:lnSpc>
                        <a:spcBef>
                          <a:spcPts val="680"/>
                        </a:spcBef>
                        <a:spcAft>
                          <a:spcPts val="6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gonzo@mega.de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153" marR="63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1538" y="178592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Первичный ключ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1607323" y="239314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8662" y="5500702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Ячейка (поле)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 flipH="1" flipV="1">
            <a:off x="2143902" y="535703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3429000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Строка </a:t>
            </a:r>
          </a:p>
          <a:p>
            <a:r>
              <a:rPr lang="ru-RU" dirty="0" smtClean="0"/>
              <a:t>(запись)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142976" y="364331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Программирование баз данных</a:t>
            </a:r>
            <a:endParaRPr lang="ru-RU" sz="4000" dirty="0"/>
          </a:p>
        </p:txBody>
      </p:sp>
      <p:pic>
        <p:nvPicPr>
          <p:cNvPr id="5" name="Picture 2" descr="D:\Kat\РАБОТА ИНСТИТУТ\ЧМВ-весна\Лекция_базы_данных\Untitled-1.jpg"/>
          <p:cNvPicPr>
            <a:picLocks noChangeAspect="1" noChangeArrowheads="1"/>
          </p:cNvPicPr>
          <p:nvPr/>
        </p:nvPicPr>
        <p:blipFill>
          <a:blip r:embed="rId2"/>
          <a:srcRect r="30469" b="11542"/>
          <a:stretch>
            <a:fillRect/>
          </a:stretch>
        </p:blipFill>
        <p:spPr bwMode="auto">
          <a:xfrm>
            <a:off x="142844" y="1428736"/>
            <a:ext cx="8858280" cy="507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9" name="Выноска с четырьмя стрелками 8"/>
          <p:cNvSpPr/>
          <p:nvPr/>
        </p:nvSpPr>
        <p:spPr>
          <a:xfrm>
            <a:off x="1000100" y="1928802"/>
            <a:ext cx="2286016" cy="1928826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/>
              <a:t>ТАЙМЕРмс</a:t>
            </a:r>
            <a:endParaRPr lang="ru-RU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86182" y="1928802"/>
            <a:ext cx="4714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Внешние прерывания </a:t>
            </a:r>
            <a:r>
              <a:rPr lang="ru-RU" sz="2000" dirty="0"/>
              <a:t>— это прерывания, вызываемые асинхронными событиями, например, устройствами ввода/вывода или самим устройством таймера.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24" y="4286256"/>
            <a:ext cx="7500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ru-RU" sz="2400" dirty="0"/>
              <a:t>программа занята интенсивными вычислениями, то события таймера могут быть обработаны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окончании процесса вычисления</a:t>
            </a:r>
            <a:r>
              <a:rPr lang="ru-RU" sz="2400" dirty="0"/>
              <a:t>. При выходе из приложения таймеры автоматически уничтожаются.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Создание таблицы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1643050"/>
            <a:ext cx="83582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QtSql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addressbook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number INTEGER PRIMARY KEY NOT NULL,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name VARCHAR(15),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phone VARCHAR(12),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email VARCHAR(15)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Добавление данных</a:t>
            </a:r>
            <a:endParaRPr lang="ru-RU" sz="4000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2000240"/>
            <a:ext cx="792958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INSERT INTO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VALUES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INSERT INTO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addressbook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(number, name, phone, email)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VALUES(1, 'Piggy', '+49 631322187', 'piggy@mega.de');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INSERT INTO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addressbook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(number, name, phone, email)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VALUES(2, 'Kermit', '+49 631322181', 'kermit@mega.de');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Выборка данных</a:t>
            </a:r>
            <a:endParaRPr lang="ru-RU" sz="4000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2000240"/>
            <a:ext cx="792958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SELECT… FROM… WHERE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928662" y="2714620"/>
            <a:ext cx="1071570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28596" y="4000504"/>
          <a:ext cx="22145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8"/>
                <a:gridCol w="221458"/>
                <a:gridCol w="221458"/>
                <a:gridCol w="208280"/>
                <a:gridCol w="234636"/>
                <a:gridCol w="221458"/>
                <a:gridCol w="221458"/>
                <a:gridCol w="221458"/>
                <a:gridCol w="221458"/>
                <a:gridCol w="221458"/>
              </a:tblGrid>
              <a:tr h="23812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0100" y="492919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4572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endParaRPr lang="ru-RU" sz="2400" dirty="0" smtClean="0"/>
          </a:p>
          <a:p>
            <a:r>
              <a:rPr lang="ru-RU" sz="2400" dirty="0" smtClean="0"/>
              <a:t>Таблица для запроса</a:t>
            </a:r>
          </a:p>
          <a:p>
            <a:endParaRPr lang="ru-RU" sz="2400" dirty="0" smtClean="0"/>
          </a:p>
          <a:p>
            <a:r>
              <a:rPr lang="ru-RU" sz="2400" dirty="0" smtClean="0"/>
              <a:t>Проекция – выбор столбцов</a:t>
            </a:r>
          </a:p>
          <a:p>
            <a:r>
              <a:rPr lang="ru-RU" sz="2400" dirty="0" smtClean="0"/>
              <a:t> (если * - все столбцы)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>
            <a:off x="2928926" y="257174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1785918" y="2571744"/>
            <a:ext cx="2643206" cy="228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9124" y="2928934"/>
            <a:ext cx="446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Оператор выборки, по условиям</a:t>
            </a:r>
            <a:endParaRPr lang="ru-RU" sz="2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rot="16200000" flipV="1">
            <a:off x="4107653" y="267890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Выборка данных</a:t>
            </a:r>
            <a:endParaRPr lang="ru-RU" sz="4000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2000240"/>
            <a:ext cx="792958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SELECT… FROM… WHERE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email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addressbook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= '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Piggy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';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Изменение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714488"/>
            <a:ext cx="807249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UPDATE ... SET  … WHERE …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ru-RU" sz="24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addressbook</a:t>
            </a:r>
            <a:endParaRPr lang="ru-RU" sz="2400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SET </a:t>
            </a:r>
            <a:r>
              <a:rPr lang="ru-RU" sz="24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email</a:t>
            </a: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= '</a:t>
            </a:r>
            <a:r>
              <a:rPr lang="ru-RU" sz="24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piggy@supermega.de</a:t>
            </a: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'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ru-RU" sz="24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= '</a:t>
            </a:r>
            <a:r>
              <a:rPr lang="ru-RU" sz="24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Piggy</a:t>
            </a: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';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28" y="2500306"/>
            <a:ext cx="39089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Строки по условию</a:t>
            </a:r>
          </a:p>
          <a:p>
            <a:r>
              <a:rPr lang="ru-RU" sz="2800" dirty="0" smtClean="0"/>
              <a:t>Столбцы для изменения</a:t>
            </a:r>
          </a:p>
          <a:p>
            <a:r>
              <a:rPr lang="ru-RU" sz="2800" dirty="0" smtClean="0"/>
              <a:t>Таблица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rot="10800000">
            <a:off x="2214546" y="2285992"/>
            <a:ext cx="278608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1"/>
          </p:cNvCxnSpPr>
          <p:nvPr/>
        </p:nvCxnSpPr>
        <p:spPr>
          <a:xfrm rot="10800000">
            <a:off x="3571868" y="2285992"/>
            <a:ext cx="1428760" cy="90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6200000" flipV="1">
            <a:off x="5464975" y="2321711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Удаление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2285992"/>
            <a:ext cx="8072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DELETE FROM … WHERE …</a:t>
            </a: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DELETE FROM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addressbook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Piggy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';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0826" y="3214686"/>
            <a:ext cx="200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Критерий</a:t>
            </a:r>
          </a:p>
          <a:p>
            <a:r>
              <a:rPr lang="ru-RU" sz="2400" dirty="0" smtClean="0"/>
              <a:t>Таблица</a:t>
            </a:r>
          </a:p>
          <a:p>
            <a:endParaRPr lang="ru-RU" dirty="0"/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rot="10800000">
            <a:off x="4357686" y="2857496"/>
            <a:ext cx="2143140" cy="91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6200000" flipV="1">
            <a:off x="6679421" y="3036091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Классы модуля </a:t>
            </a:r>
            <a:r>
              <a:rPr lang="en-US" sz="4000" dirty="0" err="1" smtClean="0"/>
              <a:t>QtSql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357298"/>
            <a:ext cx="878687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Уровень драйверов: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QSqlDriverCreator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&lt;T*&gt;,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QSqlDriverCreatorBase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QSqlDriverPlugin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QSqlResult</a:t>
            </a:r>
            <a:endParaRPr lang="ru-RU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Программный уровень: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QSqlDatabase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QSqlQuery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QSqlError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QSqlField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QSqlIndex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QSqlRecord</a:t>
            </a:r>
            <a:endParaRPr lang="ru-RU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Уровень пользовательского интерфейса: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QSqlQueryModel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QSqlTableModel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QSqlRelationalTableModel</a:t>
            </a:r>
            <a:endParaRPr lang="ru-RU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Драйверы БД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14546" y="6150114"/>
            <a:ext cx="4861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u="sng" dirty="0" smtClean="0">
                <a:hlinkClick r:id="rId2"/>
              </a:rPr>
              <a:t>http://www.sqlite.org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71472" y="1285860"/>
          <a:ext cx="7715304" cy="49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480"/>
                <a:gridCol w="5871824"/>
              </a:tblGrid>
              <a:tr h="321385"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21385">
                <a:tc>
                  <a:txBody>
                    <a:bodyPr/>
                    <a:lstStyle/>
                    <a:p>
                      <a:r>
                        <a:rPr lang="ru-RU" b="1"/>
                        <a:t>Идентификатор</a:t>
                      </a:r>
                      <a:endParaRPr lang="ru-RU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b="1"/>
                        <a:t>Описание</a:t>
                      </a:r>
                      <a:endParaRPr lang="ru-RU"/>
                    </a:p>
                  </a:txBody>
                  <a:tcPr marL="19050" marR="19050" marT="19050" marB="19050" anchor="ctr"/>
                </a:tc>
              </a:tr>
              <a:tr h="508493">
                <a:tc>
                  <a:txBody>
                    <a:bodyPr/>
                    <a:lstStyle/>
                    <a:p>
                      <a:r>
                        <a:rPr lang="en-US" b="1"/>
                        <a:t>QOCI</a:t>
                      </a: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Доступ к базам данных </a:t>
                      </a:r>
                      <a:r>
                        <a:rPr lang="ru-RU" b="1"/>
                        <a:t>Oracle</a:t>
                      </a:r>
                      <a:r>
                        <a:rPr lang="ru-RU"/>
                        <a:t> через </a:t>
                      </a:r>
                      <a:r>
                        <a:rPr lang="ru-RU" b="1"/>
                        <a:t>Oracle Call Interface</a:t>
                      </a:r>
                      <a:r>
                        <a:rPr lang="ru-RU"/>
                        <a:t>. Поддерживаются версии 7, 8 и 9</a:t>
                      </a:r>
                    </a:p>
                  </a:txBody>
                  <a:tcPr marL="19050" marR="19050" marT="19050" marB="19050" anchor="ctr"/>
                </a:tc>
              </a:tr>
              <a:tr h="983966">
                <a:tc>
                  <a:txBody>
                    <a:bodyPr/>
                    <a:lstStyle/>
                    <a:p>
                      <a:r>
                        <a:rPr lang="en-US" b="1"/>
                        <a:t>QODBC</a:t>
                      </a:r>
                      <a:r>
                        <a:rPr lang="en-US"/>
                        <a:t>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ODBC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Open Database Connectivity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открытый интерфейс доступа к базе данных) — стандартный </a:t>
                      </a:r>
                      <a:r>
                        <a:rPr lang="en-US" b="1" dirty="0"/>
                        <a:t>ODBC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драйвер для </a:t>
                      </a:r>
                      <a:r>
                        <a:rPr lang="en-US" b="1" dirty="0"/>
                        <a:t>Microsoft SQL Server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IBM DB2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Sybase SQL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/>
                        <a:t>iODBC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других баз данных</a:t>
                      </a:r>
                    </a:p>
                  </a:txBody>
                  <a:tcPr marL="19050" marR="19050" marT="19050" marB="19050" anchor="ctr"/>
                </a:tc>
              </a:tr>
              <a:tr h="508493">
                <a:tc>
                  <a:txBody>
                    <a:bodyPr/>
                    <a:lstStyle/>
                    <a:p>
                      <a:r>
                        <a:rPr lang="en-US" b="1"/>
                        <a:t>QMYSQL</a:t>
                      </a: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b="1"/>
                        <a:t>MySQL</a:t>
                      </a:r>
                      <a:r>
                        <a:rPr lang="ru-RU"/>
                        <a:t> — самый популярный в настоящее время бесплатный менеджер базы данных</a:t>
                      </a:r>
                    </a:p>
                  </a:txBody>
                  <a:tcPr marL="19050" marR="19050" marT="19050" marB="19050" anchor="ctr"/>
                </a:tc>
              </a:tr>
              <a:tr h="321385">
                <a:tc>
                  <a:txBody>
                    <a:bodyPr/>
                    <a:lstStyle/>
                    <a:p>
                      <a:r>
                        <a:rPr lang="en-US" b="1"/>
                        <a:t>QTDS</a:t>
                      </a: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Sybase Adaptive Server</a:t>
                      </a:r>
                      <a:endParaRPr lang="en-US"/>
                    </a:p>
                  </a:txBody>
                  <a:tcPr marL="19050" marR="19050" marT="19050" marB="19050" anchor="ctr"/>
                </a:tc>
              </a:tr>
              <a:tr h="321385">
                <a:tc>
                  <a:txBody>
                    <a:bodyPr/>
                    <a:lstStyle/>
                    <a:p>
                      <a:r>
                        <a:rPr lang="en-US" b="1"/>
                        <a:t>QPSQL</a:t>
                      </a: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Базы данных </a:t>
                      </a:r>
                      <a:r>
                        <a:rPr lang="ru-RU" b="1"/>
                        <a:t>PosgreSQL</a:t>
                      </a:r>
                      <a:r>
                        <a:rPr lang="ru-RU"/>
                        <a:t> с поддержкой </a:t>
                      </a:r>
                      <a:r>
                        <a:rPr lang="ru-RU" b="1"/>
                        <a:t>SQL92/SQL3</a:t>
                      </a:r>
                      <a:endParaRPr lang="ru-RU"/>
                    </a:p>
                  </a:txBody>
                  <a:tcPr marL="19050" marR="19050" marT="19050" marB="19050" anchor="ctr"/>
                </a:tc>
              </a:tr>
              <a:tr h="321385">
                <a:tc>
                  <a:txBody>
                    <a:bodyPr/>
                    <a:lstStyle/>
                    <a:p>
                      <a:r>
                        <a:rPr lang="en-US" b="1"/>
                        <a:t>QSQLITE2</a:t>
                      </a: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SQLite</a:t>
                      </a:r>
                      <a:r>
                        <a:rPr lang="en-US"/>
                        <a:t> </a:t>
                      </a:r>
                      <a:r>
                        <a:rPr lang="ru-RU"/>
                        <a:t>версии 2</a:t>
                      </a:r>
                    </a:p>
                  </a:txBody>
                  <a:tcPr marL="19050" marR="19050" marT="19050" marB="19050" anchor="ctr"/>
                </a:tc>
              </a:tr>
              <a:tr h="321385">
                <a:tc>
                  <a:txBody>
                    <a:bodyPr/>
                    <a:lstStyle/>
                    <a:p>
                      <a:r>
                        <a:rPr lang="en-US" b="1"/>
                        <a:t>QSQLITE</a:t>
                      </a: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SQLite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версии 3</a:t>
                      </a:r>
                    </a:p>
                  </a:txBody>
                  <a:tcPr marL="19050" marR="19050" marT="19050" marB="19050" anchor="ctr"/>
                </a:tc>
              </a:tr>
              <a:tr h="321385">
                <a:tc>
                  <a:txBody>
                    <a:bodyPr/>
                    <a:lstStyle/>
                    <a:p>
                      <a:r>
                        <a:rPr lang="en-US" b="1"/>
                        <a:t>QIBASE</a:t>
                      </a:r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Borland </a:t>
                      </a:r>
                      <a:r>
                        <a:rPr lang="en-US" b="1" dirty="0" err="1"/>
                        <a:t>InterBase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</a:tr>
              <a:tr h="3213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QOCI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Oracle Call Interface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Драйверы БД</a:t>
            </a:r>
            <a:endParaRPr lang="ru-RU" sz="4000" dirty="0"/>
          </a:p>
        </p:txBody>
      </p:sp>
      <p:pic>
        <p:nvPicPr>
          <p:cNvPr id="1026" name="Picture 2" descr="Подача бесплатных объявлений на сайт ГеоБорд"/>
          <p:cNvPicPr>
            <a:picLocks noChangeAspect="1" noChangeArrowheads="1"/>
          </p:cNvPicPr>
          <p:nvPr/>
        </p:nvPicPr>
        <p:blipFill>
          <a:blip r:embed="rId2"/>
          <a:srcRect l="15000" t="1500" r="13749" b="-501"/>
          <a:stretch>
            <a:fillRect/>
          </a:stretch>
        </p:blipFill>
        <p:spPr bwMode="auto">
          <a:xfrm>
            <a:off x="285720" y="1522709"/>
            <a:ext cx="8429684" cy="5335291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357422" y="3571876"/>
            <a:ext cx="4233403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plug</a:t>
            </a:r>
            <a:r>
              <a:rPr lang="ru-RU" sz="2800" b="1" dirty="0" smtClean="0"/>
              <a:t>-</a:t>
            </a:r>
            <a:r>
              <a:rPr lang="en-US" sz="2800" b="1" dirty="0" smtClean="0"/>
              <a:t>in</a:t>
            </a:r>
            <a:endParaRPr lang="ru-RU" sz="2800" b="1" dirty="0" smtClean="0"/>
          </a:p>
          <a:p>
            <a:r>
              <a:rPr lang="en-US" sz="2400" dirty="0" smtClean="0"/>
              <a:t>Windows </a:t>
            </a:r>
            <a:r>
              <a:rPr lang="ru-RU" sz="2400" dirty="0" smtClean="0"/>
              <a:t>, </a:t>
            </a:r>
            <a:r>
              <a:rPr lang="en-US" sz="2400" dirty="0" smtClean="0"/>
              <a:t>Linux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 &lt;</a:t>
            </a:r>
            <a:r>
              <a:rPr lang="en-US" sz="2400" dirty="0" smtClean="0"/>
              <a:t>My Application</a:t>
            </a:r>
            <a:r>
              <a:rPr lang="ru-RU" sz="2400" dirty="0" smtClean="0"/>
              <a:t>&gt;/</a:t>
            </a:r>
            <a:r>
              <a:rPr lang="en-US" sz="2400" dirty="0" err="1" smtClean="0"/>
              <a:t>sqldrivers</a:t>
            </a:r>
            <a:r>
              <a:rPr lang="ru-RU" sz="2400" dirty="0" smtClean="0"/>
              <a:t>/</a:t>
            </a:r>
          </a:p>
          <a:p>
            <a:endParaRPr lang="ru-RU" sz="2400" dirty="0" smtClean="0"/>
          </a:p>
          <a:p>
            <a:r>
              <a:rPr lang="en-US" sz="2400" dirty="0" smtClean="0"/>
              <a:t>Mac OS X</a:t>
            </a:r>
            <a:r>
              <a:rPr lang="ru-RU" sz="2400" dirty="0" smtClean="0"/>
              <a:t>: утилита </a:t>
            </a:r>
            <a:r>
              <a:rPr lang="en-US" sz="2400" dirty="0" err="1" smtClean="0"/>
              <a:t>macdeployqt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Соединение с базой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26" y="1428736"/>
            <a:ext cx="87868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 smtClean="0"/>
              <a:t>QSqlDatabase::addDatabase</a:t>
            </a:r>
            <a:r>
              <a:rPr lang="ru-RU" sz="2400" b="1" dirty="0" smtClean="0"/>
              <a:t>()</a:t>
            </a: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r>
              <a:rPr lang="ru-RU" sz="2400" b="1" dirty="0" smtClean="0"/>
              <a:t>имя базы данных </a:t>
            </a:r>
            <a:r>
              <a:rPr lang="ru-RU" sz="2400" dirty="0" smtClean="0"/>
              <a:t>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</a:t>
            </a:r>
            <a:r>
              <a:rPr lang="ru-RU" sz="2400" dirty="0" smtClean="0">
                <a:solidFill>
                  <a:srgbClr val="0070C0"/>
                </a:solidFill>
              </a:rPr>
              <a:t>:: </a:t>
            </a:r>
            <a:r>
              <a:rPr lang="ru-RU" sz="2400" dirty="0" err="1" smtClean="0">
                <a:solidFill>
                  <a:srgbClr val="0070C0"/>
                </a:solidFill>
              </a:rPr>
              <a:t>setDatabaseName</a:t>
            </a:r>
            <a:r>
              <a:rPr lang="ru-RU" sz="2400" dirty="0" smtClean="0">
                <a:solidFill>
                  <a:srgbClr val="0070C0"/>
                </a:solidFill>
              </a:rPr>
              <a:t>();</a:t>
            </a:r>
          </a:p>
          <a:p>
            <a:endParaRPr lang="ru-RU" sz="2400" dirty="0" smtClean="0"/>
          </a:p>
          <a:p>
            <a:r>
              <a:rPr lang="ru-RU" sz="2400" b="1" dirty="0" smtClean="0"/>
              <a:t>имя пользователя</a:t>
            </a:r>
            <a:r>
              <a:rPr lang="ru-RU" sz="2400" dirty="0" smtClean="0"/>
              <a:t>, желающего к ней подключиться, 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QSqlDatabase::setUserName</a:t>
            </a:r>
            <a:r>
              <a:rPr lang="ru-RU" sz="2400" dirty="0" smtClean="0">
                <a:solidFill>
                  <a:srgbClr val="0070C0"/>
                </a:solidFill>
              </a:rPr>
              <a:t>(); </a:t>
            </a:r>
          </a:p>
          <a:p>
            <a:endParaRPr lang="ru-RU" sz="2400" dirty="0" smtClean="0"/>
          </a:p>
          <a:p>
            <a:r>
              <a:rPr lang="ru-RU" sz="2400" b="1" dirty="0" smtClean="0"/>
              <a:t>имя компьютера</a:t>
            </a:r>
            <a:r>
              <a:rPr lang="ru-RU" sz="2400" dirty="0" smtClean="0"/>
              <a:t>, на котором размещена база данных, 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QSqlDatabase::setHostName</a:t>
            </a:r>
            <a:r>
              <a:rPr lang="ru-RU" sz="2400" dirty="0" smtClean="0">
                <a:solidFill>
                  <a:srgbClr val="0070C0"/>
                </a:solidFill>
              </a:rPr>
              <a:t>(); </a:t>
            </a:r>
          </a:p>
          <a:p>
            <a:endParaRPr lang="ru-RU" sz="2400" dirty="0" smtClean="0"/>
          </a:p>
          <a:p>
            <a:r>
              <a:rPr lang="ru-RU" sz="2400" b="1" dirty="0" smtClean="0"/>
              <a:t>пароль</a:t>
            </a:r>
            <a:r>
              <a:rPr lang="ru-RU" sz="2400" dirty="0" smtClean="0"/>
              <a:t> 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QSqlDatabase::setPassword</a:t>
            </a:r>
            <a:r>
              <a:rPr lang="ru-RU" sz="2400" dirty="0" smtClean="0">
                <a:solidFill>
                  <a:srgbClr val="0070C0"/>
                </a:solidFill>
              </a:rPr>
              <a:t>().</a:t>
            </a:r>
            <a:endParaRPr lang="ru-RU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1785926"/>
            <a:ext cx="1133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QDate</a:t>
            </a:r>
            <a:endParaRPr lang="ru-RU" sz="2800" dirty="0"/>
          </a:p>
        </p:txBody>
      </p:sp>
      <p:graphicFrame>
        <p:nvGraphicFramePr>
          <p:cNvPr id="8" name="Схема 7"/>
          <p:cNvGraphicFramePr/>
          <p:nvPr/>
        </p:nvGraphicFramePr>
        <p:xfrm>
          <a:off x="1071538" y="2285992"/>
          <a:ext cx="1357322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14678" y="1857364"/>
            <a:ext cx="52149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создадим объект, который будет содержать дату </a:t>
            </a:r>
            <a:r>
              <a:rPr lang="ru-RU" sz="2000" dirty="0" smtClean="0"/>
              <a:t>15 </a:t>
            </a:r>
            <a:r>
              <a:rPr lang="ru-RU" sz="2000" dirty="0"/>
              <a:t>октября </a:t>
            </a:r>
            <a:r>
              <a:rPr lang="ru-RU" sz="2000" dirty="0" smtClean="0"/>
              <a:t>2014:</a:t>
            </a:r>
          </a:p>
          <a:p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en-US" sz="2000" i="1" dirty="0" err="1" smtClean="0">
                <a:solidFill>
                  <a:schemeClr val="accent3">
                    <a:lumMod val="50000"/>
                  </a:schemeClr>
                </a:solidFill>
              </a:rPr>
              <a:t>QDate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 date(20</a:t>
            </a:r>
            <a:r>
              <a:rPr lang="ru-RU" sz="2000" i="1" dirty="0" smtClean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, 10, </a:t>
            </a:r>
            <a:r>
              <a:rPr lang="ru-RU" sz="2000" i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5);</a:t>
            </a:r>
            <a:endParaRPr lang="ru-RU" sz="20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sz="2000" i="1" dirty="0" smtClean="0">
                <a:solidFill>
                  <a:schemeClr val="accent3">
                    <a:lumMod val="50000"/>
                  </a:schemeClr>
                </a:solidFill>
              </a:rPr>
              <a:t>____________________________</a:t>
            </a:r>
            <a:endParaRPr lang="ru-RU" sz="2000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i="1" dirty="0" err="1">
                <a:solidFill>
                  <a:schemeClr val="accent3">
                    <a:lumMod val="50000"/>
                  </a:schemeClr>
                </a:solidFill>
              </a:rPr>
              <a:t>QDate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 date; </a:t>
            </a:r>
            <a:endParaRPr lang="ru-RU" sz="20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i="1" dirty="0" err="1" smtClean="0">
                <a:solidFill>
                  <a:schemeClr val="accent3">
                    <a:lumMod val="50000"/>
                  </a:schemeClr>
                </a:solidFill>
              </a:rPr>
              <a:t>date.setDate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(20</a:t>
            </a:r>
            <a:r>
              <a:rPr lang="ru-RU" sz="2000" i="1" dirty="0" smtClean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10, </a:t>
            </a:r>
            <a:r>
              <a:rPr lang="ru-RU" sz="2000" i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);</a:t>
            </a:r>
            <a:endParaRPr lang="ru-RU" sz="20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Соединение с базой данных</a:t>
            </a:r>
            <a:endParaRPr lang="ru-RU" sz="4000" dirty="0"/>
          </a:p>
        </p:txBody>
      </p:sp>
      <p:pic>
        <p:nvPicPr>
          <p:cNvPr id="5" name="Picture 3" descr="D:\Kat\РАБОТА ИНСТИТУТ\ЧМВ-весна\Лекция_базы_данных\Untitled-7.jpg"/>
          <p:cNvPicPr>
            <a:picLocks noChangeAspect="1" noChangeArrowheads="1"/>
          </p:cNvPicPr>
          <p:nvPr/>
        </p:nvPicPr>
        <p:blipFill>
          <a:blip r:embed="rId2"/>
          <a:srcRect t="45637" r="3125"/>
          <a:stretch>
            <a:fillRect/>
          </a:stretch>
        </p:blipFill>
        <p:spPr bwMode="auto">
          <a:xfrm>
            <a:off x="-1" y="1643050"/>
            <a:ext cx="918603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785886" y="5214950"/>
            <a:ext cx="7358114" cy="13846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01" tIns="45720" rIns="106329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Соединение с базой данных обычно идентифицируется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по имени соединения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, а не по имени базы данных. Вы можете иметь множество соединений с одной и той же базой данных.</a:t>
            </a:r>
            <a:endParaRPr kumimoji="0" 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5" name="Picture 3" descr="https://atomsbt.ru/doc_aes/smolensk/documents/%D0%B2%D0%B0%D0%B6%D0%BD%D0%B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500702"/>
            <a:ext cx="1074598" cy="1065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Открытие базы данных </a:t>
            </a:r>
            <a:endParaRPr lang="ru-RU" sz="4000" dirty="0"/>
          </a:p>
        </p:txBody>
      </p:sp>
      <p:pic>
        <p:nvPicPr>
          <p:cNvPr id="7" name="Picture 2" descr="D:\Kat\РАБОТА ИНСТИТУТ\ЧМВ-весна\Лекция_базы_данных\Untitled-3.jpg"/>
          <p:cNvPicPr>
            <a:picLocks noChangeAspect="1" noChangeArrowheads="1"/>
          </p:cNvPicPr>
          <p:nvPr/>
        </p:nvPicPr>
        <p:blipFill>
          <a:blip r:embed="rId2"/>
          <a:srcRect l="2426" r="1347" b="-1"/>
          <a:stretch>
            <a:fillRect/>
          </a:stretch>
        </p:blipFill>
        <p:spPr bwMode="auto">
          <a:xfrm>
            <a:off x="0" y="2285992"/>
            <a:ext cx="8929718" cy="105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857224" y="4572008"/>
            <a:ext cx="8001056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22852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QSqlDatabase::lastError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</a:t>
            </a:r>
            <a:r>
              <a:rPr lang="ru-RU" sz="2000" i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возвращает объект класса </a:t>
            </a: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QSqlError</a:t>
            </a:r>
            <a:endParaRPr lang="ru-RU" sz="2000" i="1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Если у вас возникла необходимость получить строку с ошибкой, то нужно вызвать из объекта класса </a:t>
            </a: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QSqlError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метод </a:t>
            </a: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text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().</a:t>
            </a:r>
            <a:endParaRPr kumimoji="0" 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7" name="Picture 3" descr="https://www.kaluga-gov.ru/images/i(9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714885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Метаинформация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571744"/>
            <a:ext cx="76438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err="1" smtClean="0">
                <a:latin typeface="Consolas" pitchFamily="49" charset="0"/>
              </a:rPr>
              <a:t>QStringList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</a:rPr>
              <a:t>lst</a:t>
            </a:r>
            <a:r>
              <a:rPr lang="en-US" sz="3200" dirty="0" smtClean="0">
                <a:latin typeface="Consolas" pitchFamily="49" charset="0"/>
              </a:rPr>
              <a:t> = </a:t>
            </a:r>
            <a:r>
              <a:rPr lang="en-US" sz="3200" dirty="0" err="1" smtClean="0">
                <a:latin typeface="Consolas" pitchFamily="49" charset="0"/>
              </a:rPr>
              <a:t>db.tables</a:t>
            </a:r>
            <a:r>
              <a:rPr lang="en-US" sz="3200" dirty="0" smtClean="0">
                <a:latin typeface="Consolas" pitchFamily="49" charset="0"/>
              </a:rPr>
              <a:t>();</a:t>
            </a:r>
            <a:endParaRPr lang="ru-RU" sz="3200" dirty="0" smtClean="0">
              <a:latin typeface="Consolas" pitchFamily="49" charset="0"/>
            </a:endParaRPr>
          </a:p>
          <a:p>
            <a:pPr lvl="0"/>
            <a:r>
              <a:rPr lang="en-US" sz="3200" dirty="0" err="1" smtClean="0">
                <a:latin typeface="Consolas" pitchFamily="49" charset="0"/>
              </a:rPr>
              <a:t>Foreach</a:t>
            </a:r>
            <a:r>
              <a:rPr lang="en-US" sz="3200" dirty="0" smtClean="0">
                <a:latin typeface="Consolas" pitchFamily="49" charset="0"/>
              </a:rPr>
              <a:t> (</a:t>
            </a:r>
            <a:r>
              <a:rPr lang="en-US" sz="3200" dirty="0" err="1" smtClean="0">
                <a:latin typeface="Consolas" pitchFamily="49" charset="0"/>
              </a:rPr>
              <a:t>QString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</a:rPr>
              <a:t>str</a:t>
            </a:r>
            <a:r>
              <a:rPr lang="en-US" sz="3200" dirty="0" smtClean="0">
                <a:latin typeface="Consolas" pitchFamily="49" charset="0"/>
              </a:rPr>
              <a:t>, </a:t>
            </a:r>
            <a:r>
              <a:rPr lang="en-US" sz="3200" dirty="0" err="1" smtClean="0">
                <a:latin typeface="Consolas" pitchFamily="49" charset="0"/>
              </a:rPr>
              <a:t>lst</a:t>
            </a:r>
            <a:r>
              <a:rPr lang="en-US" sz="3200" dirty="0" smtClean="0">
                <a:latin typeface="Consolas" pitchFamily="49" charset="0"/>
              </a:rPr>
              <a:t>) {</a:t>
            </a:r>
            <a:endParaRPr lang="ru-RU" sz="3200" dirty="0" smtClean="0">
              <a:latin typeface="Consolas" pitchFamily="49" charset="0"/>
            </a:endParaRPr>
          </a:p>
          <a:p>
            <a:pPr lvl="0"/>
            <a:r>
              <a:rPr lang="en-US" sz="3200" dirty="0" err="1" smtClean="0">
                <a:latin typeface="Consolas" pitchFamily="49" charset="0"/>
              </a:rPr>
              <a:t>qDebug</a:t>
            </a:r>
            <a:r>
              <a:rPr lang="en-US" sz="3200" dirty="0" smtClean="0">
                <a:latin typeface="Consolas" pitchFamily="49" charset="0"/>
              </a:rPr>
              <a:t>() &lt;&lt; </a:t>
            </a:r>
            <a:r>
              <a:rPr lang="en-US" sz="3200" dirty="0" smtClean="0">
                <a:latin typeface="Agency FB" pitchFamily="34" charset="0"/>
              </a:rPr>
              <a:t>“</a:t>
            </a:r>
            <a:r>
              <a:rPr lang="en-US" sz="3200" dirty="0" smtClean="0">
                <a:latin typeface="Consolas" pitchFamily="49" charset="0"/>
              </a:rPr>
              <a:t>Table:</a:t>
            </a:r>
            <a:r>
              <a:rPr lang="en-US" sz="3200" dirty="0" smtClean="0">
                <a:latin typeface="Agency FB" pitchFamily="34" charset="0"/>
              </a:rPr>
              <a:t>”</a:t>
            </a:r>
            <a:r>
              <a:rPr lang="en-US" sz="3200" dirty="0" smtClean="0">
                <a:latin typeface="Consolas" pitchFamily="49" charset="0"/>
              </a:rPr>
              <a:t> &lt;&lt; </a:t>
            </a:r>
            <a:r>
              <a:rPr lang="en-US" sz="3200" dirty="0" err="1" smtClean="0">
                <a:latin typeface="Consolas" pitchFamily="49" charset="0"/>
              </a:rPr>
              <a:t>str</a:t>
            </a:r>
            <a:r>
              <a:rPr lang="en-US" sz="3200" dirty="0" smtClean="0">
                <a:latin typeface="Consolas" pitchFamily="49" charset="0"/>
              </a:rPr>
              <a:t>;</a:t>
            </a:r>
            <a:endParaRPr lang="ru-RU" sz="3200" dirty="0" smtClean="0">
              <a:latin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</a:rPr>
              <a:t>}</a:t>
            </a:r>
            <a:endParaRPr lang="ru-RU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Запросы</a:t>
            </a:r>
            <a:endParaRPr lang="ru-RU" sz="4000" dirty="0"/>
          </a:p>
        </p:txBody>
      </p:sp>
      <p:pic>
        <p:nvPicPr>
          <p:cNvPr id="4" name="Picture 3" descr="D:\Kat\РАБОТА ИНСТИТУТ\ЧМВ-весна\Лекция_базы_данных\Untitled-4.jpg"/>
          <p:cNvPicPr>
            <a:picLocks noChangeAspect="1" noChangeArrowheads="1"/>
          </p:cNvPicPr>
          <p:nvPr/>
        </p:nvPicPr>
        <p:blipFill>
          <a:blip r:embed="rId2"/>
          <a:srcRect l="2331" r="3641" b="5264"/>
          <a:stretch>
            <a:fillRect/>
          </a:stretch>
        </p:blipFill>
        <p:spPr bwMode="auto">
          <a:xfrm>
            <a:off x="-25829" y="2000240"/>
            <a:ext cx="91242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Запросы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571612"/>
            <a:ext cx="778674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200" b="1" dirty="0" err="1" smtClean="0"/>
              <a:t>QSqlQuery</a:t>
            </a:r>
            <a:r>
              <a:rPr lang="ru-RU" sz="3200" b="1" dirty="0" smtClean="0"/>
              <a:t> </a:t>
            </a:r>
            <a:r>
              <a:rPr lang="ru-RU" sz="3200" dirty="0" smtClean="0"/>
              <a:t>  - возможность навигации</a:t>
            </a:r>
            <a:endParaRPr lang="ru-RU" sz="3200" b="1" dirty="0" smtClean="0"/>
          </a:p>
          <a:p>
            <a:r>
              <a:rPr lang="ru-RU" sz="3200" b="1" dirty="0" smtClean="0"/>
              <a:t>                          SELECT</a:t>
            </a:r>
          </a:p>
          <a:p>
            <a:pPr>
              <a:spcBef>
                <a:spcPts val="1200"/>
              </a:spcBef>
            </a:pPr>
            <a:r>
              <a:rPr lang="ru-RU" sz="3200" b="1" dirty="0" err="1" smtClean="0"/>
              <a:t>next</a:t>
            </a:r>
            <a:r>
              <a:rPr lang="ru-RU" sz="3200" b="1" dirty="0" smtClean="0"/>
              <a:t>()</a:t>
            </a:r>
            <a:r>
              <a:rPr lang="ru-RU" sz="3200" dirty="0" smtClean="0"/>
              <a:t>   - </a:t>
            </a:r>
            <a:r>
              <a:rPr lang="ru-RU" sz="2000" dirty="0" smtClean="0"/>
              <a:t>перемещаться на следующую строку данных</a:t>
            </a:r>
          </a:p>
          <a:p>
            <a:r>
              <a:rPr lang="ru-RU" sz="3200" b="1" dirty="0" err="1" smtClean="0"/>
              <a:t>previous</a:t>
            </a:r>
            <a:r>
              <a:rPr lang="ru-RU" sz="3200" b="1" dirty="0" smtClean="0"/>
              <a:t>()   </a:t>
            </a:r>
            <a:r>
              <a:rPr lang="ru-RU" sz="2000" dirty="0" smtClean="0"/>
              <a:t>- перемещаться на предыдущую строку данных</a:t>
            </a:r>
          </a:p>
          <a:p>
            <a:r>
              <a:rPr lang="ru-RU" sz="3200" b="1" dirty="0" err="1" smtClean="0"/>
              <a:t>first</a:t>
            </a:r>
            <a:r>
              <a:rPr lang="ru-RU" sz="3200" b="1" dirty="0" smtClean="0"/>
              <a:t>() </a:t>
            </a:r>
            <a:r>
              <a:rPr lang="ru-RU" sz="2000" dirty="0" smtClean="0"/>
              <a:t>– установить первую строку данных</a:t>
            </a:r>
          </a:p>
          <a:p>
            <a:r>
              <a:rPr lang="ru-RU" sz="3200" b="1" dirty="0" err="1" smtClean="0"/>
              <a:t>last</a:t>
            </a:r>
            <a:r>
              <a:rPr lang="ru-RU" sz="3200" b="1" dirty="0" smtClean="0"/>
              <a:t>() </a:t>
            </a:r>
            <a:r>
              <a:rPr lang="ru-RU" sz="2000" dirty="0" smtClean="0"/>
              <a:t>– установить последнюю строку данных</a:t>
            </a:r>
          </a:p>
          <a:p>
            <a:r>
              <a:rPr lang="ru-RU" sz="3200" b="1" dirty="0" err="1" smtClean="0"/>
              <a:t>seek</a:t>
            </a:r>
            <a:r>
              <a:rPr lang="ru-RU" sz="3200" b="1" dirty="0" smtClean="0"/>
              <a:t>()  </a:t>
            </a:r>
            <a:r>
              <a:rPr lang="ru-RU" sz="2000" b="1" dirty="0" smtClean="0"/>
              <a:t>- </a:t>
            </a:r>
            <a:r>
              <a:rPr lang="ru-RU" sz="2000" dirty="0" smtClean="0"/>
              <a:t>установить строку данных по указанному целочисленному индексу в его параметре. </a:t>
            </a:r>
          </a:p>
          <a:p>
            <a:r>
              <a:rPr lang="ru-RU" sz="3200" b="1" dirty="0" err="1" smtClean="0"/>
              <a:t>size</a:t>
            </a:r>
            <a:r>
              <a:rPr lang="ru-RU" sz="3200" b="1" dirty="0" smtClean="0"/>
              <a:t>()  - </a:t>
            </a:r>
            <a:r>
              <a:rPr lang="ru-RU" sz="2000" dirty="0" smtClean="0"/>
              <a:t>получить количество строк данных</a:t>
            </a:r>
            <a:endParaRPr lang="ru-RU" sz="20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3500430" y="2714620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Вставка данных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857364"/>
            <a:ext cx="87868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prepare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"INSERT INTO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addressbook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 (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number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name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phone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email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) VALUES(:number, :name, :phone, :email);");</a:t>
            </a: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 (" :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number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", "1");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(":</a:t>
            </a:r>
            <a:r>
              <a:rPr lang="en-US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name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", "Piggy");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(":</a:t>
            </a: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phone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", " + 49 631322187");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(":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email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", "piggy@mega.de");</a:t>
            </a: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Вставка данных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857364"/>
            <a:ext cx="87868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prepare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("INSERT INTO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addressbook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 (number, name, phone, email) VALUES(?, ?, ?, ?);");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("1");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("Piggy");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("+ 49 631322187");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("piggy@mega.de");</a:t>
            </a: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7884" y="3429000"/>
            <a:ext cx="328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</a:rPr>
              <a:t>Безымянные параметры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6572264" y="292893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 flipH="1" flipV="1">
            <a:off x="7143768" y="307181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 flipH="1" flipV="1">
            <a:off x="7679553" y="317896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V="1">
            <a:off x="8072462" y="314324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Вставка данных</a:t>
            </a:r>
            <a:endParaRPr lang="ru-RU" sz="4000" dirty="0"/>
          </a:p>
        </p:txBody>
      </p:sp>
      <p:pic>
        <p:nvPicPr>
          <p:cNvPr id="4" name="Picture 3" descr="D:\Kat\РАБОТА ИНСТИТУТ\ЧМВ-весна\Лекция_базы_данных\Untitled-5.jpg"/>
          <p:cNvPicPr>
            <a:picLocks noChangeAspect="1" noChangeArrowheads="1"/>
          </p:cNvPicPr>
          <p:nvPr/>
        </p:nvPicPr>
        <p:blipFill>
          <a:blip r:embed="rId2"/>
          <a:srcRect l="3125" b="40118"/>
          <a:stretch>
            <a:fillRect/>
          </a:stretch>
        </p:blipFill>
        <p:spPr bwMode="auto">
          <a:xfrm>
            <a:off x="73598" y="1660175"/>
            <a:ext cx="9070402" cy="305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Вставка данных</a:t>
            </a:r>
            <a:endParaRPr lang="ru-RU" sz="4000" dirty="0"/>
          </a:p>
        </p:txBody>
      </p:sp>
      <p:pic>
        <p:nvPicPr>
          <p:cNvPr id="4" name="Picture 3" descr="D:\Kat\РАБОТА ИНСТИТУТ\ЧМВ-весна\Лекция_базы_данных\Untitled-5.jpg"/>
          <p:cNvPicPr>
            <a:picLocks noChangeAspect="1" noChangeArrowheads="1"/>
          </p:cNvPicPr>
          <p:nvPr/>
        </p:nvPicPr>
        <p:blipFill>
          <a:blip r:embed="rId2"/>
          <a:srcRect l="3125" t="55580" r="11718" b="-32"/>
          <a:stretch>
            <a:fillRect/>
          </a:stretch>
        </p:blipFill>
        <p:spPr bwMode="auto">
          <a:xfrm>
            <a:off x="142843" y="1857364"/>
            <a:ext cx="879148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Kat\РАБОТА ИНСТИТУТ\ЧМВ-весна\Лекция_базы_данных\Untitled-6.jpg"/>
          <p:cNvPicPr>
            <a:picLocks noChangeAspect="1" noChangeArrowheads="1"/>
          </p:cNvPicPr>
          <p:nvPr/>
        </p:nvPicPr>
        <p:blipFill>
          <a:blip r:embed="rId2"/>
          <a:srcRect l="2343" r="10937" b="51006"/>
          <a:stretch>
            <a:fillRect/>
          </a:stretch>
        </p:blipFill>
        <p:spPr bwMode="auto">
          <a:xfrm>
            <a:off x="0" y="1857364"/>
            <a:ext cx="9006381" cy="358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1357290" y="1428736"/>
          <a:ext cx="7000924" cy="463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Kat\РАБОТА ИНСТИТУТ\ЧМВ-весна\Лекция_базы_данных\Untitled-6.jpg"/>
          <p:cNvPicPr>
            <a:picLocks noChangeAspect="1" noChangeArrowheads="1"/>
          </p:cNvPicPr>
          <p:nvPr/>
        </p:nvPicPr>
        <p:blipFill>
          <a:blip r:embed="rId2"/>
          <a:srcRect l="2343" t="48994" r="1562"/>
          <a:stretch>
            <a:fillRect/>
          </a:stretch>
        </p:blipFill>
        <p:spPr bwMode="auto">
          <a:xfrm>
            <a:off x="0" y="1357298"/>
            <a:ext cx="9001156" cy="336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Kat\РАБОТА ИНСТИТУТ\ЧМВ-весна\Лекция_базы_данных\Untitled-2.jpg"/>
          <p:cNvPicPr>
            <a:picLocks noChangeAspect="1" noChangeArrowheads="1"/>
          </p:cNvPicPr>
          <p:nvPr/>
        </p:nvPicPr>
        <p:blipFill>
          <a:blip r:embed="rId2"/>
          <a:srcRect l="-1379" t="42355" r="11087"/>
          <a:stretch>
            <a:fillRect/>
          </a:stretch>
        </p:blipFill>
        <p:spPr bwMode="auto">
          <a:xfrm>
            <a:off x="142844" y="714356"/>
            <a:ext cx="8501122" cy="447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лилиния 4"/>
          <p:cNvSpPr/>
          <p:nvPr/>
        </p:nvSpPr>
        <p:spPr>
          <a:xfrm>
            <a:off x="403412" y="2608729"/>
            <a:ext cx="7834623" cy="3110753"/>
          </a:xfrm>
          <a:custGeom>
            <a:avLst/>
            <a:gdLst>
              <a:gd name="connsiteX0" fmla="*/ 3917576 w 7834623"/>
              <a:gd name="connsiteY0" fmla="*/ 3021106 h 3110753"/>
              <a:gd name="connsiteX1" fmla="*/ 3890682 w 7834623"/>
              <a:gd name="connsiteY1" fmla="*/ 3030071 h 3110753"/>
              <a:gd name="connsiteX2" fmla="*/ 3801035 w 7834623"/>
              <a:gd name="connsiteY2" fmla="*/ 3048000 h 3110753"/>
              <a:gd name="connsiteX3" fmla="*/ 3756212 w 7834623"/>
              <a:gd name="connsiteY3" fmla="*/ 3065930 h 3110753"/>
              <a:gd name="connsiteX4" fmla="*/ 3657600 w 7834623"/>
              <a:gd name="connsiteY4" fmla="*/ 3083859 h 3110753"/>
              <a:gd name="connsiteX5" fmla="*/ 3630706 w 7834623"/>
              <a:gd name="connsiteY5" fmla="*/ 3092824 h 3110753"/>
              <a:gd name="connsiteX6" fmla="*/ 3505200 w 7834623"/>
              <a:gd name="connsiteY6" fmla="*/ 3110753 h 3110753"/>
              <a:gd name="connsiteX7" fmla="*/ 2779059 w 7834623"/>
              <a:gd name="connsiteY7" fmla="*/ 3092824 h 3110753"/>
              <a:gd name="connsiteX8" fmla="*/ 2734235 w 7834623"/>
              <a:gd name="connsiteY8" fmla="*/ 3083859 h 3110753"/>
              <a:gd name="connsiteX9" fmla="*/ 2644588 w 7834623"/>
              <a:gd name="connsiteY9" fmla="*/ 3056965 h 3110753"/>
              <a:gd name="connsiteX10" fmla="*/ 2554941 w 7834623"/>
              <a:gd name="connsiteY10" fmla="*/ 3039036 h 3110753"/>
              <a:gd name="connsiteX11" fmla="*/ 2465294 w 7834623"/>
              <a:gd name="connsiteY11" fmla="*/ 3021106 h 3110753"/>
              <a:gd name="connsiteX12" fmla="*/ 2438400 w 7834623"/>
              <a:gd name="connsiteY12" fmla="*/ 3012142 h 3110753"/>
              <a:gd name="connsiteX13" fmla="*/ 2330823 w 7834623"/>
              <a:gd name="connsiteY13" fmla="*/ 2994212 h 3110753"/>
              <a:gd name="connsiteX14" fmla="*/ 2277035 w 7834623"/>
              <a:gd name="connsiteY14" fmla="*/ 2976283 h 3110753"/>
              <a:gd name="connsiteX15" fmla="*/ 2214282 w 7834623"/>
              <a:gd name="connsiteY15" fmla="*/ 2967318 h 3110753"/>
              <a:gd name="connsiteX16" fmla="*/ 2160494 w 7834623"/>
              <a:gd name="connsiteY16" fmla="*/ 2958353 h 3110753"/>
              <a:gd name="connsiteX17" fmla="*/ 2088776 w 7834623"/>
              <a:gd name="connsiteY17" fmla="*/ 2949389 h 3110753"/>
              <a:gd name="connsiteX18" fmla="*/ 1999129 w 7834623"/>
              <a:gd name="connsiteY18" fmla="*/ 2931459 h 3110753"/>
              <a:gd name="connsiteX19" fmla="*/ 1936376 w 7834623"/>
              <a:gd name="connsiteY19" fmla="*/ 2922495 h 3110753"/>
              <a:gd name="connsiteX20" fmla="*/ 1810870 w 7834623"/>
              <a:gd name="connsiteY20" fmla="*/ 2904565 h 3110753"/>
              <a:gd name="connsiteX21" fmla="*/ 1730188 w 7834623"/>
              <a:gd name="connsiteY21" fmla="*/ 2877671 h 3110753"/>
              <a:gd name="connsiteX22" fmla="*/ 1667435 w 7834623"/>
              <a:gd name="connsiteY22" fmla="*/ 2859742 h 3110753"/>
              <a:gd name="connsiteX23" fmla="*/ 1568823 w 7834623"/>
              <a:gd name="connsiteY23" fmla="*/ 2823883 h 3110753"/>
              <a:gd name="connsiteX24" fmla="*/ 1461247 w 7834623"/>
              <a:gd name="connsiteY24" fmla="*/ 2805953 h 3110753"/>
              <a:gd name="connsiteX25" fmla="*/ 1434353 w 7834623"/>
              <a:gd name="connsiteY25" fmla="*/ 2788024 h 3110753"/>
              <a:gd name="connsiteX26" fmla="*/ 1380564 w 7834623"/>
              <a:gd name="connsiteY26" fmla="*/ 2779059 h 3110753"/>
              <a:gd name="connsiteX27" fmla="*/ 1344706 w 7834623"/>
              <a:gd name="connsiteY27" fmla="*/ 2770095 h 3110753"/>
              <a:gd name="connsiteX28" fmla="*/ 1326776 w 7834623"/>
              <a:gd name="connsiteY28" fmla="*/ 2752165 h 3110753"/>
              <a:gd name="connsiteX29" fmla="*/ 1299882 w 7834623"/>
              <a:gd name="connsiteY29" fmla="*/ 2743200 h 3110753"/>
              <a:gd name="connsiteX30" fmla="*/ 1264023 w 7834623"/>
              <a:gd name="connsiteY30" fmla="*/ 2725271 h 3110753"/>
              <a:gd name="connsiteX31" fmla="*/ 1210235 w 7834623"/>
              <a:gd name="connsiteY31" fmla="*/ 2707342 h 3110753"/>
              <a:gd name="connsiteX32" fmla="*/ 1192306 w 7834623"/>
              <a:gd name="connsiteY32" fmla="*/ 2689412 h 3110753"/>
              <a:gd name="connsiteX33" fmla="*/ 1156447 w 7834623"/>
              <a:gd name="connsiteY33" fmla="*/ 2680447 h 3110753"/>
              <a:gd name="connsiteX34" fmla="*/ 1129553 w 7834623"/>
              <a:gd name="connsiteY34" fmla="*/ 2671483 h 3110753"/>
              <a:gd name="connsiteX35" fmla="*/ 1039906 w 7834623"/>
              <a:gd name="connsiteY35" fmla="*/ 2635624 h 3110753"/>
              <a:gd name="connsiteX36" fmla="*/ 1013012 w 7834623"/>
              <a:gd name="connsiteY36" fmla="*/ 2617695 h 3110753"/>
              <a:gd name="connsiteX37" fmla="*/ 977153 w 7834623"/>
              <a:gd name="connsiteY37" fmla="*/ 2608730 h 3110753"/>
              <a:gd name="connsiteX38" fmla="*/ 959223 w 7834623"/>
              <a:gd name="connsiteY38" fmla="*/ 2590800 h 3110753"/>
              <a:gd name="connsiteX39" fmla="*/ 905435 w 7834623"/>
              <a:gd name="connsiteY39" fmla="*/ 2572871 h 3110753"/>
              <a:gd name="connsiteX40" fmla="*/ 851647 w 7834623"/>
              <a:gd name="connsiteY40" fmla="*/ 2545977 h 3110753"/>
              <a:gd name="connsiteX41" fmla="*/ 797859 w 7834623"/>
              <a:gd name="connsiteY41" fmla="*/ 2510118 h 3110753"/>
              <a:gd name="connsiteX42" fmla="*/ 744070 w 7834623"/>
              <a:gd name="connsiteY42" fmla="*/ 2483224 h 3110753"/>
              <a:gd name="connsiteX43" fmla="*/ 708212 w 7834623"/>
              <a:gd name="connsiteY43" fmla="*/ 2456330 h 3110753"/>
              <a:gd name="connsiteX44" fmla="*/ 645459 w 7834623"/>
              <a:gd name="connsiteY44" fmla="*/ 2429436 h 3110753"/>
              <a:gd name="connsiteX45" fmla="*/ 591670 w 7834623"/>
              <a:gd name="connsiteY45" fmla="*/ 2393577 h 3110753"/>
              <a:gd name="connsiteX46" fmla="*/ 564776 w 7834623"/>
              <a:gd name="connsiteY46" fmla="*/ 2366683 h 3110753"/>
              <a:gd name="connsiteX47" fmla="*/ 484094 w 7834623"/>
              <a:gd name="connsiteY47" fmla="*/ 2312895 h 3110753"/>
              <a:gd name="connsiteX48" fmla="*/ 457200 w 7834623"/>
              <a:gd name="connsiteY48" fmla="*/ 2294965 h 3110753"/>
              <a:gd name="connsiteX49" fmla="*/ 421341 w 7834623"/>
              <a:gd name="connsiteY49" fmla="*/ 2268071 h 3110753"/>
              <a:gd name="connsiteX50" fmla="*/ 394447 w 7834623"/>
              <a:gd name="connsiteY50" fmla="*/ 2259106 h 3110753"/>
              <a:gd name="connsiteX51" fmla="*/ 349623 w 7834623"/>
              <a:gd name="connsiteY51" fmla="*/ 2223247 h 3110753"/>
              <a:gd name="connsiteX52" fmla="*/ 322729 w 7834623"/>
              <a:gd name="connsiteY52" fmla="*/ 2205318 h 3110753"/>
              <a:gd name="connsiteX53" fmla="*/ 295835 w 7834623"/>
              <a:gd name="connsiteY53" fmla="*/ 2178424 h 3110753"/>
              <a:gd name="connsiteX54" fmla="*/ 268941 w 7834623"/>
              <a:gd name="connsiteY54" fmla="*/ 2169459 h 3110753"/>
              <a:gd name="connsiteX55" fmla="*/ 206188 w 7834623"/>
              <a:gd name="connsiteY55" fmla="*/ 2088777 h 3110753"/>
              <a:gd name="connsiteX56" fmla="*/ 179294 w 7834623"/>
              <a:gd name="connsiteY56" fmla="*/ 2043953 h 3110753"/>
              <a:gd name="connsiteX57" fmla="*/ 161364 w 7834623"/>
              <a:gd name="connsiteY57" fmla="*/ 2026024 h 3110753"/>
              <a:gd name="connsiteX58" fmla="*/ 98612 w 7834623"/>
              <a:gd name="connsiteY58" fmla="*/ 1945342 h 3110753"/>
              <a:gd name="connsiteX59" fmla="*/ 89647 w 7834623"/>
              <a:gd name="connsiteY59" fmla="*/ 1900518 h 3110753"/>
              <a:gd name="connsiteX60" fmla="*/ 71717 w 7834623"/>
              <a:gd name="connsiteY60" fmla="*/ 1855695 h 3110753"/>
              <a:gd name="connsiteX61" fmla="*/ 44823 w 7834623"/>
              <a:gd name="connsiteY61" fmla="*/ 1757083 h 3110753"/>
              <a:gd name="connsiteX62" fmla="*/ 26894 w 7834623"/>
              <a:gd name="connsiteY62" fmla="*/ 1667436 h 3110753"/>
              <a:gd name="connsiteX63" fmla="*/ 17929 w 7834623"/>
              <a:gd name="connsiteY63" fmla="*/ 1622612 h 3110753"/>
              <a:gd name="connsiteX64" fmla="*/ 0 w 7834623"/>
              <a:gd name="connsiteY64" fmla="*/ 1595718 h 3110753"/>
              <a:gd name="connsiteX65" fmla="*/ 8964 w 7834623"/>
              <a:gd name="connsiteY65" fmla="*/ 1120589 h 3110753"/>
              <a:gd name="connsiteX66" fmla="*/ 17929 w 7834623"/>
              <a:gd name="connsiteY66" fmla="*/ 1093695 h 3110753"/>
              <a:gd name="connsiteX67" fmla="*/ 35859 w 7834623"/>
              <a:gd name="connsiteY67" fmla="*/ 1048871 h 3110753"/>
              <a:gd name="connsiteX68" fmla="*/ 71717 w 7834623"/>
              <a:gd name="connsiteY68" fmla="*/ 959224 h 3110753"/>
              <a:gd name="connsiteX69" fmla="*/ 98612 w 7834623"/>
              <a:gd name="connsiteY69" fmla="*/ 878542 h 3110753"/>
              <a:gd name="connsiteX70" fmla="*/ 134470 w 7834623"/>
              <a:gd name="connsiteY70" fmla="*/ 788895 h 3110753"/>
              <a:gd name="connsiteX71" fmla="*/ 161364 w 7834623"/>
              <a:gd name="connsiteY71" fmla="*/ 770965 h 3110753"/>
              <a:gd name="connsiteX72" fmla="*/ 170329 w 7834623"/>
              <a:gd name="connsiteY72" fmla="*/ 726142 h 3110753"/>
              <a:gd name="connsiteX73" fmla="*/ 188259 w 7834623"/>
              <a:gd name="connsiteY73" fmla="*/ 699247 h 3110753"/>
              <a:gd name="connsiteX74" fmla="*/ 224117 w 7834623"/>
              <a:gd name="connsiteY74" fmla="*/ 645459 h 3110753"/>
              <a:gd name="connsiteX75" fmla="*/ 251012 w 7834623"/>
              <a:gd name="connsiteY75" fmla="*/ 600636 h 3110753"/>
              <a:gd name="connsiteX76" fmla="*/ 268941 w 7834623"/>
              <a:gd name="connsiteY76" fmla="*/ 573742 h 3110753"/>
              <a:gd name="connsiteX77" fmla="*/ 304800 w 7834623"/>
              <a:gd name="connsiteY77" fmla="*/ 537883 h 3110753"/>
              <a:gd name="connsiteX78" fmla="*/ 322729 w 7834623"/>
              <a:gd name="connsiteY78" fmla="*/ 519953 h 3110753"/>
              <a:gd name="connsiteX79" fmla="*/ 349623 w 7834623"/>
              <a:gd name="connsiteY79" fmla="*/ 493059 h 3110753"/>
              <a:gd name="connsiteX80" fmla="*/ 367553 w 7834623"/>
              <a:gd name="connsiteY80" fmla="*/ 475130 h 3110753"/>
              <a:gd name="connsiteX81" fmla="*/ 430306 w 7834623"/>
              <a:gd name="connsiteY81" fmla="*/ 439271 h 3110753"/>
              <a:gd name="connsiteX82" fmla="*/ 466164 w 7834623"/>
              <a:gd name="connsiteY82" fmla="*/ 421342 h 3110753"/>
              <a:gd name="connsiteX83" fmla="*/ 528917 w 7834623"/>
              <a:gd name="connsiteY83" fmla="*/ 385483 h 3110753"/>
              <a:gd name="connsiteX84" fmla="*/ 591670 w 7834623"/>
              <a:gd name="connsiteY84" fmla="*/ 358589 h 3110753"/>
              <a:gd name="connsiteX85" fmla="*/ 627529 w 7834623"/>
              <a:gd name="connsiteY85" fmla="*/ 331695 h 3110753"/>
              <a:gd name="connsiteX86" fmla="*/ 654423 w 7834623"/>
              <a:gd name="connsiteY86" fmla="*/ 322730 h 3110753"/>
              <a:gd name="connsiteX87" fmla="*/ 699247 w 7834623"/>
              <a:gd name="connsiteY87" fmla="*/ 304800 h 3110753"/>
              <a:gd name="connsiteX88" fmla="*/ 779929 w 7834623"/>
              <a:gd name="connsiteY88" fmla="*/ 286871 h 3110753"/>
              <a:gd name="connsiteX89" fmla="*/ 959223 w 7834623"/>
              <a:gd name="connsiteY89" fmla="*/ 242047 h 3110753"/>
              <a:gd name="connsiteX90" fmla="*/ 1021976 w 7834623"/>
              <a:gd name="connsiteY90" fmla="*/ 233083 h 3110753"/>
              <a:gd name="connsiteX91" fmla="*/ 1057835 w 7834623"/>
              <a:gd name="connsiteY91" fmla="*/ 224118 h 3110753"/>
              <a:gd name="connsiteX92" fmla="*/ 1120588 w 7834623"/>
              <a:gd name="connsiteY92" fmla="*/ 215153 h 3110753"/>
              <a:gd name="connsiteX93" fmla="*/ 1183341 w 7834623"/>
              <a:gd name="connsiteY93" fmla="*/ 197224 h 3110753"/>
              <a:gd name="connsiteX94" fmla="*/ 1317812 w 7834623"/>
              <a:gd name="connsiteY94" fmla="*/ 179295 h 3110753"/>
              <a:gd name="connsiteX95" fmla="*/ 1416423 w 7834623"/>
              <a:gd name="connsiteY95" fmla="*/ 161365 h 3110753"/>
              <a:gd name="connsiteX96" fmla="*/ 1443317 w 7834623"/>
              <a:gd name="connsiteY96" fmla="*/ 152400 h 3110753"/>
              <a:gd name="connsiteX97" fmla="*/ 1488141 w 7834623"/>
              <a:gd name="connsiteY97" fmla="*/ 143436 h 3110753"/>
              <a:gd name="connsiteX98" fmla="*/ 1524000 w 7834623"/>
              <a:gd name="connsiteY98" fmla="*/ 134471 h 3110753"/>
              <a:gd name="connsiteX99" fmla="*/ 1622612 w 7834623"/>
              <a:gd name="connsiteY99" fmla="*/ 116542 h 3110753"/>
              <a:gd name="connsiteX100" fmla="*/ 1676400 w 7834623"/>
              <a:gd name="connsiteY100" fmla="*/ 89647 h 3110753"/>
              <a:gd name="connsiteX101" fmla="*/ 1810870 w 7834623"/>
              <a:gd name="connsiteY101" fmla="*/ 53789 h 3110753"/>
              <a:gd name="connsiteX102" fmla="*/ 1981200 w 7834623"/>
              <a:gd name="connsiteY102" fmla="*/ 26895 h 3110753"/>
              <a:gd name="connsiteX103" fmla="*/ 2214282 w 7834623"/>
              <a:gd name="connsiteY103" fmla="*/ 0 h 3110753"/>
              <a:gd name="connsiteX104" fmla="*/ 5136776 w 7834623"/>
              <a:gd name="connsiteY104" fmla="*/ 8965 h 3110753"/>
              <a:gd name="connsiteX105" fmla="*/ 5271247 w 7834623"/>
              <a:gd name="connsiteY105" fmla="*/ 26895 h 3110753"/>
              <a:gd name="connsiteX106" fmla="*/ 5387788 w 7834623"/>
              <a:gd name="connsiteY106" fmla="*/ 35859 h 3110753"/>
              <a:gd name="connsiteX107" fmla="*/ 5459506 w 7834623"/>
              <a:gd name="connsiteY107" fmla="*/ 53789 h 3110753"/>
              <a:gd name="connsiteX108" fmla="*/ 5504329 w 7834623"/>
              <a:gd name="connsiteY108" fmla="*/ 80683 h 3110753"/>
              <a:gd name="connsiteX109" fmla="*/ 5585012 w 7834623"/>
              <a:gd name="connsiteY109" fmla="*/ 89647 h 3110753"/>
              <a:gd name="connsiteX110" fmla="*/ 5638800 w 7834623"/>
              <a:gd name="connsiteY110" fmla="*/ 98612 h 3110753"/>
              <a:gd name="connsiteX111" fmla="*/ 5764306 w 7834623"/>
              <a:gd name="connsiteY111" fmla="*/ 116542 h 3110753"/>
              <a:gd name="connsiteX112" fmla="*/ 5827059 w 7834623"/>
              <a:gd name="connsiteY112" fmla="*/ 134471 h 3110753"/>
              <a:gd name="connsiteX113" fmla="*/ 5862917 w 7834623"/>
              <a:gd name="connsiteY113" fmla="*/ 143436 h 3110753"/>
              <a:gd name="connsiteX114" fmla="*/ 5925670 w 7834623"/>
              <a:gd name="connsiteY114" fmla="*/ 170330 h 3110753"/>
              <a:gd name="connsiteX115" fmla="*/ 5988423 w 7834623"/>
              <a:gd name="connsiteY115" fmla="*/ 188259 h 3110753"/>
              <a:gd name="connsiteX116" fmla="*/ 6033247 w 7834623"/>
              <a:gd name="connsiteY116" fmla="*/ 206189 h 3110753"/>
              <a:gd name="connsiteX117" fmla="*/ 6104964 w 7834623"/>
              <a:gd name="connsiteY117" fmla="*/ 242047 h 3110753"/>
              <a:gd name="connsiteX118" fmla="*/ 6167717 w 7834623"/>
              <a:gd name="connsiteY118" fmla="*/ 251012 h 3110753"/>
              <a:gd name="connsiteX119" fmla="*/ 6194612 w 7834623"/>
              <a:gd name="connsiteY119" fmla="*/ 268942 h 3110753"/>
              <a:gd name="connsiteX120" fmla="*/ 6266329 w 7834623"/>
              <a:gd name="connsiteY120" fmla="*/ 286871 h 3110753"/>
              <a:gd name="connsiteX121" fmla="*/ 6373906 w 7834623"/>
              <a:gd name="connsiteY121" fmla="*/ 313765 h 3110753"/>
              <a:gd name="connsiteX122" fmla="*/ 6454588 w 7834623"/>
              <a:gd name="connsiteY122" fmla="*/ 349624 h 3110753"/>
              <a:gd name="connsiteX123" fmla="*/ 6553200 w 7834623"/>
              <a:gd name="connsiteY123" fmla="*/ 367553 h 3110753"/>
              <a:gd name="connsiteX124" fmla="*/ 6678706 w 7834623"/>
              <a:gd name="connsiteY124" fmla="*/ 412377 h 3110753"/>
              <a:gd name="connsiteX125" fmla="*/ 6750423 w 7834623"/>
              <a:gd name="connsiteY125" fmla="*/ 430306 h 3110753"/>
              <a:gd name="connsiteX126" fmla="*/ 6804212 w 7834623"/>
              <a:gd name="connsiteY126" fmla="*/ 448236 h 3110753"/>
              <a:gd name="connsiteX127" fmla="*/ 6831106 w 7834623"/>
              <a:gd name="connsiteY127" fmla="*/ 457200 h 3110753"/>
              <a:gd name="connsiteX128" fmla="*/ 6911788 w 7834623"/>
              <a:gd name="connsiteY128" fmla="*/ 466165 h 3110753"/>
              <a:gd name="connsiteX129" fmla="*/ 6947647 w 7834623"/>
              <a:gd name="connsiteY129" fmla="*/ 475130 h 3110753"/>
              <a:gd name="connsiteX130" fmla="*/ 7001435 w 7834623"/>
              <a:gd name="connsiteY130" fmla="*/ 493059 h 3110753"/>
              <a:gd name="connsiteX131" fmla="*/ 7046259 w 7834623"/>
              <a:gd name="connsiteY131" fmla="*/ 502024 h 3110753"/>
              <a:gd name="connsiteX132" fmla="*/ 7117976 w 7834623"/>
              <a:gd name="connsiteY132" fmla="*/ 537883 h 3110753"/>
              <a:gd name="connsiteX133" fmla="*/ 7171764 w 7834623"/>
              <a:gd name="connsiteY133" fmla="*/ 555812 h 3110753"/>
              <a:gd name="connsiteX134" fmla="*/ 7225553 w 7834623"/>
              <a:gd name="connsiteY134" fmla="*/ 591671 h 3110753"/>
              <a:gd name="connsiteX135" fmla="*/ 7252447 w 7834623"/>
              <a:gd name="connsiteY135" fmla="*/ 609600 h 3110753"/>
              <a:gd name="connsiteX136" fmla="*/ 7288306 w 7834623"/>
              <a:gd name="connsiteY136" fmla="*/ 618565 h 3110753"/>
              <a:gd name="connsiteX137" fmla="*/ 7333129 w 7834623"/>
              <a:gd name="connsiteY137" fmla="*/ 663389 h 3110753"/>
              <a:gd name="connsiteX138" fmla="*/ 7413812 w 7834623"/>
              <a:gd name="connsiteY138" fmla="*/ 735106 h 3110753"/>
              <a:gd name="connsiteX139" fmla="*/ 7476564 w 7834623"/>
              <a:gd name="connsiteY139" fmla="*/ 806824 h 3110753"/>
              <a:gd name="connsiteX140" fmla="*/ 7521388 w 7834623"/>
              <a:gd name="connsiteY140" fmla="*/ 833718 h 3110753"/>
              <a:gd name="connsiteX141" fmla="*/ 7557247 w 7834623"/>
              <a:gd name="connsiteY141" fmla="*/ 860612 h 3110753"/>
              <a:gd name="connsiteX142" fmla="*/ 7584141 w 7834623"/>
              <a:gd name="connsiteY142" fmla="*/ 878542 h 3110753"/>
              <a:gd name="connsiteX143" fmla="*/ 7637929 w 7834623"/>
              <a:gd name="connsiteY143" fmla="*/ 932330 h 3110753"/>
              <a:gd name="connsiteX144" fmla="*/ 7655859 w 7834623"/>
              <a:gd name="connsiteY144" fmla="*/ 959224 h 3110753"/>
              <a:gd name="connsiteX145" fmla="*/ 7727576 w 7834623"/>
              <a:gd name="connsiteY145" fmla="*/ 1021977 h 3110753"/>
              <a:gd name="connsiteX146" fmla="*/ 7772400 w 7834623"/>
              <a:gd name="connsiteY146" fmla="*/ 1075765 h 3110753"/>
              <a:gd name="connsiteX147" fmla="*/ 7808259 w 7834623"/>
              <a:gd name="connsiteY147" fmla="*/ 1192306 h 3110753"/>
              <a:gd name="connsiteX148" fmla="*/ 7817223 w 7834623"/>
              <a:gd name="connsiteY148" fmla="*/ 1228165 h 3110753"/>
              <a:gd name="connsiteX149" fmla="*/ 7808259 w 7834623"/>
              <a:gd name="connsiteY149" fmla="*/ 1461247 h 3110753"/>
              <a:gd name="connsiteX150" fmla="*/ 7790329 w 7834623"/>
              <a:gd name="connsiteY150" fmla="*/ 1488142 h 3110753"/>
              <a:gd name="connsiteX151" fmla="*/ 7754470 w 7834623"/>
              <a:gd name="connsiteY151" fmla="*/ 1559859 h 3110753"/>
              <a:gd name="connsiteX152" fmla="*/ 7736541 w 7834623"/>
              <a:gd name="connsiteY152" fmla="*/ 1577789 h 3110753"/>
              <a:gd name="connsiteX153" fmla="*/ 7718612 w 7834623"/>
              <a:gd name="connsiteY153" fmla="*/ 1613647 h 3110753"/>
              <a:gd name="connsiteX154" fmla="*/ 7682753 w 7834623"/>
              <a:gd name="connsiteY154" fmla="*/ 1667436 h 3110753"/>
              <a:gd name="connsiteX155" fmla="*/ 7673788 w 7834623"/>
              <a:gd name="connsiteY155" fmla="*/ 1694330 h 3110753"/>
              <a:gd name="connsiteX156" fmla="*/ 7646894 w 7834623"/>
              <a:gd name="connsiteY156" fmla="*/ 1721224 h 3110753"/>
              <a:gd name="connsiteX157" fmla="*/ 7637929 w 7834623"/>
              <a:gd name="connsiteY157" fmla="*/ 1748118 h 3110753"/>
              <a:gd name="connsiteX158" fmla="*/ 7602070 w 7834623"/>
              <a:gd name="connsiteY158" fmla="*/ 1792942 h 3110753"/>
              <a:gd name="connsiteX159" fmla="*/ 7575176 w 7834623"/>
              <a:gd name="connsiteY159" fmla="*/ 1810871 h 3110753"/>
              <a:gd name="connsiteX160" fmla="*/ 7539317 w 7834623"/>
              <a:gd name="connsiteY160" fmla="*/ 1864659 h 3110753"/>
              <a:gd name="connsiteX161" fmla="*/ 7458635 w 7834623"/>
              <a:gd name="connsiteY161" fmla="*/ 1945342 h 3110753"/>
              <a:gd name="connsiteX162" fmla="*/ 7431741 w 7834623"/>
              <a:gd name="connsiteY162" fmla="*/ 1972236 h 3110753"/>
              <a:gd name="connsiteX163" fmla="*/ 7386917 w 7834623"/>
              <a:gd name="connsiteY163" fmla="*/ 2008095 h 3110753"/>
              <a:gd name="connsiteX164" fmla="*/ 7360023 w 7834623"/>
              <a:gd name="connsiteY164" fmla="*/ 2026024 h 3110753"/>
              <a:gd name="connsiteX165" fmla="*/ 7333129 w 7834623"/>
              <a:gd name="connsiteY165" fmla="*/ 2052918 h 3110753"/>
              <a:gd name="connsiteX166" fmla="*/ 7306235 w 7834623"/>
              <a:gd name="connsiteY166" fmla="*/ 2070847 h 3110753"/>
              <a:gd name="connsiteX167" fmla="*/ 7288306 w 7834623"/>
              <a:gd name="connsiteY167" fmla="*/ 2088777 h 3110753"/>
              <a:gd name="connsiteX168" fmla="*/ 7261412 w 7834623"/>
              <a:gd name="connsiteY168" fmla="*/ 2106706 h 3110753"/>
              <a:gd name="connsiteX169" fmla="*/ 7243482 w 7834623"/>
              <a:gd name="connsiteY169" fmla="*/ 2124636 h 3110753"/>
              <a:gd name="connsiteX170" fmla="*/ 7162800 w 7834623"/>
              <a:gd name="connsiteY170" fmla="*/ 2169459 h 3110753"/>
              <a:gd name="connsiteX171" fmla="*/ 7126941 w 7834623"/>
              <a:gd name="connsiteY171" fmla="*/ 2196353 h 3110753"/>
              <a:gd name="connsiteX172" fmla="*/ 7109012 w 7834623"/>
              <a:gd name="connsiteY172" fmla="*/ 2214283 h 3110753"/>
              <a:gd name="connsiteX173" fmla="*/ 7064188 w 7834623"/>
              <a:gd name="connsiteY173" fmla="*/ 2232212 h 3110753"/>
              <a:gd name="connsiteX174" fmla="*/ 7028329 w 7834623"/>
              <a:gd name="connsiteY174" fmla="*/ 2259106 h 3110753"/>
              <a:gd name="connsiteX175" fmla="*/ 6983506 w 7834623"/>
              <a:gd name="connsiteY175" fmla="*/ 2286000 h 3110753"/>
              <a:gd name="connsiteX176" fmla="*/ 6947647 w 7834623"/>
              <a:gd name="connsiteY176" fmla="*/ 2303930 h 3110753"/>
              <a:gd name="connsiteX177" fmla="*/ 6911788 w 7834623"/>
              <a:gd name="connsiteY177" fmla="*/ 2330824 h 3110753"/>
              <a:gd name="connsiteX178" fmla="*/ 6831106 w 7834623"/>
              <a:gd name="connsiteY178" fmla="*/ 2357718 h 3110753"/>
              <a:gd name="connsiteX179" fmla="*/ 6795247 w 7834623"/>
              <a:gd name="connsiteY179" fmla="*/ 2375647 h 3110753"/>
              <a:gd name="connsiteX180" fmla="*/ 6768353 w 7834623"/>
              <a:gd name="connsiteY180" fmla="*/ 2402542 h 3110753"/>
              <a:gd name="connsiteX181" fmla="*/ 6714564 w 7834623"/>
              <a:gd name="connsiteY181" fmla="*/ 2456330 h 3110753"/>
              <a:gd name="connsiteX182" fmla="*/ 6669741 w 7834623"/>
              <a:gd name="connsiteY182" fmla="*/ 2474259 h 3110753"/>
              <a:gd name="connsiteX183" fmla="*/ 6642847 w 7834623"/>
              <a:gd name="connsiteY183" fmla="*/ 2492189 h 3110753"/>
              <a:gd name="connsiteX184" fmla="*/ 6589059 w 7834623"/>
              <a:gd name="connsiteY184" fmla="*/ 2510118 h 3110753"/>
              <a:gd name="connsiteX185" fmla="*/ 6562164 w 7834623"/>
              <a:gd name="connsiteY185" fmla="*/ 2528047 h 3110753"/>
              <a:gd name="connsiteX186" fmla="*/ 6499412 w 7834623"/>
              <a:gd name="connsiteY186" fmla="*/ 2545977 h 3110753"/>
              <a:gd name="connsiteX187" fmla="*/ 6472517 w 7834623"/>
              <a:gd name="connsiteY187" fmla="*/ 2554942 h 3110753"/>
              <a:gd name="connsiteX188" fmla="*/ 6391835 w 7834623"/>
              <a:gd name="connsiteY188" fmla="*/ 2599765 h 3110753"/>
              <a:gd name="connsiteX189" fmla="*/ 6329082 w 7834623"/>
              <a:gd name="connsiteY189" fmla="*/ 2608730 h 3110753"/>
              <a:gd name="connsiteX190" fmla="*/ 6293223 w 7834623"/>
              <a:gd name="connsiteY190" fmla="*/ 2626659 h 3110753"/>
              <a:gd name="connsiteX191" fmla="*/ 6239435 w 7834623"/>
              <a:gd name="connsiteY191" fmla="*/ 2635624 h 3110753"/>
              <a:gd name="connsiteX192" fmla="*/ 6203576 w 7834623"/>
              <a:gd name="connsiteY192" fmla="*/ 2644589 h 3110753"/>
              <a:gd name="connsiteX193" fmla="*/ 6158753 w 7834623"/>
              <a:gd name="connsiteY193" fmla="*/ 2671483 h 3110753"/>
              <a:gd name="connsiteX194" fmla="*/ 6087035 w 7834623"/>
              <a:gd name="connsiteY194" fmla="*/ 2689412 h 3110753"/>
              <a:gd name="connsiteX195" fmla="*/ 5943600 w 7834623"/>
              <a:gd name="connsiteY195" fmla="*/ 2725271 h 3110753"/>
              <a:gd name="connsiteX196" fmla="*/ 5898776 w 7834623"/>
              <a:gd name="connsiteY196" fmla="*/ 2752165 h 3110753"/>
              <a:gd name="connsiteX197" fmla="*/ 5818094 w 7834623"/>
              <a:gd name="connsiteY197" fmla="*/ 2761130 h 3110753"/>
              <a:gd name="connsiteX198" fmla="*/ 5746376 w 7834623"/>
              <a:gd name="connsiteY198" fmla="*/ 2770095 h 3110753"/>
              <a:gd name="connsiteX199" fmla="*/ 5701553 w 7834623"/>
              <a:gd name="connsiteY199" fmla="*/ 2796989 h 3110753"/>
              <a:gd name="connsiteX200" fmla="*/ 5638800 w 7834623"/>
              <a:gd name="connsiteY200" fmla="*/ 2805953 h 3110753"/>
              <a:gd name="connsiteX201" fmla="*/ 5585012 w 7834623"/>
              <a:gd name="connsiteY201" fmla="*/ 2814918 h 3110753"/>
              <a:gd name="connsiteX202" fmla="*/ 5558117 w 7834623"/>
              <a:gd name="connsiteY202" fmla="*/ 2823883 h 3110753"/>
              <a:gd name="connsiteX203" fmla="*/ 5459506 w 7834623"/>
              <a:gd name="connsiteY203" fmla="*/ 2841812 h 3110753"/>
              <a:gd name="connsiteX204" fmla="*/ 5432612 w 7834623"/>
              <a:gd name="connsiteY204" fmla="*/ 2850777 h 3110753"/>
              <a:gd name="connsiteX205" fmla="*/ 5262282 w 7834623"/>
              <a:gd name="connsiteY205" fmla="*/ 2877671 h 3110753"/>
              <a:gd name="connsiteX206" fmla="*/ 5235388 w 7834623"/>
              <a:gd name="connsiteY206" fmla="*/ 2886636 h 3110753"/>
              <a:gd name="connsiteX207" fmla="*/ 5208494 w 7834623"/>
              <a:gd name="connsiteY207" fmla="*/ 2904565 h 3110753"/>
              <a:gd name="connsiteX208" fmla="*/ 5154706 w 7834623"/>
              <a:gd name="connsiteY208" fmla="*/ 2913530 h 3110753"/>
              <a:gd name="connsiteX209" fmla="*/ 5020235 w 7834623"/>
              <a:gd name="connsiteY209" fmla="*/ 2931459 h 3110753"/>
              <a:gd name="connsiteX210" fmla="*/ 4706470 w 7834623"/>
              <a:gd name="connsiteY210" fmla="*/ 2967318 h 3110753"/>
              <a:gd name="connsiteX211" fmla="*/ 4096870 w 7834623"/>
              <a:gd name="connsiteY211" fmla="*/ 2985247 h 3110753"/>
              <a:gd name="connsiteX212" fmla="*/ 4025153 w 7834623"/>
              <a:gd name="connsiteY212" fmla="*/ 3003177 h 3110753"/>
              <a:gd name="connsiteX213" fmla="*/ 3908612 w 7834623"/>
              <a:gd name="connsiteY213" fmla="*/ 3012142 h 3110753"/>
              <a:gd name="connsiteX214" fmla="*/ 3845859 w 7834623"/>
              <a:gd name="connsiteY214" fmla="*/ 3021106 h 3110753"/>
              <a:gd name="connsiteX215" fmla="*/ 3810000 w 7834623"/>
              <a:gd name="connsiteY215" fmla="*/ 3030071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7834623" h="3110753">
                <a:moveTo>
                  <a:pt x="3917576" y="3021106"/>
                </a:moveTo>
                <a:cubicBezTo>
                  <a:pt x="3908611" y="3024094"/>
                  <a:pt x="3899890" y="3027946"/>
                  <a:pt x="3890682" y="3030071"/>
                </a:cubicBezTo>
                <a:cubicBezTo>
                  <a:pt x="3860988" y="3036923"/>
                  <a:pt x="3801035" y="3048000"/>
                  <a:pt x="3801035" y="3048000"/>
                </a:cubicBezTo>
                <a:cubicBezTo>
                  <a:pt x="3786094" y="3053977"/>
                  <a:pt x="3771625" y="3061306"/>
                  <a:pt x="3756212" y="3065930"/>
                </a:cubicBezTo>
                <a:cubicBezTo>
                  <a:pt x="3740545" y="3070630"/>
                  <a:pt x="3670375" y="3081730"/>
                  <a:pt x="3657600" y="3083859"/>
                </a:cubicBezTo>
                <a:cubicBezTo>
                  <a:pt x="3648635" y="3086847"/>
                  <a:pt x="3639873" y="3090532"/>
                  <a:pt x="3630706" y="3092824"/>
                </a:cubicBezTo>
                <a:cubicBezTo>
                  <a:pt x="3585035" y="3104242"/>
                  <a:pt x="3555408" y="3105175"/>
                  <a:pt x="3505200" y="3110753"/>
                </a:cubicBezTo>
                <a:lnTo>
                  <a:pt x="2779059" y="3092824"/>
                </a:lnTo>
                <a:cubicBezTo>
                  <a:pt x="2763831" y="3092293"/>
                  <a:pt x="2749109" y="3087164"/>
                  <a:pt x="2734235" y="3083859"/>
                </a:cubicBezTo>
                <a:cubicBezTo>
                  <a:pt x="2681091" y="3072050"/>
                  <a:pt x="2708454" y="3076125"/>
                  <a:pt x="2644588" y="3056965"/>
                </a:cubicBezTo>
                <a:cubicBezTo>
                  <a:pt x="2606588" y="3045565"/>
                  <a:pt x="2598027" y="3047115"/>
                  <a:pt x="2554941" y="3039036"/>
                </a:cubicBezTo>
                <a:cubicBezTo>
                  <a:pt x="2524989" y="3033420"/>
                  <a:pt x="2494988" y="3027958"/>
                  <a:pt x="2465294" y="3021106"/>
                </a:cubicBezTo>
                <a:cubicBezTo>
                  <a:pt x="2456086" y="3018981"/>
                  <a:pt x="2447567" y="3014434"/>
                  <a:pt x="2438400" y="3012142"/>
                </a:cubicBezTo>
                <a:cubicBezTo>
                  <a:pt x="2403440" y="3003402"/>
                  <a:pt x="2366249" y="2999273"/>
                  <a:pt x="2330823" y="2994212"/>
                </a:cubicBezTo>
                <a:cubicBezTo>
                  <a:pt x="2312894" y="2988236"/>
                  <a:pt x="2295450" y="2980533"/>
                  <a:pt x="2277035" y="2976283"/>
                </a:cubicBezTo>
                <a:cubicBezTo>
                  <a:pt x="2256446" y="2971532"/>
                  <a:pt x="2235166" y="2970531"/>
                  <a:pt x="2214282" y="2967318"/>
                </a:cubicBezTo>
                <a:cubicBezTo>
                  <a:pt x="2196317" y="2964554"/>
                  <a:pt x="2178488" y="2960924"/>
                  <a:pt x="2160494" y="2958353"/>
                </a:cubicBezTo>
                <a:cubicBezTo>
                  <a:pt x="2136644" y="2954946"/>
                  <a:pt x="2112540" y="2953350"/>
                  <a:pt x="2088776" y="2949389"/>
                </a:cubicBezTo>
                <a:cubicBezTo>
                  <a:pt x="2058716" y="2944379"/>
                  <a:pt x="2029139" y="2936755"/>
                  <a:pt x="1999129" y="2931459"/>
                </a:cubicBezTo>
                <a:cubicBezTo>
                  <a:pt x="1978321" y="2927787"/>
                  <a:pt x="1957219" y="2925969"/>
                  <a:pt x="1936376" y="2922495"/>
                </a:cubicBezTo>
                <a:cubicBezTo>
                  <a:pt x="1822184" y="2903463"/>
                  <a:pt x="1982768" y="2923665"/>
                  <a:pt x="1810870" y="2904565"/>
                </a:cubicBezTo>
                <a:cubicBezTo>
                  <a:pt x="1750787" y="2889543"/>
                  <a:pt x="1797701" y="2902988"/>
                  <a:pt x="1730188" y="2877671"/>
                </a:cubicBezTo>
                <a:cubicBezTo>
                  <a:pt x="1690000" y="2862601"/>
                  <a:pt x="1714554" y="2873878"/>
                  <a:pt x="1667435" y="2859742"/>
                </a:cubicBezTo>
                <a:cubicBezTo>
                  <a:pt x="1520974" y="2815804"/>
                  <a:pt x="1697105" y="2866643"/>
                  <a:pt x="1568823" y="2823883"/>
                </a:cubicBezTo>
                <a:cubicBezTo>
                  <a:pt x="1533282" y="2812036"/>
                  <a:pt x="1498866" y="2810656"/>
                  <a:pt x="1461247" y="2805953"/>
                </a:cubicBezTo>
                <a:cubicBezTo>
                  <a:pt x="1452282" y="2799977"/>
                  <a:pt x="1444574" y="2791431"/>
                  <a:pt x="1434353" y="2788024"/>
                </a:cubicBezTo>
                <a:cubicBezTo>
                  <a:pt x="1417109" y="2782276"/>
                  <a:pt x="1398388" y="2782624"/>
                  <a:pt x="1380564" y="2779059"/>
                </a:cubicBezTo>
                <a:cubicBezTo>
                  <a:pt x="1368483" y="2776643"/>
                  <a:pt x="1356659" y="2773083"/>
                  <a:pt x="1344706" y="2770095"/>
                </a:cubicBezTo>
                <a:cubicBezTo>
                  <a:pt x="1338729" y="2764118"/>
                  <a:pt x="1334024" y="2756514"/>
                  <a:pt x="1326776" y="2752165"/>
                </a:cubicBezTo>
                <a:cubicBezTo>
                  <a:pt x="1318673" y="2747303"/>
                  <a:pt x="1308568" y="2746922"/>
                  <a:pt x="1299882" y="2743200"/>
                </a:cubicBezTo>
                <a:cubicBezTo>
                  <a:pt x="1287599" y="2737936"/>
                  <a:pt x="1276431" y="2730234"/>
                  <a:pt x="1264023" y="2725271"/>
                </a:cubicBezTo>
                <a:cubicBezTo>
                  <a:pt x="1246476" y="2718252"/>
                  <a:pt x="1210235" y="2707342"/>
                  <a:pt x="1210235" y="2707342"/>
                </a:cubicBezTo>
                <a:cubicBezTo>
                  <a:pt x="1204259" y="2701365"/>
                  <a:pt x="1199866" y="2693192"/>
                  <a:pt x="1192306" y="2689412"/>
                </a:cubicBezTo>
                <a:cubicBezTo>
                  <a:pt x="1181286" y="2683902"/>
                  <a:pt x="1168294" y="2683832"/>
                  <a:pt x="1156447" y="2680447"/>
                </a:cubicBezTo>
                <a:cubicBezTo>
                  <a:pt x="1147361" y="2677851"/>
                  <a:pt x="1138005" y="2675709"/>
                  <a:pt x="1129553" y="2671483"/>
                </a:cubicBezTo>
                <a:cubicBezTo>
                  <a:pt x="1052364" y="2632890"/>
                  <a:pt x="1118691" y="2651382"/>
                  <a:pt x="1039906" y="2635624"/>
                </a:cubicBezTo>
                <a:cubicBezTo>
                  <a:pt x="1030941" y="2629648"/>
                  <a:pt x="1022915" y="2621939"/>
                  <a:pt x="1013012" y="2617695"/>
                </a:cubicBezTo>
                <a:cubicBezTo>
                  <a:pt x="1001687" y="2612842"/>
                  <a:pt x="988173" y="2614240"/>
                  <a:pt x="977153" y="2608730"/>
                </a:cubicBezTo>
                <a:cubicBezTo>
                  <a:pt x="969593" y="2604950"/>
                  <a:pt x="966783" y="2594580"/>
                  <a:pt x="959223" y="2590800"/>
                </a:cubicBezTo>
                <a:cubicBezTo>
                  <a:pt x="942319" y="2582348"/>
                  <a:pt x="921160" y="2583354"/>
                  <a:pt x="905435" y="2572871"/>
                </a:cubicBezTo>
                <a:cubicBezTo>
                  <a:pt x="870678" y="2549700"/>
                  <a:pt x="888762" y="2558349"/>
                  <a:pt x="851647" y="2545977"/>
                </a:cubicBezTo>
                <a:cubicBezTo>
                  <a:pt x="819692" y="2514022"/>
                  <a:pt x="848512" y="2539062"/>
                  <a:pt x="797859" y="2510118"/>
                </a:cubicBezTo>
                <a:cubicBezTo>
                  <a:pt x="749200" y="2482314"/>
                  <a:pt x="793377" y="2499660"/>
                  <a:pt x="744070" y="2483224"/>
                </a:cubicBezTo>
                <a:cubicBezTo>
                  <a:pt x="732117" y="2474259"/>
                  <a:pt x="720882" y="2464249"/>
                  <a:pt x="708212" y="2456330"/>
                </a:cubicBezTo>
                <a:cubicBezTo>
                  <a:pt x="682889" y="2440503"/>
                  <a:pt x="671605" y="2438151"/>
                  <a:pt x="645459" y="2429436"/>
                </a:cubicBezTo>
                <a:cubicBezTo>
                  <a:pt x="597483" y="2381460"/>
                  <a:pt x="667653" y="2447850"/>
                  <a:pt x="591670" y="2393577"/>
                </a:cubicBezTo>
                <a:cubicBezTo>
                  <a:pt x="581353" y="2386208"/>
                  <a:pt x="574783" y="2374467"/>
                  <a:pt x="564776" y="2366683"/>
                </a:cubicBezTo>
                <a:cubicBezTo>
                  <a:pt x="564761" y="2366671"/>
                  <a:pt x="497549" y="2321865"/>
                  <a:pt x="484094" y="2312895"/>
                </a:cubicBezTo>
                <a:cubicBezTo>
                  <a:pt x="475129" y="2306918"/>
                  <a:pt x="465819" y="2301430"/>
                  <a:pt x="457200" y="2294965"/>
                </a:cubicBezTo>
                <a:cubicBezTo>
                  <a:pt x="445247" y="2286000"/>
                  <a:pt x="434314" y="2275484"/>
                  <a:pt x="421341" y="2268071"/>
                </a:cubicBezTo>
                <a:cubicBezTo>
                  <a:pt x="413136" y="2263383"/>
                  <a:pt x="402899" y="2263332"/>
                  <a:pt x="394447" y="2259106"/>
                </a:cubicBezTo>
                <a:cubicBezTo>
                  <a:pt x="357655" y="2240710"/>
                  <a:pt x="377419" y="2245484"/>
                  <a:pt x="349623" y="2223247"/>
                </a:cubicBezTo>
                <a:cubicBezTo>
                  <a:pt x="341210" y="2216516"/>
                  <a:pt x="331006" y="2212215"/>
                  <a:pt x="322729" y="2205318"/>
                </a:cubicBezTo>
                <a:cubicBezTo>
                  <a:pt x="312989" y="2197202"/>
                  <a:pt x="306384" y="2185457"/>
                  <a:pt x="295835" y="2178424"/>
                </a:cubicBezTo>
                <a:cubicBezTo>
                  <a:pt x="287972" y="2173182"/>
                  <a:pt x="277906" y="2172447"/>
                  <a:pt x="268941" y="2169459"/>
                </a:cubicBezTo>
                <a:cubicBezTo>
                  <a:pt x="248023" y="2142565"/>
                  <a:pt x="223717" y="2117993"/>
                  <a:pt x="206188" y="2088777"/>
                </a:cubicBezTo>
                <a:cubicBezTo>
                  <a:pt x="197223" y="2073836"/>
                  <a:pt x="189422" y="2058132"/>
                  <a:pt x="179294" y="2043953"/>
                </a:cubicBezTo>
                <a:cubicBezTo>
                  <a:pt x="174381" y="2037075"/>
                  <a:pt x="166277" y="2032902"/>
                  <a:pt x="161364" y="2026024"/>
                </a:cubicBezTo>
                <a:cubicBezTo>
                  <a:pt x="102042" y="1942974"/>
                  <a:pt x="169813" y="2016543"/>
                  <a:pt x="98612" y="1945342"/>
                </a:cubicBezTo>
                <a:cubicBezTo>
                  <a:pt x="95624" y="1930401"/>
                  <a:pt x="94026" y="1915113"/>
                  <a:pt x="89647" y="1900518"/>
                </a:cubicBezTo>
                <a:cubicBezTo>
                  <a:pt x="85023" y="1885105"/>
                  <a:pt x="77367" y="1870762"/>
                  <a:pt x="71717" y="1855695"/>
                </a:cubicBezTo>
                <a:cubicBezTo>
                  <a:pt x="60682" y="1826267"/>
                  <a:pt x="50129" y="1783614"/>
                  <a:pt x="44823" y="1757083"/>
                </a:cubicBezTo>
                <a:lnTo>
                  <a:pt x="26894" y="1667436"/>
                </a:lnTo>
                <a:cubicBezTo>
                  <a:pt x="23906" y="1652495"/>
                  <a:pt x="26381" y="1635290"/>
                  <a:pt x="17929" y="1622612"/>
                </a:cubicBezTo>
                <a:lnTo>
                  <a:pt x="0" y="1595718"/>
                </a:lnTo>
                <a:cubicBezTo>
                  <a:pt x="2988" y="1437342"/>
                  <a:pt x="3310" y="1278893"/>
                  <a:pt x="8964" y="1120589"/>
                </a:cubicBezTo>
                <a:cubicBezTo>
                  <a:pt x="9301" y="1111145"/>
                  <a:pt x="14611" y="1102543"/>
                  <a:pt x="17929" y="1093695"/>
                </a:cubicBezTo>
                <a:cubicBezTo>
                  <a:pt x="23580" y="1078627"/>
                  <a:pt x="30360" y="1063994"/>
                  <a:pt x="35859" y="1048871"/>
                </a:cubicBezTo>
                <a:cubicBezTo>
                  <a:pt x="65401" y="967630"/>
                  <a:pt x="40112" y="1022435"/>
                  <a:pt x="71717" y="959224"/>
                </a:cubicBezTo>
                <a:cubicBezTo>
                  <a:pt x="86831" y="883655"/>
                  <a:pt x="70773" y="943500"/>
                  <a:pt x="98612" y="878542"/>
                </a:cubicBezTo>
                <a:cubicBezTo>
                  <a:pt x="114993" y="840319"/>
                  <a:pt x="103321" y="835619"/>
                  <a:pt x="134470" y="788895"/>
                </a:cubicBezTo>
                <a:cubicBezTo>
                  <a:pt x="140447" y="779930"/>
                  <a:pt x="152399" y="776942"/>
                  <a:pt x="161364" y="770965"/>
                </a:cubicBezTo>
                <a:cubicBezTo>
                  <a:pt x="164352" y="756024"/>
                  <a:pt x="164979" y="740409"/>
                  <a:pt x="170329" y="726142"/>
                </a:cubicBezTo>
                <a:cubicBezTo>
                  <a:pt x="174112" y="716053"/>
                  <a:pt x="182913" y="708602"/>
                  <a:pt x="188259" y="699247"/>
                </a:cubicBezTo>
                <a:cubicBezTo>
                  <a:pt x="217205" y="648592"/>
                  <a:pt x="192162" y="677416"/>
                  <a:pt x="224117" y="645459"/>
                </a:cubicBezTo>
                <a:cubicBezTo>
                  <a:pt x="239687" y="598752"/>
                  <a:pt x="222883" y="635796"/>
                  <a:pt x="251012" y="600636"/>
                </a:cubicBezTo>
                <a:cubicBezTo>
                  <a:pt x="257743" y="592223"/>
                  <a:pt x="261929" y="581922"/>
                  <a:pt x="268941" y="573742"/>
                </a:cubicBezTo>
                <a:cubicBezTo>
                  <a:pt x="279942" y="560907"/>
                  <a:pt x="292847" y="549836"/>
                  <a:pt x="304800" y="537883"/>
                </a:cubicBezTo>
                <a:lnTo>
                  <a:pt x="322729" y="519953"/>
                </a:lnTo>
                <a:lnTo>
                  <a:pt x="349623" y="493059"/>
                </a:lnTo>
                <a:cubicBezTo>
                  <a:pt x="355600" y="487083"/>
                  <a:pt x="359993" y="478910"/>
                  <a:pt x="367553" y="475130"/>
                </a:cubicBezTo>
                <a:cubicBezTo>
                  <a:pt x="475928" y="420941"/>
                  <a:pt x="341599" y="489960"/>
                  <a:pt x="430306" y="439271"/>
                </a:cubicBezTo>
                <a:cubicBezTo>
                  <a:pt x="441909" y="432641"/>
                  <a:pt x="454832" y="428425"/>
                  <a:pt x="466164" y="421342"/>
                </a:cubicBezTo>
                <a:cubicBezTo>
                  <a:pt x="528189" y="382575"/>
                  <a:pt x="476081" y="403094"/>
                  <a:pt x="528917" y="385483"/>
                </a:cubicBezTo>
                <a:cubicBezTo>
                  <a:pt x="626813" y="320219"/>
                  <a:pt x="475894" y="416476"/>
                  <a:pt x="591670" y="358589"/>
                </a:cubicBezTo>
                <a:cubicBezTo>
                  <a:pt x="605034" y="351907"/>
                  <a:pt x="614556" y="339108"/>
                  <a:pt x="627529" y="331695"/>
                </a:cubicBezTo>
                <a:cubicBezTo>
                  <a:pt x="635734" y="327007"/>
                  <a:pt x="645575" y="326048"/>
                  <a:pt x="654423" y="322730"/>
                </a:cubicBezTo>
                <a:cubicBezTo>
                  <a:pt x="669491" y="317079"/>
                  <a:pt x="683980" y="309889"/>
                  <a:pt x="699247" y="304800"/>
                </a:cubicBezTo>
                <a:cubicBezTo>
                  <a:pt x="718228" y="298473"/>
                  <a:pt x="762178" y="290421"/>
                  <a:pt x="779929" y="286871"/>
                </a:cubicBezTo>
                <a:cubicBezTo>
                  <a:pt x="835687" y="231116"/>
                  <a:pt x="794240" y="265614"/>
                  <a:pt x="959223" y="242047"/>
                </a:cubicBezTo>
                <a:cubicBezTo>
                  <a:pt x="980141" y="239059"/>
                  <a:pt x="1001187" y="236863"/>
                  <a:pt x="1021976" y="233083"/>
                </a:cubicBezTo>
                <a:cubicBezTo>
                  <a:pt x="1034098" y="230879"/>
                  <a:pt x="1045713" y="226322"/>
                  <a:pt x="1057835" y="224118"/>
                </a:cubicBezTo>
                <a:cubicBezTo>
                  <a:pt x="1078624" y="220338"/>
                  <a:pt x="1099670" y="218141"/>
                  <a:pt x="1120588" y="215153"/>
                </a:cubicBezTo>
                <a:cubicBezTo>
                  <a:pt x="1146218" y="206610"/>
                  <a:pt x="1155204" y="202852"/>
                  <a:pt x="1183341" y="197224"/>
                </a:cubicBezTo>
                <a:cubicBezTo>
                  <a:pt x="1233646" y="187163"/>
                  <a:pt x="1263985" y="185275"/>
                  <a:pt x="1317812" y="179295"/>
                </a:cubicBezTo>
                <a:cubicBezTo>
                  <a:pt x="1379489" y="158735"/>
                  <a:pt x="1304919" y="181639"/>
                  <a:pt x="1416423" y="161365"/>
                </a:cubicBezTo>
                <a:cubicBezTo>
                  <a:pt x="1425720" y="159675"/>
                  <a:pt x="1434150" y="154692"/>
                  <a:pt x="1443317" y="152400"/>
                </a:cubicBezTo>
                <a:cubicBezTo>
                  <a:pt x="1458099" y="148705"/>
                  <a:pt x="1473267" y="146741"/>
                  <a:pt x="1488141" y="143436"/>
                </a:cubicBezTo>
                <a:cubicBezTo>
                  <a:pt x="1500169" y="140763"/>
                  <a:pt x="1511973" y="137144"/>
                  <a:pt x="1524000" y="134471"/>
                </a:cubicBezTo>
                <a:cubicBezTo>
                  <a:pt x="1561600" y="126115"/>
                  <a:pt x="1583674" y="123031"/>
                  <a:pt x="1622612" y="116542"/>
                </a:cubicBezTo>
                <a:cubicBezTo>
                  <a:pt x="1664363" y="74789"/>
                  <a:pt x="1610315" y="122689"/>
                  <a:pt x="1676400" y="89647"/>
                </a:cubicBezTo>
                <a:cubicBezTo>
                  <a:pt x="1776712" y="39491"/>
                  <a:pt x="1613328" y="71746"/>
                  <a:pt x="1810870" y="53789"/>
                </a:cubicBezTo>
                <a:cubicBezTo>
                  <a:pt x="1906235" y="22000"/>
                  <a:pt x="1836303" y="40479"/>
                  <a:pt x="1981200" y="26895"/>
                </a:cubicBezTo>
                <a:cubicBezTo>
                  <a:pt x="2127672" y="13163"/>
                  <a:pt x="2111620" y="14666"/>
                  <a:pt x="2214282" y="0"/>
                </a:cubicBezTo>
                <a:lnTo>
                  <a:pt x="5136776" y="8965"/>
                </a:lnTo>
                <a:cubicBezTo>
                  <a:pt x="5205059" y="9373"/>
                  <a:pt x="5211232" y="20578"/>
                  <a:pt x="5271247" y="26895"/>
                </a:cubicBezTo>
                <a:cubicBezTo>
                  <a:pt x="5309995" y="30974"/>
                  <a:pt x="5348941" y="32871"/>
                  <a:pt x="5387788" y="35859"/>
                </a:cubicBezTo>
                <a:cubicBezTo>
                  <a:pt x="5411694" y="41836"/>
                  <a:pt x="5436507" y="44943"/>
                  <a:pt x="5459506" y="53789"/>
                </a:cubicBezTo>
                <a:cubicBezTo>
                  <a:pt x="5475769" y="60044"/>
                  <a:pt x="5487575" y="75896"/>
                  <a:pt x="5504329" y="80683"/>
                </a:cubicBezTo>
                <a:cubicBezTo>
                  <a:pt x="5530348" y="88117"/>
                  <a:pt x="5558190" y="86071"/>
                  <a:pt x="5585012" y="89647"/>
                </a:cubicBezTo>
                <a:cubicBezTo>
                  <a:pt x="5603029" y="92049"/>
                  <a:pt x="5620806" y="96041"/>
                  <a:pt x="5638800" y="98612"/>
                </a:cubicBezTo>
                <a:cubicBezTo>
                  <a:pt x="5696650" y="106877"/>
                  <a:pt x="5710824" y="105846"/>
                  <a:pt x="5764306" y="116542"/>
                </a:cubicBezTo>
                <a:cubicBezTo>
                  <a:pt x="5811012" y="125883"/>
                  <a:pt x="5787187" y="123079"/>
                  <a:pt x="5827059" y="134471"/>
                </a:cubicBezTo>
                <a:cubicBezTo>
                  <a:pt x="5838905" y="137856"/>
                  <a:pt x="5851070" y="140051"/>
                  <a:pt x="5862917" y="143436"/>
                </a:cubicBezTo>
                <a:cubicBezTo>
                  <a:pt x="5904975" y="155452"/>
                  <a:pt x="5877846" y="149833"/>
                  <a:pt x="5925670" y="170330"/>
                </a:cubicBezTo>
                <a:cubicBezTo>
                  <a:pt x="5955892" y="183283"/>
                  <a:pt x="5954297" y="176884"/>
                  <a:pt x="5988423" y="188259"/>
                </a:cubicBezTo>
                <a:cubicBezTo>
                  <a:pt x="6003690" y="193348"/>
                  <a:pt x="6018854" y="198992"/>
                  <a:pt x="6033247" y="206189"/>
                </a:cubicBezTo>
                <a:cubicBezTo>
                  <a:pt x="6078360" y="228745"/>
                  <a:pt x="6042925" y="226537"/>
                  <a:pt x="6104964" y="242047"/>
                </a:cubicBezTo>
                <a:cubicBezTo>
                  <a:pt x="6125463" y="247172"/>
                  <a:pt x="6146799" y="248024"/>
                  <a:pt x="6167717" y="251012"/>
                </a:cubicBezTo>
                <a:cubicBezTo>
                  <a:pt x="6176682" y="256989"/>
                  <a:pt x="6184975" y="264124"/>
                  <a:pt x="6194612" y="268942"/>
                </a:cubicBezTo>
                <a:cubicBezTo>
                  <a:pt x="6215099" y="279186"/>
                  <a:pt x="6245879" y="281758"/>
                  <a:pt x="6266329" y="286871"/>
                </a:cubicBezTo>
                <a:cubicBezTo>
                  <a:pt x="6399016" y="320043"/>
                  <a:pt x="6269029" y="292789"/>
                  <a:pt x="6373906" y="313765"/>
                </a:cubicBezTo>
                <a:cubicBezTo>
                  <a:pt x="6400399" y="327012"/>
                  <a:pt x="6425965" y="341037"/>
                  <a:pt x="6454588" y="349624"/>
                </a:cubicBezTo>
                <a:cubicBezTo>
                  <a:pt x="6470257" y="354325"/>
                  <a:pt x="6540423" y="365424"/>
                  <a:pt x="6553200" y="367553"/>
                </a:cubicBezTo>
                <a:cubicBezTo>
                  <a:pt x="6629804" y="425005"/>
                  <a:pt x="6541030" y="366483"/>
                  <a:pt x="6678706" y="412377"/>
                </a:cubicBezTo>
                <a:cubicBezTo>
                  <a:pt x="6760306" y="439578"/>
                  <a:pt x="6631432" y="397854"/>
                  <a:pt x="6750423" y="430306"/>
                </a:cubicBezTo>
                <a:cubicBezTo>
                  <a:pt x="6768657" y="435279"/>
                  <a:pt x="6786282" y="442260"/>
                  <a:pt x="6804212" y="448236"/>
                </a:cubicBezTo>
                <a:cubicBezTo>
                  <a:pt x="6813177" y="451224"/>
                  <a:pt x="6821714" y="456156"/>
                  <a:pt x="6831106" y="457200"/>
                </a:cubicBezTo>
                <a:lnTo>
                  <a:pt x="6911788" y="466165"/>
                </a:lnTo>
                <a:cubicBezTo>
                  <a:pt x="6923741" y="469153"/>
                  <a:pt x="6935846" y="471590"/>
                  <a:pt x="6947647" y="475130"/>
                </a:cubicBezTo>
                <a:cubicBezTo>
                  <a:pt x="6965749" y="480561"/>
                  <a:pt x="6982903" y="489352"/>
                  <a:pt x="7001435" y="493059"/>
                </a:cubicBezTo>
                <a:lnTo>
                  <a:pt x="7046259" y="502024"/>
                </a:lnTo>
                <a:cubicBezTo>
                  <a:pt x="7082136" y="525941"/>
                  <a:pt x="7069731" y="520339"/>
                  <a:pt x="7117976" y="537883"/>
                </a:cubicBezTo>
                <a:cubicBezTo>
                  <a:pt x="7135737" y="544342"/>
                  <a:pt x="7156039" y="545329"/>
                  <a:pt x="7171764" y="555812"/>
                </a:cubicBezTo>
                <a:lnTo>
                  <a:pt x="7225553" y="591671"/>
                </a:lnTo>
                <a:cubicBezTo>
                  <a:pt x="7234518" y="597647"/>
                  <a:pt x="7241995" y="606987"/>
                  <a:pt x="7252447" y="609600"/>
                </a:cubicBezTo>
                <a:lnTo>
                  <a:pt x="7288306" y="618565"/>
                </a:lnTo>
                <a:cubicBezTo>
                  <a:pt x="7303247" y="633506"/>
                  <a:pt x="7316225" y="650711"/>
                  <a:pt x="7333129" y="663389"/>
                </a:cubicBezTo>
                <a:cubicBezTo>
                  <a:pt x="7366306" y="688271"/>
                  <a:pt x="7386122" y="700492"/>
                  <a:pt x="7413812" y="735106"/>
                </a:cubicBezTo>
                <a:cubicBezTo>
                  <a:pt x="7427087" y="751701"/>
                  <a:pt x="7456351" y="791664"/>
                  <a:pt x="7476564" y="806824"/>
                </a:cubicBezTo>
                <a:cubicBezTo>
                  <a:pt x="7490504" y="817279"/>
                  <a:pt x="7506890" y="824053"/>
                  <a:pt x="7521388" y="833718"/>
                </a:cubicBezTo>
                <a:cubicBezTo>
                  <a:pt x="7533820" y="842006"/>
                  <a:pt x="7545089" y="851928"/>
                  <a:pt x="7557247" y="860612"/>
                </a:cubicBezTo>
                <a:cubicBezTo>
                  <a:pt x="7566014" y="866874"/>
                  <a:pt x="7576088" y="871384"/>
                  <a:pt x="7584141" y="878542"/>
                </a:cubicBezTo>
                <a:cubicBezTo>
                  <a:pt x="7603092" y="895388"/>
                  <a:pt x="7623864" y="911233"/>
                  <a:pt x="7637929" y="932330"/>
                </a:cubicBezTo>
                <a:cubicBezTo>
                  <a:pt x="7643906" y="941295"/>
                  <a:pt x="7648240" y="951605"/>
                  <a:pt x="7655859" y="959224"/>
                </a:cubicBezTo>
                <a:cubicBezTo>
                  <a:pt x="7701240" y="1004605"/>
                  <a:pt x="7685678" y="966112"/>
                  <a:pt x="7727576" y="1021977"/>
                </a:cubicBezTo>
                <a:cubicBezTo>
                  <a:pt x="7759541" y="1064598"/>
                  <a:pt x="7743905" y="1047271"/>
                  <a:pt x="7772400" y="1075765"/>
                </a:cubicBezTo>
                <a:cubicBezTo>
                  <a:pt x="7799479" y="1143464"/>
                  <a:pt x="7786428" y="1104983"/>
                  <a:pt x="7808259" y="1192306"/>
                </a:cubicBezTo>
                <a:lnTo>
                  <a:pt x="7817223" y="1228165"/>
                </a:lnTo>
                <a:cubicBezTo>
                  <a:pt x="7829047" y="1334579"/>
                  <a:pt x="7834623" y="1329429"/>
                  <a:pt x="7808259" y="1461247"/>
                </a:cubicBezTo>
                <a:cubicBezTo>
                  <a:pt x="7806146" y="1471812"/>
                  <a:pt x="7795488" y="1478683"/>
                  <a:pt x="7790329" y="1488142"/>
                </a:cubicBezTo>
                <a:cubicBezTo>
                  <a:pt x="7777530" y="1511606"/>
                  <a:pt x="7773369" y="1540959"/>
                  <a:pt x="7754470" y="1559859"/>
                </a:cubicBezTo>
                <a:cubicBezTo>
                  <a:pt x="7748494" y="1565836"/>
                  <a:pt x="7741229" y="1570756"/>
                  <a:pt x="7736541" y="1577789"/>
                </a:cubicBezTo>
                <a:cubicBezTo>
                  <a:pt x="7729128" y="1588908"/>
                  <a:pt x="7725487" y="1602188"/>
                  <a:pt x="7718612" y="1613647"/>
                </a:cubicBezTo>
                <a:cubicBezTo>
                  <a:pt x="7707525" y="1632125"/>
                  <a:pt x="7689568" y="1646993"/>
                  <a:pt x="7682753" y="1667436"/>
                </a:cubicBezTo>
                <a:cubicBezTo>
                  <a:pt x="7679765" y="1676401"/>
                  <a:pt x="7679030" y="1686467"/>
                  <a:pt x="7673788" y="1694330"/>
                </a:cubicBezTo>
                <a:cubicBezTo>
                  <a:pt x="7666755" y="1704879"/>
                  <a:pt x="7655859" y="1712259"/>
                  <a:pt x="7646894" y="1721224"/>
                </a:cubicBezTo>
                <a:cubicBezTo>
                  <a:pt x="7643906" y="1730189"/>
                  <a:pt x="7642155" y="1739666"/>
                  <a:pt x="7637929" y="1748118"/>
                </a:cubicBezTo>
                <a:cubicBezTo>
                  <a:pt x="7630163" y="1763650"/>
                  <a:pt x="7615968" y="1781824"/>
                  <a:pt x="7602070" y="1792942"/>
                </a:cubicBezTo>
                <a:cubicBezTo>
                  <a:pt x="7593657" y="1799673"/>
                  <a:pt x="7584141" y="1804895"/>
                  <a:pt x="7575176" y="1810871"/>
                </a:cubicBezTo>
                <a:cubicBezTo>
                  <a:pt x="7563223" y="1828800"/>
                  <a:pt x="7554554" y="1849422"/>
                  <a:pt x="7539317" y="1864659"/>
                </a:cubicBezTo>
                <a:lnTo>
                  <a:pt x="7458635" y="1945342"/>
                </a:lnTo>
                <a:cubicBezTo>
                  <a:pt x="7449670" y="1954307"/>
                  <a:pt x="7442290" y="1965204"/>
                  <a:pt x="7431741" y="1972236"/>
                </a:cubicBezTo>
                <a:cubicBezTo>
                  <a:pt x="7348966" y="2027418"/>
                  <a:pt x="7450787" y="1957000"/>
                  <a:pt x="7386917" y="2008095"/>
                </a:cubicBezTo>
                <a:cubicBezTo>
                  <a:pt x="7378504" y="2014826"/>
                  <a:pt x="7368300" y="2019127"/>
                  <a:pt x="7360023" y="2026024"/>
                </a:cubicBezTo>
                <a:cubicBezTo>
                  <a:pt x="7350283" y="2034140"/>
                  <a:pt x="7342869" y="2044802"/>
                  <a:pt x="7333129" y="2052918"/>
                </a:cubicBezTo>
                <a:cubicBezTo>
                  <a:pt x="7324852" y="2059815"/>
                  <a:pt x="7314648" y="2064116"/>
                  <a:pt x="7306235" y="2070847"/>
                </a:cubicBezTo>
                <a:cubicBezTo>
                  <a:pt x="7299635" y="2076127"/>
                  <a:pt x="7294906" y="2083497"/>
                  <a:pt x="7288306" y="2088777"/>
                </a:cubicBezTo>
                <a:cubicBezTo>
                  <a:pt x="7279893" y="2095508"/>
                  <a:pt x="7269825" y="2099975"/>
                  <a:pt x="7261412" y="2106706"/>
                </a:cubicBezTo>
                <a:cubicBezTo>
                  <a:pt x="7254812" y="2111986"/>
                  <a:pt x="7250244" y="2119565"/>
                  <a:pt x="7243482" y="2124636"/>
                </a:cubicBezTo>
                <a:cubicBezTo>
                  <a:pt x="7194161" y="2161627"/>
                  <a:pt x="7204730" y="2155483"/>
                  <a:pt x="7162800" y="2169459"/>
                </a:cubicBezTo>
                <a:cubicBezTo>
                  <a:pt x="7150847" y="2178424"/>
                  <a:pt x="7138419" y="2186788"/>
                  <a:pt x="7126941" y="2196353"/>
                </a:cubicBezTo>
                <a:cubicBezTo>
                  <a:pt x="7120448" y="2201764"/>
                  <a:pt x="7116350" y="2210090"/>
                  <a:pt x="7109012" y="2214283"/>
                </a:cubicBezTo>
                <a:cubicBezTo>
                  <a:pt x="7095040" y="2222267"/>
                  <a:pt x="7078255" y="2224397"/>
                  <a:pt x="7064188" y="2232212"/>
                </a:cubicBezTo>
                <a:cubicBezTo>
                  <a:pt x="7051127" y="2239468"/>
                  <a:pt x="7040761" y="2250818"/>
                  <a:pt x="7028329" y="2259106"/>
                </a:cubicBezTo>
                <a:cubicBezTo>
                  <a:pt x="7013831" y="2268771"/>
                  <a:pt x="6998737" y="2277538"/>
                  <a:pt x="6983506" y="2286000"/>
                </a:cubicBezTo>
                <a:cubicBezTo>
                  <a:pt x="6971824" y="2292490"/>
                  <a:pt x="6958980" y="2296847"/>
                  <a:pt x="6947647" y="2303930"/>
                </a:cubicBezTo>
                <a:cubicBezTo>
                  <a:pt x="6934977" y="2311849"/>
                  <a:pt x="6924849" y="2323568"/>
                  <a:pt x="6911788" y="2330824"/>
                </a:cubicBezTo>
                <a:cubicBezTo>
                  <a:pt x="6857462" y="2361005"/>
                  <a:pt x="6881092" y="2338973"/>
                  <a:pt x="6831106" y="2357718"/>
                </a:cubicBezTo>
                <a:cubicBezTo>
                  <a:pt x="6818593" y="2362410"/>
                  <a:pt x="6807200" y="2369671"/>
                  <a:pt x="6795247" y="2375647"/>
                </a:cubicBezTo>
                <a:cubicBezTo>
                  <a:pt x="6786282" y="2384612"/>
                  <a:pt x="6776469" y="2392802"/>
                  <a:pt x="6768353" y="2402542"/>
                </a:cubicBezTo>
                <a:cubicBezTo>
                  <a:pt x="6739610" y="2437034"/>
                  <a:pt x="6762544" y="2429675"/>
                  <a:pt x="6714564" y="2456330"/>
                </a:cubicBezTo>
                <a:cubicBezTo>
                  <a:pt x="6700497" y="2464145"/>
                  <a:pt x="6684134" y="2467062"/>
                  <a:pt x="6669741" y="2474259"/>
                </a:cubicBezTo>
                <a:cubicBezTo>
                  <a:pt x="6660104" y="2479077"/>
                  <a:pt x="6652693" y="2487813"/>
                  <a:pt x="6642847" y="2492189"/>
                </a:cubicBezTo>
                <a:cubicBezTo>
                  <a:pt x="6625577" y="2499865"/>
                  <a:pt x="6604784" y="2499635"/>
                  <a:pt x="6589059" y="2510118"/>
                </a:cubicBezTo>
                <a:cubicBezTo>
                  <a:pt x="6580094" y="2516094"/>
                  <a:pt x="6571801" y="2523229"/>
                  <a:pt x="6562164" y="2528047"/>
                </a:cubicBezTo>
                <a:cubicBezTo>
                  <a:pt x="6547834" y="2535212"/>
                  <a:pt x="6512818" y="2542147"/>
                  <a:pt x="6499412" y="2545977"/>
                </a:cubicBezTo>
                <a:cubicBezTo>
                  <a:pt x="6490326" y="2548573"/>
                  <a:pt x="6480969" y="2550716"/>
                  <a:pt x="6472517" y="2554942"/>
                </a:cubicBezTo>
                <a:cubicBezTo>
                  <a:pt x="6425270" y="2578565"/>
                  <a:pt x="6462095" y="2578147"/>
                  <a:pt x="6391835" y="2599765"/>
                </a:cubicBezTo>
                <a:cubicBezTo>
                  <a:pt x="6371639" y="2605979"/>
                  <a:pt x="6350000" y="2605742"/>
                  <a:pt x="6329082" y="2608730"/>
                </a:cubicBezTo>
                <a:cubicBezTo>
                  <a:pt x="6317129" y="2614706"/>
                  <a:pt x="6306023" y="2622819"/>
                  <a:pt x="6293223" y="2626659"/>
                </a:cubicBezTo>
                <a:cubicBezTo>
                  <a:pt x="6275813" y="2631882"/>
                  <a:pt x="6257259" y="2632059"/>
                  <a:pt x="6239435" y="2635624"/>
                </a:cubicBezTo>
                <a:cubicBezTo>
                  <a:pt x="6227353" y="2638040"/>
                  <a:pt x="6215529" y="2641601"/>
                  <a:pt x="6203576" y="2644589"/>
                </a:cubicBezTo>
                <a:cubicBezTo>
                  <a:pt x="6188635" y="2653554"/>
                  <a:pt x="6174338" y="2663691"/>
                  <a:pt x="6158753" y="2671483"/>
                </a:cubicBezTo>
                <a:cubicBezTo>
                  <a:pt x="6140379" y="2680670"/>
                  <a:pt x="6104078" y="2686003"/>
                  <a:pt x="6087035" y="2689412"/>
                </a:cubicBezTo>
                <a:cubicBezTo>
                  <a:pt x="5893225" y="2772473"/>
                  <a:pt x="6173158" y="2659683"/>
                  <a:pt x="5943600" y="2725271"/>
                </a:cubicBezTo>
                <a:cubicBezTo>
                  <a:pt x="5926846" y="2730058"/>
                  <a:pt x="5915530" y="2747378"/>
                  <a:pt x="5898776" y="2752165"/>
                </a:cubicBezTo>
                <a:cubicBezTo>
                  <a:pt x="5872758" y="2759599"/>
                  <a:pt x="5844968" y="2757968"/>
                  <a:pt x="5818094" y="2761130"/>
                </a:cubicBezTo>
                <a:lnTo>
                  <a:pt x="5746376" y="2770095"/>
                </a:lnTo>
                <a:cubicBezTo>
                  <a:pt x="5731435" y="2779060"/>
                  <a:pt x="5718083" y="2791479"/>
                  <a:pt x="5701553" y="2796989"/>
                </a:cubicBezTo>
                <a:cubicBezTo>
                  <a:pt x="5681507" y="2803671"/>
                  <a:pt x="5659684" y="2802740"/>
                  <a:pt x="5638800" y="2805953"/>
                </a:cubicBezTo>
                <a:cubicBezTo>
                  <a:pt x="5620835" y="2808717"/>
                  <a:pt x="5602756" y="2810975"/>
                  <a:pt x="5585012" y="2814918"/>
                </a:cubicBezTo>
                <a:cubicBezTo>
                  <a:pt x="5575787" y="2816968"/>
                  <a:pt x="5567357" y="2821903"/>
                  <a:pt x="5558117" y="2823883"/>
                </a:cubicBezTo>
                <a:cubicBezTo>
                  <a:pt x="5525449" y="2830883"/>
                  <a:pt x="5492174" y="2834812"/>
                  <a:pt x="5459506" y="2841812"/>
                </a:cubicBezTo>
                <a:cubicBezTo>
                  <a:pt x="5450266" y="2843792"/>
                  <a:pt x="5441852" y="2848797"/>
                  <a:pt x="5432612" y="2850777"/>
                </a:cubicBezTo>
                <a:cubicBezTo>
                  <a:pt x="5354782" y="2867455"/>
                  <a:pt x="5335073" y="2868572"/>
                  <a:pt x="5262282" y="2877671"/>
                </a:cubicBezTo>
                <a:cubicBezTo>
                  <a:pt x="5253317" y="2880659"/>
                  <a:pt x="5243840" y="2882410"/>
                  <a:pt x="5235388" y="2886636"/>
                </a:cubicBezTo>
                <a:cubicBezTo>
                  <a:pt x="5225751" y="2891454"/>
                  <a:pt x="5218715" y="2901158"/>
                  <a:pt x="5208494" y="2904565"/>
                </a:cubicBezTo>
                <a:cubicBezTo>
                  <a:pt x="5191250" y="2910313"/>
                  <a:pt x="5172700" y="2910959"/>
                  <a:pt x="5154706" y="2913530"/>
                </a:cubicBezTo>
                <a:cubicBezTo>
                  <a:pt x="5109940" y="2919925"/>
                  <a:pt x="5064887" y="2924315"/>
                  <a:pt x="5020235" y="2931459"/>
                </a:cubicBezTo>
                <a:cubicBezTo>
                  <a:pt x="4775521" y="2970613"/>
                  <a:pt x="5161589" y="2930909"/>
                  <a:pt x="4706470" y="2967318"/>
                </a:cubicBezTo>
                <a:cubicBezTo>
                  <a:pt x="4464262" y="3007688"/>
                  <a:pt x="4728423" y="2966395"/>
                  <a:pt x="4096870" y="2985247"/>
                </a:cubicBezTo>
                <a:cubicBezTo>
                  <a:pt x="3993525" y="2988332"/>
                  <a:pt x="4097049" y="2994190"/>
                  <a:pt x="4025153" y="3003177"/>
                </a:cubicBezTo>
                <a:cubicBezTo>
                  <a:pt x="3986492" y="3008010"/>
                  <a:pt x="3947380" y="3008265"/>
                  <a:pt x="3908612" y="3012142"/>
                </a:cubicBezTo>
                <a:cubicBezTo>
                  <a:pt x="3887587" y="3014244"/>
                  <a:pt x="3866777" y="3018118"/>
                  <a:pt x="3845859" y="3021106"/>
                </a:cubicBezTo>
                <a:cubicBezTo>
                  <a:pt x="3816129" y="3031016"/>
                  <a:pt x="3828414" y="3030071"/>
                  <a:pt x="3810000" y="3030071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1000100" y="5000636"/>
            <a:ext cx="1285884" cy="10001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6200000" flipV="1">
            <a:off x="3321835" y="5536421"/>
            <a:ext cx="1276360" cy="204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6200000" flipV="1">
            <a:off x="6250793" y="4822041"/>
            <a:ext cx="1071570" cy="10001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QSqlRecord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428736"/>
            <a:ext cx="37964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QSqlRecord</a:t>
            </a:r>
            <a:r>
              <a:rPr lang="en-US" sz="2800" dirty="0" smtClean="0"/>
              <a:t>::count()</a:t>
            </a:r>
          </a:p>
          <a:p>
            <a:r>
              <a:rPr lang="en-US" sz="2800" dirty="0" err="1" smtClean="0"/>
              <a:t>QSqlRecord</a:t>
            </a:r>
            <a:r>
              <a:rPr lang="en-US" sz="2800" dirty="0" smtClean="0"/>
              <a:t>::</a:t>
            </a:r>
            <a:r>
              <a:rPr lang="en-US" sz="2800" dirty="0" err="1" smtClean="0"/>
              <a:t>fieldName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QSqlRecord</a:t>
            </a:r>
            <a:r>
              <a:rPr lang="en-US" sz="2800" dirty="0" smtClean="0"/>
              <a:t>::field()</a:t>
            </a:r>
          </a:p>
          <a:p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3357562"/>
            <a:ext cx="371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QSqlField</a:t>
            </a:r>
            <a:endParaRPr lang="en-US" sz="2800" b="1" dirty="0" smtClean="0"/>
          </a:p>
          <a:p>
            <a:r>
              <a:rPr lang="en-US" sz="2800" dirty="0" err="1" smtClean="0"/>
              <a:t>QSqlField</a:t>
            </a:r>
            <a:r>
              <a:rPr lang="en-US" sz="2800" dirty="0" smtClean="0"/>
              <a:t>::name()</a:t>
            </a:r>
          </a:p>
          <a:p>
            <a:r>
              <a:rPr lang="en-US" sz="2800" dirty="0" err="1" smtClean="0"/>
              <a:t>QSqlField</a:t>
            </a:r>
            <a:r>
              <a:rPr lang="en-US" sz="2800" dirty="0" smtClean="0"/>
              <a:t>::type()</a:t>
            </a:r>
          </a:p>
          <a:p>
            <a:r>
              <a:rPr lang="en-US" sz="2800" dirty="0" err="1" smtClean="0"/>
              <a:t>QSqlField</a:t>
            </a:r>
            <a:r>
              <a:rPr lang="en-US" sz="2800" dirty="0" smtClean="0"/>
              <a:t>::length()</a:t>
            </a:r>
          </a:p>
          <a:p>
            <a:r>
              <a:rPr lang="en-US" sz="2800" dirty="0" err="1" smtClean="0"/>
              <a:t>QSqlField</a:t>
            </a:r>
            <a:r>
              <a:rPr lang="en-US" sz="2800" dirty="0" smtClean="0"/>
              <a:t>::value()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5715016"/>
            <a:ext cx="3511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QSqlRecord</a:t>
            </a:r>
            <a:r>
              <a:rPr lang="en-US" sz="2800" dirty="0" smtClean="0"/>
              <a:t>::contains()</a:t>
            </a:r>
            <a:endParaRPr lang="ru-RU" sz="2800" dirty="0"/>
          </a:p>
        </p:txBody>
      </p:sp>
      <p:sp>
        <p:nvSpPr>
          <p:cNvPr id="9" name="Выгнутая влево стрелка 8"/>
          <p:cNvSpPr/>
          <p:nvPr/>
        </p:nvSpPr>
        <p:spPr>
          <a:xfrm rot="18247098">
            <a:off x="3123258" y="2725218"/>
            <a:ext cx="1075973" cy="1980390"/>
          </a:xfrm>
          <a:prstGeom prst="curvedRightArrow">
            <a:avLst>
              <a:gd name="adj1" fmla="val 25000"/>
              <a:gd name="adj2" fmla="val 41819"/>
              <a:gd name="adj3" fmla="val 38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28586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http://www.sqlabs.net/sqlitemanager.php</a:t>
            </a:r>
            <a:endParaRPr lang="ru-RU" sz="3600" dirty="0"/>
          </a:p>
        </p:txBody>
      </p:sp>
      <p:pic>
        <p:nvPicPr>
          <p:cNvPr id="17410" name="Picture 2" descr="C:\Users\Домовой\Documents\Работа\ЧМВ_новое\ЛЕКЦИИ\презентации\Снимок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928802"/>
            <a:ext cx="5634050" cy="4634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18434" name="Picture 2" descr="C:\Users\Домовой\Documents\Работа\ЧМВ_новое\ЛЕКЦИИ\презентации\Снимок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76381"/>
            <a:ext cx="7143800" cy="5681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19458" name="Picture 2" descr="C:\Users\Домовой\Documents\Работа\ЧМВ_новое\ЛЕКЦИИ\презентации\Снимок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121345" cy="557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20482" name="Picture 2" descr="C:\Users\Домовой\Documents\Работа\ЧМВ_новое\ЛЕКЦИИ\презентации\Снимок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285860"/>
            <a:ext cx="7100119" cy="557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21506" name="Picture 2" descr="C:\Users\Домовой\Documents\Работа\ЧМВ_новое\ЛЕКЦИИ\презентации\Снимок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7165060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r>
              <a:rPr lang="ru-RU" sz="4000" dirty="0" smtClean="0"/>
              <a:t> и </a:t>
            </a:r>
            <a:r>
              <a:rPr lang="en-US" sz="4000" dirty="0" err="1" smtClean="0"/>
              <a:t>QTCreator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pic>
        <p:nvPicPr>
          <p:cNvPr id="2253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 t="28715"/>
          <a:stretch>
            <a:fillRect/>
          </a:stretch>
        </p:blipFill>
        <p:spPr bwMode="auto">
          <a:xfrm>
            <a:off x="0" y="1428736"/>
            <a:ext cx="9144000" cy="4469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00430" y="2071678"/>
            <a:ext cx="4572032" cy="2286016"/>
          </a:xfrm>
        </p:spPr>
        <p:txBody>
          <a:bodyPr/>
          <a:lstStyle/>
          <a:p>
            <a:r>
              <a:rPr lang="ru-RU" dirty="0" smtClean="0"/>
              <a:t>модель запроса</a:t>
            </a:r>
          </a:p>
          <a:p>
            <a:r>
              <a:rPr lang="ru-RU" dirty="0" smtClean="0"/>
              <a:t>табличная модель</a:t>
            </a:r>
          </a:p>
          <a:p>
            <a:r>
              <a:rPr lang="ru-RU" dirty="0" smtClean="0"/>
              <a:t>реляционная модель.</a:t>
            </a:r>
          </a:p>
          <a:p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Концепция интервью</a:t>
            </a:r>
            <a:endParaRPr lang="ru-RU" sz="4000" dirty="0"/>
          </a:p>
        </p:txBody>
      </p:sp>
      <p:pic>
        <p:nvPicPr>
          <p:cNvPr id="1026" name="Picture 2" descr="https://autogear.ru/misc/i/gallery/45074/20987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57628"/>
            <a:ext cx="3933353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643050"/>
            <a:ext cx="828680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Как задать собственный формат времени</a:t>
            </a:r>
          </a:p>
          <a:p>
            <a:endParaRPr lang="ru-RU" sz="2000" dirty="0" smtClean="0"/>
          </a:p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date(20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, 10, 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5); </a:t>
            </a:r>
            <a:endParaRPr lang="ru-RU" sz="2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d.M.yy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 "3.7.</a:t>
            </a:r>
            <a:r>
              <a:rPr lang="ru-RU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4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yy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 "03/07/</a:t>
            </a:r>
            <a:r>
              <a:rPr lang="ru-RU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4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yyyy.MMM.ddd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 ; 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"20</a:t>
            </a:r>
            <a:r>
              <a:rPr lang="ru-RU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2400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июл.Суб</a:t>
            </a:r>
            <a:r>
              <a:rPr lang="ru-RU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yyyy.MMMM.ddddddd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"20</a:t>
            </a:r>
            <a:r>
              <a:rPr lang="ru-RU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2400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Июль.суббота</a:t>
            </a:r>
            <a:r>
              <a:rPr lang="ru-RU" sz="2400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2400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472" y="357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Дата и время в </a:t>
            </a:r>
            <a:r>
              <a:rPr kumimoji="0" lang="en-US" sz="4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Qt</a:t>
            </a:r>
            <a:r>
              <a:rPr kumimoji="0" lang="ru-RU" sz="4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ru-RU" sz="20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класс даты</a:t>
            </a:r>
            <a:endParaRPr kumimoji="0" lang="ru-RU" sz="4400" b="1" i="0" u="none" strike="noStrike" kern="1200" cap="all" spc="0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/>
              <a:t>QSqlQueryModel</a:t>
            </a:r>
            <a:endParaRPr lang="ru-RU" sz="4000" dirty="0"/>
          </a:p>
        </p:txBody>
      </p:sp>
      <p:pic>
        <p:nvPicPr>
          <p:cNvPr id="102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8134458" cy="507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QSqlTableModel</a:t>
            </a:r>
            <a:endParaRPr lang="ru-RU" sz="4000" dirty="0"/>
          </a:p>
        </p:txBody>
      </p:sp>
      <p:pic>
        <p:nvPicPr>
          <p:cNvPr id="5" name="Picture 3" descr="D:\Kat\РАБОТА ИНСТИТУТ\ЧМВ-весна\Лекция_базы_данных\Untitled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32252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QSqlTableModel</a:t>
            </a:r>
            <a:endParaRPr lang="ru-RU" sz="4000" dirty="0"/>
          </a:p>
        </p:txBody>
      </p:sp>
      <p:pic>
        <p:nvPicPr>
          <p:cNvPr id="4" name="Рисунок 3" descr="D:\Kat\РАБОТА ИНСТИТУТ\ЧМВ-весна\Лекция_базы_данных\Untitled-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5725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QSqlTableModel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5984" y="178592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 err="1" smtClean="0">
                <a:solidFill>
                  <a:srgbClr val="00B0F0"/>
                </a:solidFill>
              </a:rPr>
              <a:t>setEditStrategy</a:t>
            </a:r>
            <a:r>
              <a:rPr lang="ru-RU" sz="3600" b="1" dirty="0" smtClean="0">
                <a:solidFill>
                  <a:srgbClr val="00B0F0"/>
                </a:solidFill>
              </a:rPr>
              <a:t>()</a:t>
            </a:r>
            <a:endParaRPr lang="en-US" sz="3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ru-RU" sz="3600" dirty="0" smtClean="0"/>
          </a:p>
          <a:p>
            <a:pPr>
              <a:lnSpc>
                <a:spcPct val="150000"/>
              </a:lnSpc>
            </a:pPr>
            <a:r>
              <a:rPr lang="ru-RU" sz="3600" b="1" dirty="0" err="1" smtClean="0"/>
              <a:t>onRowChange</a:t>
            </a:r>
            <a:endParaRPr lang="ru-RU" sz="3600" dirty="0" smtClean="0"/>
          </a:p>
          <a:p>
            <a:pPr>
              <a:lnSpc>
                <a:spcPct val="150000"/>
              </a:lnSpc>
            </a:pPr>
            <a:r>
              <a:rPr lang="ru-RU" sz="3600" b="1" dirty="0" err="1" smtClean="0"/>
              <a:t>onFieldChange</a:t>
            </a:r>
            <a:endParaRPr lang="ru-RU" sz="3600" dirty="0" smtClean="0"/>
          </a:p>
          <a:p>
            <a:pPr>
              <a:lnSpc>
                <a:spcPct val="150000"/>
              </a:lnSpc>
            </a:pPr>
            <a:r>
              <a:rPr lang="ru-RU" sz="3600" b="1" dirty="0" err="1" smtClean="0"/>
              <a:t>OnManualSubmit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00826" y="5000636"/>
            <a:ext cx="2234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submitAl</a:t>
            </a:r>
            <a:r>
              <a:rPr lang="ru-RU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</a:p>
          <a:p>
            <a:r>
              <a:rPr lang="ru-RU" sz="3600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revertAll</a:t>
            </a:r>
            <a:r>
              <a:rPr lang="ru-RU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36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Прохождение по строкам модели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8163" t="33121" r="38113" b="50622"/>
          <a:stretch>
            <a:fillRect/>
          </a:stretch>
        </p:blipFill>
        <p:spPr bwMode="auto">
          <a:xfrm>
            <a:off x="0" y="1785926"/>
            <a:ext cx="9144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Фильтрация и сортировка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5843" t="22308" r="52327" b="69743"/>
          <a:stretch>
            <a:fillRect/>
          </a:stretch>
        </p:blipFill>
        <p:spPr bwMode="auto">
          <a:xfrm>
            <a:off x="642910" y="2071678"/>
            <a:ext cx="807249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Вставка новых записей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6324" t="45641" r="43660" b="34872"/>
          <a:stretch>
            <a:fillRect/>
          </a:stretch>
        </p:blipFill>
        <p:spPr bwMode="auto">
          <a:xfrm>
            <a:off x="0" y="1785926"/>
            <a:ext cx="9144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Удаление записей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6164" t="76154" r="52006" b="12820"/>
          <a:stretch>
            <a:fillRect/>
          </a:stretch>
        </p:blipFill>
        <p:spPr bwMode="auto">
          <a:xfrm>
            <a:off x="571472" y="2071678"/>
            <a:ext cx="82153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000" b="1" dirty="0" smtClean="0"/>
              <a:t>Реляционная модель</a:t>
            </a:r>
            <a:br>
              <a:rPr lang="ru-RU" sz="4000" b="1" dirty="0" smtClean="0"/>
            </a:br>
            <a:r>
              <a:rPr lang="ru-RU" sz="3600" b="1" dirty="0" err="1" smtClean="0"/>
              <a:t>QSql</a:t>
            </a:r>
            <a:r>
              <a:rPr lang="en-US" sz="3600" b="1" dirty="0" smtClean="0"/>
              <a:t>Relational</a:t>
            </a:r>
            <a:r>
              <a:rPr lang="ru-RU" sz="3600" b="1" dirty="0" err="1" smtClean="0"/>
              <a:t>TableModel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2000240"/>
            <a:ext cx="288053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relationModel</a:t>
            </a:r>
            <a:r>
              <a:rPr lang="en-US" sz="3200" b="1" dirty="0" smtClean="0"/>
              <a:t>()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b="1" dirty="0" smtClean="0"/>
              <a:t>relation()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en-US" sz="3200" b="1" dirty="0" err="1" smtClean="0"/>
              <a:t>setRelation</a:t>
            </a:r>
            <a:r>
              <a:rPr lang="en-US" sz="3200" b="1" dirty="0" smtClean="0"/>
              <a:t>()</a:t>
            </a:r>
            <a:endParaRPr lang="ru-RU" sz="32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000" b="1" dirty="0" smtClean="0"/>
              <a:t>Реляционная модель</a:t>
            </a:r>
            <a:br>
              <a:rPr lang="ru-RU" sz="4000" b="1" dirty="0" smtClean="0"/>
            </a:br>
            <a:r>
              <a:rPr lang="ru-RU" sz="3600" b="1" dirty="0" err="1" smtClean="0"/>
              <a:t>QSql</a:t>
            </a:r>
            <a:r>
              <a:rPr lang="en-US" sz="3600" b="1" dirty="0" smtClean="0"/>
              <a:t>Relational</a:t>
            </a:r>
            <a:r>
              <a:rPr lang="ru-RU" sz="3600" b="1" dirty="0" err="1" smtClean="0"/>
              <a:t>TableModel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5682" t="46923" r="43018" b="33590"/>
          <a:stretch>
            <a:fillRect/>
          </a:stretch>
        </p:blipFill>
        <p:spPr bwMode="auto">
          <a:xfrm>
            <a:off x="500034" y="2214554"/>
            <a:ext cx="828680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642910" y="1428736"/>
          <a:ext cx="6643734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00562" y="2643182"/>
            <a:ext cx="42148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получить измененную дату, добавив или отняв от нее </a:t>
            </a:r>
            <a:r>
              <a:rPr lang="ru-RU" sz="2000" dirty="0" smtClean="0"/>
              <a:t>дни/месяца/года</a:t>
            </a:r>
            <a:endParaRPr lang="ru-RU" sz="2000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500570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date(2007, 1, 3);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date2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date.addDays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(-7);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date2.toString(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/MM/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="27/12/06"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000" b="1" dirty="0" smtClean="0"/>
              <a:t>Реляционная модель</a:t>
            </a:r>
            <a:br>
              <a:rPr lang="ru-RU" sz="4000" b="1" dirty="0" smtClean="0"/>
            </a:br>
            <a:r>
              <a:rPr lang="ru-RU" sz="3600" b="1" dirty="0" err="1" smtClean="0"/>
              <a:t>QSql</a:t>
            </a:r>
            <a:r>
              <a:rPr lang="en-US" sz="3600" b="1" dirty="0" smtClean="0"/>
              <a:t>Relational</a:t>
            </a:r>
            <a:r>
              <a:rPr lang="ru-RU" sz="3600" b="1" dirty="0" err="1" smtClean="0"/>
              <a:t>TableModel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42910" y="2571744"/>
          <a:ext cx="7929616" cy="235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03"/>
                <a:gridCol w="1393888"/>
                <a:gridCol w="1486813"/>
                <a:gridCol w="2323146"/>
                <a:gridCol w="2354066"/>
              </a:tblGrid>
              <a:tr h="589364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Married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phone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email</a:t>
                      </a:r>
                      <a:endParaRPr lang="ru-RU" sz="2400" dirty="0"/>
                    </a:p>
                  </a:txBody>
                  <a:tcPr/>
                </a:tc>
              </a:tr>
              <a:tr h="5893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Piggy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+8578635563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piggy@mega.de</a:t>
                      </a:r>
                      <a:endParaRPr lang="ru-RU" sz="2400" dirty="0"/>
                    </a:p>
                  </a:txBody>
                  <a:tcPr/>
                </a:tc>
              </a:tr>
              <a:tr h="5893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Kermit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+2786432435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kermit@mega.de</a:t>
                      </a:r>
                      <a:endParaRPr lang="ru-RU" sz="2400" dirty="0"/>
                    </a:p>
                  </a:txBody>
                  <a:tcPr/>
                </a:tc>
              </a:tr>
              <a:tr h="589364">
                <a:tc gridSpan="5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65403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200" b="1" dirty="0" err="1" smtClean="0"/>
              <a:t>QSql</a:t>
            </a:r>
            <a:r>
              <a:rPr lang="en-US" sz="3200" b="1" dirty="0" smtClean="0"/>
              <a:t>Relational</a:t>
            </a:r>
            <a:r>
              <a:rPr lang="ru-RU" sz="3200" b="1" dirty="0" err="1" smtClean="0"/>
              <a:t>TableModel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6485" t="23333" r="33868" b="31026"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1357290" y="1428736"/>
          <a:ext cx="6715172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3643314"/>
            <a:ext cx="85011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itchFamily="34" charset="0"/>
                <a:cs typeface="Courier New" pitchFamily="49" charset="0"/>
              </a:rPr>
              <a:t>Пример: определить </a:t>
            </a:r>
            <a:r>
              <a:rPr lang="ru-RU" sz="2400" dirty="0">
                <a:latin typeface="Calibri" pitchFamily="34" charset="0"/>
                <a:cs typeface="Courier New" pitchFamily="49" charset="0"/>
              </a:rPr>
              <a:t>количество дней от текущей даты до Нового года</a:t>
            </a:r>
            <a:r>
              <a:rPr lang="ru-RU" sz="2400" dirty="0" smtClean="0">
                <a:latin typeface="Calibri" pitchFamily="34" charset="0"/>
                <a:cs typeface="Courier New" pitchFamily="49" charset="0"/>
              </a:rPr>
              <a:t>: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dateToday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dateNewYear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dateToday.year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(), 12, 31);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qDebug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Осталось "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dateToday.daysTo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dateNewYear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&lt;&lt;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дней до Нового года"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143116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Сравнение объектов </a:t>
            </a:r>
            <a:r>
              <a:rPr lang="ru-RU" sz="2800" dirty="0"/>
              <a:t>дат </a:t>
            </a:r>
            <a:r>
              <a:rPr lang="ru-RU" sz="2800" dirty="0" smtClean="0"/>
              <a:t>с помощью операторов  </a:t>
            </a:r>
          </a:p>
          <a:p>
            <a:r>
              <a:rPr lang="ru-RU" sz="2800" dirty="0" smtClean="0"/>
              <a:t>==, </a:t>
            </a:r>
            <a:r>
              <a:rPr lang="ru-RU" sz="2800" dirty="0"/>
              <a:t>!=, &lt;, &lt;=, &gt; и &gt;=.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:</a:t>
            </a:r>
          </a:p>
          <a:p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datel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(2007, 1, 3); </a:t>
            </a:r>
          </a:p>
          <a:p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date2(2007, 1, 5);</a:t>
            </a:r>
          </a:p>
          <a:p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datel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== date2); //</a:t>
            </a:r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ru-RU" sz="2800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Words>1978</Words>
  <Application>Microsoft Office PowerPoint</Application>
  <PresentationFormat>Экран (4:3)</PresentationFormat>
  <Paragraphs>489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2" baseType="lpstr">
      <vt:lpstr>Тема Office</vt:lpstr>
      <vt:lpstr>Человеко-машинное взаимодействие</vt:lpstr>
      <vt:lpstr>Дата и время в Qt</vt:lpstr>
      <vt:lpstr>Дата и время в Qt</vt:lpstr>
      <vt:lpstr>Дата и время в Qt: класс даты</vt:lpstr>
      <vt:lpstr>Дата и время в Qt: класс даты</vt:lpstr>
      <vt:lpstr>Слайд 6</vt:lpstr>
      <vt:lpstr>Дата и время в Qt: класс даты</vt:lpstr>
      <vt:lpstr>Дата и время в Qt: класс даты</vt:lpstr>
      <vt:lpstr>Дата и время в Qt: класс даты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таймер</vt:lpstr>
      <vt:lpstr>Дата и время в Qt: таймер</vt:lpstr>
      <vt:lpstr>Дата и время в Qt: таймер</vt:lpstr>
      <vt:lpstr>Дата и время в Qt: Применение таймера</vt:lpstr>
      <vt:lpstr>Дата и время в Qt: таймер</vt:lpstr>
      <vt:lpstr>Дата и время в Qt: таймер</vt:lpstr>
      <vt:lpstr>Дата и время в Qt: таймер</vt:lpstr>
      <vt:lpstr>Дата и время в Qt: класс QTIMER</vt:lpstr>
      <vt:lpstr>Дата и время в Qt: класс QTIMER</vt:lpstr>
      <vt:lpstr>Дата и время в Qt: класс QTIMER</vt:lpstr>
      <vt:lpstr>Дата и время в Qt: класс QTIMER</vt:lpstr>
      <vt:lpstr>Дата и время в Qt: класс QTIMER</vt:lpstr>
      <vt:lpstr>Qt и SQL. Программирование баз данных</vt:lpstr>
      <vt:lpstr>Qt и SQL. Программирование баз данных</vt:lpstr>
      <vt:lpstr>Qt и SQL. Создание таблицы</vt:lpstr>
      <vt:lpstr>Qt и SQL. Добавление данных</vt:lpstr>
      <vt:lpstr>Qt и SQL. Выборка данных</vt:lpstr>
      <vt:lpstr>Qt и SQL. Выборка данных</vt:lpstr>
      <vt:lpstr>Qt и SQL. Изменение данных</vt:lpstr>
      <vt:lpstr>Qt и SQL. Удаление данных</vt:lpstr>
      <vt:lpstr>Классы модуля QtSql</vt:lpstr>
      <vt:lpstr>Драйверы БД</vt:lpstr>
      <vt:lpstr>Драйверы БД</vt:lpstr>
      <vt:lpstr>Соединение с базой данных</vt:lpstr>
      <vt:lpstr>Соединение с базой данных</vt:lpstr>
      <vt:lpstr>Открытие базы данных </vt:lpstr>
      <vt:lpstr>Метаинформация</vt:lpstr>
      <vt:lpstr>Запросы</vt:lpstr>
      <vt:lpstr>Запросы</vt:lpstr>
      <vt:lpstr>Вставка данных</vt:lpstr>
      <vt:lpstr>Вставка данных</vt:lpstr>
      <vt:lpstr>Вставка данных</vt:lpstr>
      <vt:lpstr>Вставка данных</vt:lpstr>
      <vt:lpstr>Слайд 49</vt:lpstr>
      <vt:lpstr>Слайд 50</vt:lpstr>
      <vt:lpstr>Слайд 51</vt:lpstr>
      <vt:lpstr>QSqlRecord</vt:lpstr>
      <vt:lpstr>SQLiteManager</vt:lpstr>
      <vt:lpstr>SQLiteManager</vt:lpstr>
      <vt:lpstr>SQLiteManager</vt:lpstr>
      <vt:lpstr>SQLiteManager</vt:lpstr>
      <vt:lpstr>SQLiteManager</vt:lpstr>
      <vt:lpstr>SQLiteManager и QTCreator </vt:lpstr>
      <vt:lpstr>Концепция интервью</vt:lpstr>
      <vt:lpstr>QSqlQueryModel</vt:lpstr>
      <vt:lpstr>QSqlTableModel</vt:lpstr>
      <vt:lpstr>QSqlTableModel</vt:lpstr>
      <vt:lpstr>QSqlTableModel</vt:lpstr>
      <vt:lpstr>Прохождение по строкам модели</vt:lpstr>
      <vt:lpstr>Фильтрация и сортировка</vt:lpstr>
      <vt:lpstr>Вставка новых записей</vt:lpstr>
      <vt:lpstr>Удаление записей</vt:lpstr>
      <vt:lpstr>Реляционная модель QSqlRelationalTableModel</vt:lpstr>
      <vt:lpstr>Реляционная модель QSqlRelationalTableModel</vt:lpstr>
      <vt:lpstr>Реляционная модель QSqlRelationalTableModel</vt:lpstr>
      <vt:lpstr>QSqlRelationalTableModel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Человеко-машинное взаимодействие</dc:title>
  <dc:creator>Домовой</dc:creator>
  <cp:lastModifiedBy>Пользователь Windows</cp:lastModifiedBy>
  <cp:revision>323</cp:revision>
  <dcterms:created xsi:type="dcterms:W3CDTF">2015-02-12T13:19:52Z</dcterms:created>
  <dcterms:modified xsi:type="dcterms:W3CDTF">2019-11-13T05:41:47Z</dcterms:modified>
</cp:coreProperties>
</file>