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70" r:id="rId3"/>
    <p:sldId id="267" r:id="rId4"/>
    <p:sldId id="280" r:id="rId5"/>
    <p:sldId id="282" r:id="rId6"/>
    <p:sldId id="283" r:id="rId7"/>
    <p:sldId id="284" r:id="rId8"/>
    <p:sldId id="285" r:id="rId9"/>
    <p:sldId id="278" r:id="rId10"/>
    <p:sldId id="286" r:id="rId11"/>
    <p:sldId id="287" r:id="rId12"/>
    <p:sldId id="27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95903" autoAdjust="0"/>
  </p:normalViewPr>
  <p:slideViewPr>
    <p:cSldViewPr snapToGrid="0">
      <p:cViewPr>
        <p:scale>
          <a:sx n="83" d="100"/>
          <a:sy n="83" d="100"/>
        </p:scale>
        <p:origin x="118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18.05.2025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1033246" y="2886369"/>
            <a:ext cx="258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Прямоугольник</a:t>
            </a:r>
            <a:endParaRPr lang="en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4696954" y="3031961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Треугольник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1033246" y="5052870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Кривая</a:t>
            </a:r>
            <a:endParaRPr lang="en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4696954" y="5173662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Ломаная</a:t>
            </a:r>
            <a:endParaRPr lang="en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6" y="1206520"/>
            <a:ext cx="1813649" cy="1610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54" y="1312056"/>
            <a:ext cx="2046893" cy="150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46" y="3352268"/>
            <a:ext cx="2046893" cy="1542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86644"/>
            <a:ext cx="19431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3590830" y="3144000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Линии </a:t>
            </a:r>
            <a:r>
              <a:rPr lang="ru-RU" sz="1400" dirty="0" err="1"/>
              <a:t>Боллинджера</a:t>
            </a:r>
            <a:endParaRPr lang="en-RU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24" y="1260921"/>
            <a:ext cx="3497752" cy="178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3590830" y="5435064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Скользящее среднее</a:t>
            </a:r>
            <a:endParaRPr lang="en-RU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1" y="3551985"/>
            <a:ext cx="3156277" cy="1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11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17213" y="1736845"/>
            <a:ext cx="75330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предметную область, проанализировать существующие кроссплатформенные библиотеки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технологии для создания библиотеки и спроектировать ее архитектуру.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востребованные сообществом трейдеров инструменты рисования на графиках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демонстрации функционала библиотеки, а также опубликовать библиотеку в сети интернет.</a:t>
            </a:r>
            <a:endParaRPr lang="en-RU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2480150"/>
            <a:ext cx="7533017" cy="1897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700" dirty="0"/>
              <a:t>1. Определение паттернов технического анализа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2. </a:t>
            </a:r>
            <a:r>
              <a:rPr lang="ru-RU" sz="2700" dirty="0"/>
              <a:t>Построение технических индикаторов</a:t>
            </a:r>
            <a:endParaRPr lang="en-US" sz="2700" dirty="0"/>
          </a:p>
          <a:p>
            <a:pPr>
              <a:lnSpc>
                <a:spcPct val="150000"/>
              </a:lnSpc>
            </a:pPr>
            <a:r>
              <a:rPr lang="en-US" sz="2700" dirty="0"/>
              <a:t>3. </a:t>
            </a:r>
            <a:r>
              <a:rPr lang="ru-RU" sz="2700" dirty="0"/>
              <a:t>Использование торговых стратегий</a:t>
            </a:r>
            <a:endParaRPr 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11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1D042-5550-C3BF-F734-4B9B8C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96" y="1465411"/>
            <a:ext cx="2240568" cy="130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6BDC6-A71B-426C-3947-96DB93DD07BD}"/>
              </a:ext>
            </a:extLst>
          </p:cNvPr>
          <p:cNvSpPr txBox="1"/>
          <p:nvPr/>
        </p:nvSpPr>
        <p:spPr>
          <a:xfrm>
            <a:off x="1077493" y="2886369"/>
            <a:ext cx="258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Линия Тренда</a:t>
            </a:r>
            <a:r>
              <a:rPr lang="en-US" sz="1400" dirty="0"/>
              <a:t>, </a:t>
            </a:r>
            <a:r>
              <a:rPr lang="ru-RU" sz="1400" dirty="0"/>
              <a:t>Горизонтальная линия</a:t>
            </a:r>
            <a:r>
              <a:rPr lang="en-US" sz="1400" dirty="0"/>
              <a:t>, </a:t>
            </a:r>
            <a:r>
              <a:rPr lang="ru-RU" sz="1400" dirty="0"/>
              <a:t>Вертикальная линия</a:t>
            </a:r>
            <a:endParaRPr lang="en-R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7" y="1465411"/>
            <a:ext cx="2466685" cy="130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4728327" y="2985915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Коррекция Фибоначчи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077493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Спираль Фибоначчи</a:t>
            </a:r>
            <a:endParaRPr lang="en-RU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6" y="3429000"/>
            <a:ext cx="2189451" cy="161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82" y="3351904"/>
            <a:ext cx="2589535" cy="1766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4728327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Клин Фибоначчи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</TotalTime>
  <Words>328</Words>
  <Application>Microsoft Macintosh PowerPoint</Application>
  <PresentationFormat>On-screen Show (4:3)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75</cp:revision>
  <dcterms:created xsi:type="dcterms:W3CDTF">2023-06-13T08:16:45Z</dcterms:created>
  <dcterms:modified xsi:type="dcterms:W3CDTF">2025-05-18T17:26:27Z</dcterms:modified>
</cp:coreProperties>
</file>