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67" r:id="rId4"/>
    <p:sldId id="289" r:id="rId5"/>
    <p:sldId id="280" r:id="rId6"/>
    <p:sldId id="282" r:id="rId7"/>
    <p:sldId id="283" r:id="rId8"/>
    <p:sldId id="284" r:id="rId9"/>
    <p:sldId id="285" r:id="rId10"/>
    <p:sldId id="286" r:id="rId11"/>
    <p:sldId id="278" r:id="rId12"/>
    <p:sldId id="287" r:id="rId13"/>
    <p:sldId id="27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3" autoAdjust="0"/>
    <p:restoredTop sz="95903" autoAdjust="0"/>
  </p:normalViewPr>
  <p:slideViewPr>
    <p:cSldViewPr snapToGrid="0">
      <p:cViewPr>
        <p:scale>
          <a:sx n="101" d="100"/>
          <a:sy n="101" d="100"/>
        </p:scale>
        <p:origin x="-416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07.06.2025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Шабас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Прямоугольник</a:t>
            </a:r>
            <a:endParaRPr lang="en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Треугольник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Кривая</a:t>
            </a:r>
            <a:endParaRPr lang="en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Ломаная</a:t>
            </a:r>
            <a:endParaRPr lang="en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Линия Тренда</a:t>
            </a:r>
            <a:r>
              <a:rPr lang="en-US" sz="2200" dirty="0"/>
              <a:t>, </a:t>
            </a:r>
            <a:r>
              <a:rPr lang="ru-RU" sz="2200" dirty="0"/>
              <a:t>Горизонтальная линия</a:t>
            </a:r>
            <a:r>
              <a:rPr lang="en-US" sz="2200" dirty="0"/>
              <a:t>, </a:t>
            </a:r>
            <a:r>
              <a:rPr lang="ru-RU" sz="2200" dirty="0"/>
              <a:t>Вертикальная линия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5885295" y="3069167"/>
            <a:ext cx="3903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Коррекция Фибоначчи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436613" y="4972906"/>
            <a:ext cx="3961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Спираль Фибоначчи</a:t>
            </a:r>
            <a:endParaRPr lang="en-RU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Клин Фибоначчи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Линии </a:t>
            </a:r>
            <a:r>
              <a:rPr lang="ru-RU" sz="2200" dirty="0" err="1"/>
              <a:t>Боллинджера</a:t>
            </a:r>
            <a:endParaRPr lang="en-RU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Скользящее среднее</a:t>
            </a:r>
            <a:endParaRPr lang="en-R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4840" y="1339494"/>
            <a:ext cx="4151519" cy="420245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2 </a:t>
            </a:r>
            <a:r>
              <a:rPr lang="ru-RU" dirty="0"/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1032559" y="1477108"/>
            <a:ext cx="4624602" cy="3927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6" y="1537447"/>
            <a:ext cx="10415953" cy="343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Исследованы современные технологии для создания кросс-платформенной библиотеки и реализована архитектура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графические инструменты, востребованные трейдерским сообществом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открытом доступе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/>
              <a:t>3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/>
              <a:t> 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90955" y="1531300"/>
            <a:ext cx="10785230" cy="10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/>
              <a:t>1. Определение паттернов технического анализа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2. </a:t>
            </a:r>
            <a:r>
              <a:rPr lang="ru-RU" sz="2200" dirty="0"/>
              <a:t>Построение технических индикаторов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A7DE0-C80B-4DE9-275B-5ACB807BD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62" y="2724380"/>
            <a:ext cx="4443046" cy="3312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20466-D655-8CE7-603B-8BF920BBC633}"/>
              </a:ext>
            </a:extLst>
          </p:cNvPr>
          <p:cNvSpPr txBox="1"/>
          <p:nvPr/>
        </p:nvSpPr>
        <p:spPr>
          <a:xfrm>
            <a:off x="4732707" y="5987018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Паттерн «Бычий флаг»</a:t>
            </a:r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978"/>
              </p:ext>
            </p:extLst>
          </p:nvPr>
        </p:nvGraphicFramePr>
        <p:xfrm>
          <a:off x="797170" y="1509421"/>
          <a:ext cx="10556630" cy="45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 визуального анализа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Технологии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/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/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данных. Предоставляется по запросу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Plotty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Go-chart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 без визуализации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44063" y="654139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93" y="3059469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30" y="3182900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41" y="2752043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1353" y="2589726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927759" y="623142"/>
            <a:ext cx="1042604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3" y="2274277"/>
            <a:ext cx="10426041" cy="30362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2237532"/>
            <a:ext cx="5475610" cy="372556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6678566" y="2237534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215662"/>
            <a:ext cx="10322167" cy="30597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79232" y="654139"/>
            <a:ext cx="104745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79232" y="1957754"/>
            <a:ext cx="10474567" cy="35286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1885</TotalTime>
  <Words>444</Words>
  <Application>Microsoft Macintosh PowerPoint</Application>
  <PresentationFormat>Widescreen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84</cp:revision>
  <dcterms:created xsi:type="dcterms:W3CDTF">2023-06-13T08:16:45Z</dcterms:created>
  <dcterms:modified xsi:type="dcterms:W3CDTF">2025-06-08T13:53:23Z</dcterms:modified>
</cp:coreProperties>
</file>