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7" r:id="rId4"/>
    <p:sldId id="280" r:id="rId5"/>
    <p:sldId id="278" r:id="rId6"/>
    <p:sldId id="281" r:id="rId7"/>
    <p:sldId id="27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8" autoAdjust="0"/>
    <p:restoredTop sz="95903" autoAdjust="0"/>
  </p:normalViewPr>
  <p:slideViewPr>
    <p:cSldViewPr snapToGrid="0">
      <p:cViewPr>
        <p:scale>
          <a:sx n="87" d="100"/>
          <a:sy n="87" d="100"/>
        </p:scale>
        <p:origin x="153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F7E6-85F7-43D7-B4B9-9E6E05B54E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9A4789-018E-6EDB-CD27-2B069E179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F7E6-85F7-43D7-B4B9-9E6E05B54E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9B31-728E-B2FF-C00B-019237CE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FDFBBAD-F303-C016-9588-312AD5F87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53DD653-9208-97BC-0D4E-D37D62323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83AEFC-37B6-898E-A7CB-D4704D92B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F7E6-85F7-43D7-B4B9-9E6E05B54E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07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AE987-A1D8-587E-41EB-D447CEF6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AB7ED-03AA-9AEA-3DFD-0C2A7A52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E01A1-F5E5-6031-B7A5-BE53AF8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C30B6-E712-BD56-531F-A260A4ED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A766F-2E5F-DEB6-DE9E-AEF5AE88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C1382-4038-8693-A931-BBA500E1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F226C9-E2F6-CB34-A082-243DA15D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221AA-925E-A09A-10A9-D8F82748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49DA8-4879-72B2-F4F7-CD2DC9E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DE9B9-6E44-4E9B-055E-54D47CD6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EAFC-9D69-7785-600F-6A79CF74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A9C017-0D91-6D11-C730-C39ADC15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13DB4-F3B8-B9C3-1EBD-E964B97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A6075-7799-CD08-0E03-E60050D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87462-2347-F718-50D9-9241FCB3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5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38F5-A3F1-C5F0-D776-5649D60B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0F589-8B81-8EC9-CF47-F0B3011F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0FC40-C9E9-AC12-F0E1-132B785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14420-D686-DA81-5B27-C3F7372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233AC-8E55-FF1A-EE98-37E53CD4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FA60-C027-D2C1-F984-C057EB0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25C1A-6204-F28C-277E-62E3038C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20717-A3BC-E898-9F4F-BA9999DB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F5791-3706-9C3E-0CE6-C1005101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B5F7B-1B72-5D74-B365-FEDF0E4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9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D659A-0FCC-4B66-3C7B-77B6D4BA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50C78-448A-AAA7-CE3A-3FBA1081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46BAFF-7148-B3DD-AE9E-C7EDE4F10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1B615-2A08-085B-0BE4-13D60721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474FF-82C8-3322-B6CA-543E164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2758F-FCDA-AB06-EDCF-08002959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52613-4E2E-DA9E-5011-AC05CCD6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F4ED1-B2C5-57EE-6AD0-A63A16C8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FFA673-0BE7-7C9A-7772-A52395B7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6B6D5B-05BF-B20E-3510-E13078B0D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7A3172-1EA5-DB57-4085-692E6EC1F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C336B-18F0-82B0-6718-9563BEB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A08B6E-E7D8-8B2B-C180-734F1C3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B89BE5-B188-AF4E-D18B-D08C9FC2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A2575-0C1A-C555-04FB-9EC46610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186D20-BD84-2B90-1EBB-C2FC72B3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9E82B-27B2-9B5F-B5DF-73FE5536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9ABE0C-D4DA-0C77-DE42-4E1C4450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50FCFE-8CFF-60DE-D01C-3A383180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1BD2A6-B61E-9E2F-30F1-5AA93B65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C4121D-5154-39E7-7ED1-33461E9B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4B51-9198-16A0-42E0-A57599B7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C541D-01CC-D6C0-7109-B6725B5A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87473F-BF82-61AB-01FD-1C834961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FAF637-19B5-5499-7BFA-088ACF7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F1F27-34F7-CEEC-7054-FB2D03D6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51A77-D3C4-E55B-00A8-3DDD9B27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38B53-0EE8-D2B9-EE42-FEECA7F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6DC279-09E2-7CD9-EB52-97628C03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5AC9D-2DF1-9609-2E83-59260829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96921-2D3D-926C-8736-A914F293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7DCC5-4769-748B-8D26-1959937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84B4B-6873-39FE-D074-37DE10E0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B3B55-BDE9-1AC6-7A11-1D2CCF65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427B2-04A1-3E99-762C-A8933C0D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DF6B0-6DE6-0698-72F6-0A594EDF1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588FC-ABB4-68EB-3272-9FC8665D4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9ABE2-C402-439D-29AD-61891EBE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49863-705C-4970-BE63-3DF305F81E4B}"/>
              </a:ext>
            </a:extLst>
          </p:cNvPr>
          <p:cNvSpPr txBox="1"/>
          <p:nvPr userDrawn="1"/>
        </p:nvSpPr>
        <p:spPr>
          <a:xfrm>
            <a:off x="10095738" y="63563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FA0029-900B-49D0-B874-6CD73E11DEF9}" type="slidenum">
              <a:rPr lang="ru-RU" smtClean="0"/>
              <a:pPr/>
              <a:t>‹#›</a:t>
            </a:fld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79201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9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11878"/>
            <a:ext cx="9840686" cy="188816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3048699" y="391085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1073988" y="1450428"/>
            <a:ext cx="1004402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1200"/>
              </a:spcAft>
            </a:pPr>
            <a:r>
              <a:rPr lang="en-US" sz="3400" dirty="0">
                <a:effectLst/>
                <a:ea typeface="Times New Roman" panose="02020603050405020304" pitchFamily="18" charset="0"/>
              </a:rPr>
              <a:t>1. </a:t>
            </a:r>
            <a:r>
              <a:rPr lang="ru-RU" sz="3400" dirty="0">
                <a:effectLst/>
                <a:ea typeface="Times New Roman" panose="02020603050405020304" pitchFamily="18" charset="0"/>
              </a:rPr>
              <a:t>Исследование предметной области анализа финансовых данных</a:t>
            </a:r>
          </a:p>
          <a:p>
            <a:pPr marR="0" lvl="0">
              <a:spcBef>
                <a:spcPts val="1200"/>
              </a:spcBef>
              <a:spcAft>
                <a:spcPts val="1200"/>
              </a:spcAft>
            </a:pPr>
            <a:r>
              <a:rPr lang="en-US" sz="3400" dirty="0">
                <a:effectLst/>
                <a:ea typeface="Times New Roman" panose="02020603050405020304" pitchFamily="18" charset="0"/>
              </a:rPr>
              <a:t>2. </a:t>
            </a:r>
            <a:r>
              <a:rPr lang="ru-RU" sz="3400" dirty="0">
                <a:effectLst/>
                <a:ea typeface="Times New Roman" panose="02020603050405020304" pitchFamily="18" charset="0"/>
              </a:rPr>
              <a:t>Исследование технологий для разработки библиотеки</a:t>
            </a:r>
          </a:p>
          <a:p>
            <a:pPr marR="0" lvl="0">
              <a:spcBef>
                <a:spcPts val="1200"/>
              </a:spcBef>
              <a:spcAft>
                <a:spcPts val="1200"/>
              </a:spcAft>
            </a:pPr>
            <a:r>
              <a:rPr lang="en-US" sz="3400" dirty="0">
                <a:effectLst/>
                <a:ea typeface="Times New Roman" panose="02020603050405020304" pitchFamily="18" charset="0"/>
              </a:rPr>
              <a:t>3. </a:t>
            </a:r>
            <a:r>
              <a:rPr lang="ru-RU" sz="3400" dirty="0">
                <a:effectLst/>
                <a:ea typeface="Times New Roman" panose="02020603050405020304" pitchFamily="18" charset="0"/>
              </a:rPr>
              <a:t>Разработка востребованных инструментов анализа</a:t>
            </a:r>
          </a:p>
          <a:p>
            <a:pPr marR="0" lvl="0">
              <a:spcBef>
                <a:spcPts val="1200"/>
              </a:spcBef>
              <a:spcAft>
                <a:spcPts val="1200"/>
              </a:spcAft>
            </a:pPr>
            <a:r>
              <a:rPr lang="en-US" sz="3400" dirty="0">
                <a:effectLst/>
                <a:ea typeface="Times New Roman" panose="02020603050405020304" pitchFamily="18" charset="0"/>
              </a:rPr>
              <a:t>4. </a:t>
            </a:r>
            <a:r>
              <a:rPr lang="ru-RU" sz="3400" dirty="0">
                <a:effectLst/>
                <a:ea typeface="Times New Roman" panose="02020603050405020304" pitchFamily="18" charset="0"/>
              </a:rPr>
              <a:t>Создание демонстрационного приложения и публикация библиотеки в сети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1073987" y="1857553"/>
            <a:ext cx="10044023" cy="24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1. Определение паттернов технического анализа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2. </a:t>
            </a:r>
            <a:r>
              <a:rPr lang="ru-RU" sz="3600" dirty="0"/>
              <a:t>Построение технических индикаторов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3. </a:t>
            </a:r>
            <a:r>
              <a:rPr lang="ru-RU" sz="3600" dirty="0"/>
              <a:t>Использование торговых стратегий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Область анализа финансовых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88" y="2936290"/>
            <a:ext cx="1921460" cy="19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37" y="3100860"/>
            <a:ext cx="1836188" cy="159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17" y="2526387"/>
            <a:ext cx="1842193" cy="24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9802" y="230996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3D9E13-7E89-9C30-8EB7-59936FB9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9822"/>
            <a:ext cx="10515600" cy="2407568"/>
          </a:xfrm>
        </p:spPr>
        <p:txBody>
          <a:bodyPr>
            <a:normAutofit/>
          </a:bodyPr>
          <a:lstStyle/>
          <a:p>
            <a:pPr algn="just"/>
            <a:r>
              <a:rPr lang="ru-RU" sz="3000" kern="0" dirty="0">
                <a:ea typeface="Times New Roman" panose="02020603050405020304" pitchFamily="18" charset="0"/>
              </a:rPr>
              <a:t>Использовать 10+ инструментов рисования: «Линия Тренда», «Коррекция Фибоначчи», «Спираль Фибоначчи», «Кривая», «Ломаная» и многие другие</a:t>
            </a:r>
            <a:endParaRPr lang="en-US" sz="3000" kern="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ru-RU" sz="3000" dirty="0"/>
              <a:t>Добавлять несколько технических индикаторов таких, как:</a:t>
            </a:r>
            <a:r>
              <a:rPr lang="en-US" sz="3000" dirty="0"/>
              <a:t> </a:t>
            </a:r>
            <a:r>
              <a:rPr lang="ru-RU" sz="3000" dirty="0"/>
              <a:t>«Линии </a:t>
            </a:r>
            <a:r>
              <a:rPr lang="ru-RU" sz="3000" dirty="0" err="1"/>
              <a:t>Боллинджера</a:t>
            </a:r>
            <a:r>
              <a:rPr lang="ru-RU" sz="3000" dirty="0"/>
              <a:t>», «Скользящее среднее»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Библиотека предоставляет возможность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94CB3-602F-082F-7FAB-AA6BDE72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1CE7F-0452-D672-DB88-BE8B4EC7F2F4}"/>
              </a:ext>
            </a:extLst>
          </p:cNvPr>
          <p:cNvSpPr txBox="1"/>
          <p:nvPr/>
        </p:nvSpPr>
        <p:spPr>
          <a:xfrm>
            <a:off x="443367" y="471109"/>
            <a:ext cx="3387654" cy="56240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Примеры инструментов рисования в библиотеке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C91C6-2CA0-A6BF-36EC-250CEE355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63" y="471109"/>
            <a:ext cx="7014670" cy="56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591" y="627361"/>
            <a:ext cx="5535358" cy="5603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785231" y="1774756"/>
            <a:ext cx="3570201" cy="33084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Исходный код проекта с библиотекой на </a:t>
            </a:r>
            <a:r>
              <a:rPr lang="en-US" sz="3200" dirty="0"/>
              <a:t>GitHub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174</Words>
  <Application>Microsoft Macintosh PowerPoint</Application>
  <PresentationFormat>Widescreen</PresentationFormat>
  <Paragraphs>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60</cp:revision>
  <dcterms:created xsi:type="dcterms:W3CDTF">2023-06-13T08:16:45Z</dcterms:created>
  <dcterms:modified xsi:type="dcterms:W3CDTF">2025-05-18T13:55:05Z</dcterms:modified>
</cp:coreProperties>
</file>