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0" r:id="rId3"/>
    <p:sldId id="280" r:id="rId4"/>
    <p:sldId id="267" r:id="rId5"/>
    <p:sldId id="282" r:id="rId6"/>
    <p:sldId id="283" r:id="rId7"/>
    <p:sldId id="284" r:id="rId8"/>
    <p:sldId id="285" r:id="rId9"/>
    <p:sldId id="278" r:id="rId10"/>
    <p:sldId id="281" r:id="rId11"/>
    <p:sldId id="27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06" autoAdjust="0"/>
    <p:restoredTop sz="95903" autoAdjust="0"/>
  </p:normalViewPr>
  <p:slideViewPr>
    <p:cSldViewPr snapToGrid="0">
      <p:cViewPr varScale="1">
        <p:scale>
          <a:sx n="109" d="100"/>
          <a:sy n="109" d="100"/>
        </p:scale>
        <p:origin x="172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39B31-728E-B2FF-C00B-019237CE7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FDFBBAD-F303-C016-9588-312AD5F87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53DD653-9208-97BC-0D4E-D37D62323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4070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2722-ED2E-E613-F017-E197BB44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32F3A0-004C-71E6-7BC1-32002668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D7D7CD-7210-B2A6-0A9D-E73D1137E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08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F6D-642D-CCBE-E427-0B51590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1AD30-4461-AFD6-1217-1F5C1FFCC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92C8D-95FC-7FC0-E9E1-E97CDA5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605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4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83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8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1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1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2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7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8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5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DF3873-0F28-5D23-70C4-CAC565E3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6DAB397-9CAA-19AA-F6CC-34CA40F20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4AD6E4EB-C5CF-EF78-5642-C21EF39D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1312B-AD1D-CFF4-060C-F69896E3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18.05.2025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58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7" y="2591161"/>
            <a:ext cx="7380515" cy="1416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3" y="4007286"/>
            <a:ext cx="6858000" cy="19343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Шабас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061275" y="449451"/>
            <a:ext cx="548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94CB3-602F-082F-7FAB-AA6BDE72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21CE7F-0452-D672-DB88-BE8B4EC7F2F4}"/>
              </a:ext>
            </a:extLst>
          </p:cNvPr>
          <p:cNvSpPr txBox="1"/>
          <p:nvPr/>
        </p:nvSpPr>
        <p:spPr>
          <a:xfrm>
            <a:off x="332526" y="1210582"/>
            <a:ext cx="2540741" cy="42180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Примеры инструментов рисования в библиотеке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C91C6-2CA0-A6BF-36EC-250CEE355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474" y="1210584"/>
            <a:ext cx="5261003" cy="4218032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FAD3E94-34C3-B58A-50C9-92640B50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27118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C9F0FA8-1316-5418-A783-777EA62B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8945" y="1327773"/>
            <a:ext cx="4151519" cy="4202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588925" y="2188317"/>
            <a:ext cx="2677651" cy="2481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Исходный код проекта с библиотекой на </a:t>
            </a:r>
            <a:r>
              <a:rPr lang="en-US" sz="2400" dirty="0"/>
              <a:t>GitHub</a:t>
            </a:r>
            <a:endParaRPr lang="ru-RU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11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05490" y="1736845"/>
            <a:ext cx="7533017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Задачи: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1. Исследование предметной области анализа финансовых данных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</a:rPr>
              <a:t>2. </a:t>
            </a:r>
            <a:r>
              <a:rPr lang="ru-RU" dirty="0">
                <a:ea typeface="Times New Roman" panose="02020603050405020304" pitchFamily="18" charset="0"/>
              </a:rPr>
              <a:t>Исследование технологий для разработки библиотеки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</a:rPr>
              <a:t>3. </a:t>
            </a:r>
            <a:r>
              <a:rPr lang="ru-RU" dirty="0">
                <a:ea typeface="Times New Roman" panose="02020603050405020304" pitchFamily="18" charset="0"/>
              </a:rPr>
              <a:t>Разработка востребованных инструментов анализа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dirty="0">
                <a:ea typeface="Times New Roman" panose="02020603050405020304" pitchFamily="18" charset="0"/>
              </a:rPr>
              <a:t>4. </a:t>
            </a:r>
            <a:r>
              <a:rPr lang="ru-RU" dirty="0">
                <a:ea typeface="Times New Roman" panose="02020603050405020304" pitchFamily="18" charset="0"/>
              </a:rPr>
              <a:t>Создание демонстрационного приложения и публикация библиотеки в сети интернет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961B-ABA1-7DAB-FCCA-A37D35C9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1385C-D190-1C89-7BA2-8F255037AFF3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Используемые технологии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71732E6-4F13-4E94-1490-377BF4B5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2" y="3059468"/>
            <a:ext cx="1441095" cy="14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87B95-6F28-D91A-900C-8B5E1CF4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29" y="3182899"/>
            <a:ext cx="1377141" cy="11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752AB99A-B5FF-F436-335C-D8C0FA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40" y="2752042"/>
            <a:ext cx="1381645" cy="18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FCD673-B8D4-5BBC-DB05-0C3907891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7352" y="2589725"/>
            <a:ext cx="2143125" cy="214312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1D6D26-74E1-4A92-99ED-1DCBAC6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292207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05490" y="2480150"/>
            <a:ext cx="7533017" cy="189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/>
              <a:t>1. Определение паттернов технического анализа</a:t>
            </a: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2. </a:t>
            </a:r>
            <a:r>
              <a:rPr lang="ru-RU" sz="2700" dirty="0"/>
              <a:t>Построение технических индикаторов</a:t>
            </a: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3. </a:t>
            </a:r>
            <a:r>
              <a:rPr lang="ru-RU" sz="2700" dirty="0"/>
              <a:t>Использование торговых стратегий</a:t>
            </a:r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Область анализа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963D-68C9-86FC-2135-D044F7F4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0E8BC8-A2B7-1B71-4C91-8994C19AFB01}"/>
              </a:ext>
            </a:extLst>
          </p:cNvPr>
          <p:cNvSpPr txBox="1"/>
          <p:nvPr/>
        </p:nvSpPr>
        <p:spPr>
          <a:xfrm>
            <a:off x="805491" y="623141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Области рисования на графике</a:t>
            </a:r>
          </a:p>
        </p:txBody>
      </p:sp>
      <p:pic>
        <p:nvPicPr>
          <p:cNvPr id="2" name="Content Placeholder 1" descr="A graph with a line&#10;&#10;AI-generated content may be incorrect.">
            <a:extLst>
              <a:ext uri="{FF2B5EF4-FFF2-40B4-BE49-F238E27FC236}">
                <a16:creationId xmlns:a16="http://schemas.microsoft.com/office/drawing/2014/main" id="{FD912CB9-E73E-30BE-8244-4EDF9F8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1" y="2350524"/>
            <a:ext cx="7406590" cy="2156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619F-8141-9110-EEFE-761B6566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286247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B1B74B4D-0973-DFF5-51FA-9DB394E9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0" y="2237531"/>
            <a:ext cx="4100322" cy="27898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154565" y="2237533"/>
            <a:ext cx="3384755" cy="296680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100" dirty="0"/>
              <a:t>S0 – </a:t>
            </a:r>
            <a:r>
              <a:rPr lang="en-US" sz="2100" dirty="0" err="1"/>
              <a:t>неактивное</a:t>
            </a:r>
            <a:r>
              <a:rPr lang="en-US" sz="2100" dirty="0"/>
              <a:t> </a:t>
            </a:r>
            <a:r>
              <a:rPr lang="en-US" sz="2100" dirty="0" err="1"/>
              <a:t>состояние</a:t>
            </a:r>
            <a:r>
              <a:rPr lang="en-US" sz="2100" dirty="0"/>
              <a:t>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1 – добавление нового геометрического примитива.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2 – перемещение на графике одного из существующих геометрических примитивов, относящихся к данному инструменту.</a:t>
            </a:r>
            <a:endParaRPr lang="en-RU" sz="21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805491" y="74712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805494" y="2587155"/>
            <a:ext cx="7733825" cy="16836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1</a:t>
            </a:r>
            <a:r>
              <a:rPr lang="en-US" sz="2400" dirty="0"/>
              <a:t>. </a:t>
            </a:r>
            <a:r>
              <a:rPr lang="ru-RU" sz="2400" dirty="0"/>
              <a:t>Подготовка данных для визуализация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</a:t>
            </a:r>
            <a:r>
              <a:rPr lang="ru-RU" sz="2400" dirty="0"/>
              <a:t> Визуализация на </a:t>
            </a:r>
            <a:r>
              <a:rPr lang="en-US" sz="2400" b="1" i="1" dirty="0" err="1"/>
              <a:t>CanvasRenderingContext</a:t>
            </a:r>
            <a:r>
              <a:rPr lang="ru-RU" sz="2400" b="1" i="1" dirty="0"/>
              <a:t>2</a:t>
            </a:r>
            <a:r>
              <a:rPr lang="en-US" sz="2400" b="1" i="1" dirty="0"/>
              <a:t>D</a:t>
            </a:r>
            <a:endParaRPr lang="ru-RU" sz="2400" b="1" i="1" dirty="0"/>
          </a:p>
          <a:p>
            <a:pPr marL="0" indent="0" algn="just">
              <a:buNone/>
            </a:pPr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Проверка на коллизию всех геометрических примитивов с точкой координаты мыши на графике</a:t>
            </a:r>
            <a:endParaRPr lang="en-US" sz="24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 из 11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05494" y="2587151"/>
            <a:ext cx="7733825" cy="2462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endParaRPr lang="ru-RU" sz="2700" dirty="0"/>
          </a:p>
          <a:p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3D9E13-7E89-9C30-8EB7-59936FB9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612117"/>
            <a:ext cx="7886700" cy="1805676"/>
          </a:xfrm>
        </p:spPr>
        <p:txBody>
          <a:bodyPr>
            <a:normAutofit/>
          </a:bodyPr>
          <a:lstStyle/>
          <a:p>
            <a:pPr algn="just"/>
            <a:r>
              <a:rPr lang="ru-RU" sz="2250" kern="0" dirty="0">
                <a:ea typeface="Times New Roman" panose="02020603050405020304" pitchFamily="18" charset="0"/>
              </a:rPr>
              <a:t>Использовать 10+ инструментов рисования: «Линия Тренда», «Коррекция Фибоначчи», «Спираль Фибоначчи», «Кривая», «Ломаная» и многие другие</a:t>
            </a:r>
            <a:endParaRPr lang="en-US" sz="2250" kern="0" dirty="0">
              <a:ea typeface="Times New Roman" panose="02020603050405020304" pitchFamily="18" charset="0"/>
            </a:endParaRPr>
          </a:p>
          <a:p>
            <a:pPr algn="just"/>
            <a:r>
              <a:rPr lang="ru-RU" sz="2250" dirty="0"/>
              <a:t>Добавлять несколько технических индикаторов таких, как:</a:t>
            </a:r>
            <a:r>
              <a:rPr lang="en-US" sz="2250" dirty="0"/>
              <a:t> </a:t>
            </a:r>
            <a:r>
              <a:rPr lang="ru-RU" sz="2250" dirty="0"/>
              <a:t>«Линии </a:t>
            </a:r>
            <a:r>
              <a:rPr lang="ru-RU" sz="2250" dirty="0" err="1"/>
              <a:t>Боллинджера</a:t>
            </a:r>
            <a:r>
              <a:rPr lang="ru-RU" sz="2250" dirty="0"/>
              <a:t>», «Скользящее среднее»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805490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Библиотека предоставляет возможность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147</TotalTime>
  <Words>324</Words>
  <Application>Microsoft Macintosh PowerPoint</Application>
  <PresentationFormat>On-screen Show (4:3)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74</cp:revision>
  <dcterms:created xsi:type="dcterms:W3CDTF">2023-06-13T08:16:45Z</dcterms:created>
  <dcterms:modified xsi:type="dcterms:W3CDTF">2025-05-18T15:42:07Z</dcterms:modified>
</cp:coreProperties>
</file>