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5" r:id="rId10"/>
    <p:sldId id="286" r:id="rId11"/>
    <p:sldId id="278" r:id="rId12"/>
    <p:sldId id="287" r:id="rId13"/>
    <p:sldId id="279" r:id="rId14"/>
    <p:sldId id="28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3" autoAdjust="0"/>
    <p:restoredTop sz="95903" autoAdjust="0"/>
  </p:normalViewPr>
  <p:slideViewPr>
    <p:cSldViewPr snapToGrid="0">
      <p:cViewPr>
        <p:scale>
          <a:sx n="70" d="100"/>
          <a:sy n="70" d="100"/>
        </p:scale>
        <p:origin x="77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2" y="2185436"/>
            <a:ext cx="3936395" cy="3936395"/>
          </a:xfrm>
          <a:prstGeom prst="rect">
            <a:avLst/>
          </a:prstGeom>
        </p:spPr>
      </p:pic>
      <p:pic>
        <p:nvPicPr>
          <p:cNvPr id="10" name="Picture 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7342288-D852-4068-C9E7-2B2E0D1D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43" y="2185436"/>
            <a:ext cx="3936395" cy="3936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413461"/>
            <a:ext cx="10415953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Спроектирована и разработана библиотеки, содержащая графические инструменты</a:t>
            </a:r>
            <a:r>
              <a:rPr lang="en-US" sz="2400" dirty="0"/>
              <a:t> </a:t>
            </a:r>
            <a:r>
              <a:rPr lang="ru-RU" sz="2400" dirty="0"/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</a:t>
            </a:r>
            <a:r>
              <a:rPr lang="en-US" sz="2400" dirty="0"/>
              <a:t>NPM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4" y="1795428"/>
            <a:ext cx="501607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b="1" dirty="0"/>
              <a:t>Визуальный анализ с использованием технических индикаторов.</a:t>
            </a:r>
            <a:endParaRPr lang="en-RU" sz="26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/>
              <a:t>Создание и тестирование торговых стратегий на исторических данных</a:t>
            </a:r>
            <a:r>
              <a:rPr lang="en-US" sz="2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Паттерн «Бычий флаг»</a:t>
            </a:r>
            <a:r>
              <a:rPr lang="en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</a:t>
            </a:r>
            <a:r>
              <a:rPr lang="en-GB" sz="2400" b="1" dirty="0"/>
              <a:t>interactive-</a:t>
            </a:r>
            <a:r>
              <a:rPr lang="en-GB" sz="2400" b="1" dirty="0" err="1"/>
              <a:t>lw</a:t>
            </a:r>
            <a:r>
              <a:rPr lang="en-GB" sz="2400" b="1" dirty="0"/>
              <a:t>-charts-tools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b="1" dirty="0"/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IDLE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ADD</a:t>
            </a:r>
            <a:r>
              <a:rPr lang="ru-RU" dirty="0"/>
              <a:t>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MOVE</a:t>
            </a:r>
            <a:r>
              <a:rPr lang="ru-RU" dirty="0"/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Подготовка данных для визуализация</a:t>
            </a:r>
            <a:endParaRPr lang="en-US" dirty="0"/>
          </a:p>
          <a:p>
            <a:pPr algn="just"/>
            <a:r>
              <a:rPr lang="ru-RU" dirty="0"/>
              <a:t>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algn="just"/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14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1807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14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2122</TotalTime>
  <Words>441</Words>
  <Application>Microsoft Macintosh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91</cp:revision>
  <dcterms:created xsi:type="dcterms:W3CDTF">2023-06-13T08:16:45Z</dcterms:created>
  <dcterms:modified xsi:type="dcterms:W3CDTF">2025-06-08T17:49:55Z</dcterms:modified>
</cp:coreProperties>
</file>