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561-2211-B845-AA3A-BB859D2E5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Cinema booking </a:t>
            </a:r>
            <a:endParaRPr lang="en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127B0-527F-B148-BD2E-8030CB2DB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97864"/>
            <a:ext cx="10572000" cy="434974"/>
          </a:xfrm>
        </p:spPr>
        <p:txBody>
          <a:bodyPr/>
          <a:lstStyle/>
          <a:p>
            <a:r>
              <a:rPr lang="en-HR" dirty="0"/>
              <a:t>Ilija Popovic K12144485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38878-DA50-3247-AFEE-C54BD4697CA2}"/>
              </a:ext>
            </a:extLst>
          </p:cNvPr>
          <p:cNvSpPr/>
          <p:nvPr/>
        </p:nvSpPr>
        <p:spPr>
          <a:xfrm>
            <a:off x="1746893" y="4914900"/>
            <a:ext cx="1283062" cy="72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3123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B7ADD-8B0E-2B4D-B16B-31CB3DFBAC2E}"/>
              </a:ext>
            </a:extLst>
          </p:cNvPr>
          <p:cNvSpPr txBox="1"/>
          <p:nvPr/>
        </p:nvSpPr>
        <p:spPr>
          <a:xfrm>
            <a:off x="4933236" y="3136612"/>
            <a:ext cx="2325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b="1" dirty="0"/>
              <a:t>Th</a:t>
            </a:r>
            <a:r>
              <a:rPr lang="en-GB" sz="3200" b="1" dirty="0"/>
              <a:t>a</a:t>
            </a:r>
            <a:r>
              <a:rPr lang="en-HR" sz="3200" b="1" dirty="0"/>
              <a:t>nk you!</a:t>
            </a:r>
          </a:p>
        </p:txBody>
      </p:sp>
    </p:spTree>
    <p:extLst>
      <p:ext uri="{BB962C8B-B14F-4D97-AF65-F5344CB8AC3E}">
        <p14:creationId xmlns:p14="http://schemas.microsoft.com/office/powerpoint/2010/main" val="270866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21DC-E7F7-DB49-9DBA-7717C0F1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4E3B-27C1-1141-A8C6-155D46E3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1509"/>
            <a:ext cx="10554574" cy="3636511"/>
          </a:xfrm>
        </p:spPr>
        <p:txBody>
          <a:bodyPr/>
          <a:lstStyle/>
          <a:p>
            <a:r>
              <a:rPr lang="en-GB" dirty="0"/>
              <a:t>The idea is that users can go to this website on their personal computer, mobile phone, tablet, or any other device and easily book and manage their movie tickets.</a:t>
            </a:r>
            <a:endParaRPr lang="en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98919-331D-4649-B20C-E74F3910EBD3}"/>
              </a:ext>
            </a:extLst>
          </p:cNvPr>
          <p:cNvSpPr/>
          <p:nvPr/>
        </p:nvSpPr>
        <p:spPr>
          <a:xfrm>
            <a:off x="1759593" y="1899087"/>
            <a:ext cx="1283062" cy="729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7075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82D2-69D4-4146-9F60-1B5CC3CA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3F7F-840F-6441-A90A-CF73D5AD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397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JavaScript (jQuery)</a:t>
            </a:r>
            <a:br>
              <a:rPr lang="en-GB" dirty="0"/>
            </a:br>
            <a:endParaRPr lang="en-GB" dirty="0"/>
          </a:p>
          <a:p>
            <a:r>
              <a:rPr lang="en-GB" dirty="0"/>
              <a:t>HTML</a:t>
            </a:r>
            <a:br>
              <a:rPr lang="en-GB" dirty="0"/>
            </a:br>
            <a:endParaRPr lang="en-GB" dirty="0"/>
          </a:p>
          <a:p>
            <a:r>
              <a:rPr lang="en-GB" dirty="0"/>
              <a:t>CSS</a:t>
            </a:r>
            <a:br>
              <a:rPr lang="en-GB" dirty="0"/>
            </a:br>
            <a:endParaRPr lang="en-GB" dirty="0"/>
          </a:p>
          <a:p>
            <a:r>
              <a:rPr lang="en-GB" dirty="0"/>
              <a:t>PHP</a:t>
            </a:r>
            <a:br>
              <a:rPr lang="en-GB" dirty="0"/>
            </a:br>
            <a:endParaRPr lang="en-GB" dirty="0"/>
          </a:p>
          <a:p>
            <a:r>
              <a:rPr lang="en-GB" dirty="0"/>
              <a:t>MySQL</a:t>
            </a:r>
          </a:p>
          <a:p>
            <a:endParaRPr lang="en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A80FD-EC89-FA47-AF09-0917BE5BB9E7}"/>
              </a:ext>
            </a:extLst>
          </p:cNvPr>
          <p:cNvSpPr/>
          <p:nvPr/>
        </p:nvSpPr>
        <p:spPr>
          <a:xfrm>
            <a:off x="1759593" y="1899087"/>
            <a:ext cx="1283062" cy="729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0183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1D4F-ACCF-ED4A-8DAF-98A8759A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7" y="537049"/>
            <a:ext cx="10571998" cy="970450"/>
          </a:xfrm>
        </p:spPr>
        <p:txBody>
          <a:bodyPr/>
          <a:lstStyle/>
          <a:p>
            <a:r>
              <a:rPr lang="en-GB" dirty="0"/>
              <a:t>Development</a:t>
            </a:r>
            <a:endParaRPr lang="en-H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F8A8F0-1E02-AC4D-8AAC-C7932E8D114D}"/>
              </a:ext>
            </a:extLst>
          </p:cNvPr>
          <p:cNvSpPr/>
          <p:nvPr/>
        </p:nvSpPr>
        <p:spPr>
          <a:xfrm>
            <a:off x="1244157" y="3792051"/>
            <a:ext cx="1283062" cy="97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2400" dirty="0"/>
              <a:t>MySQL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C5462-EAB3-EB47-AD92-6047B04D5ABB}"/>
              </a:ext>
            </a:extLst>
          </p:cNvPr>
          <p:cNvSpPr/>
          <p:nvPr/>
        </p:nvSpPr>
        <p:spPr>
          <a:xfrm>
            <a:off x="1759593" y="1899087"/>
            <a:ext cx="1283062" cy="729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301230-E40E-D848-BAC6-E60CD60396C6}"/>
              </a:ext>
            </a:extLst>
          </p:cNvPr>
          <p:cNvSpPr/>
          <p:nvPr/>
        </p:nvSpPr>
        <p:spPr>
          <a:xfrm>
            <a:off x="3168750" y="3792051"/>
            <a:ext cx="1283062" cy="97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2400" dirty="0"/>
              <a:t>PHP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C5F69E-EC5E-3B43-9E2F-407E46C92639}"/>
              </a:ext>
            </a:extLst>
          </p:cNvPr>
          <p:cNvSpPr/>
          <p:nvPr/>
        </p:nvSpPr>
        <p:spPr>
          <a:xfrm>
            <a:off x="6211055" y="3780015"/>
            <a:ext cx="1283062" cy="97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2400" dirty="0"/>
              <a:t>HTML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4607BC-C51C-244B-9E40-05AF95C27749}"/>
              </a:ext>
            </a:extLst>
          </p:cNvPr>
          <p:cNvSpPr/>
          <p:nvPr/>
        </p:nvSpPr>
        <p:spPr>
          <a:xfrm>
            <a:off x="8013439" y="3749852"/>
            <a:ext cx="1283062" cy="97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2400" dirty="0"/>
              <a:t>CSS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CFBB92-D870-CE49-A0E7-08DC7F80067C}"/>
              </a:ext>
            </a:extLst>
          </p:cNvPr>
          <p:cNvSpPr/>
          <p:nvPr/>
        </p:nvSpPr>
        <p:spPr>
          <a:xfrm>
            <a:off x="9793944" y="3792051"/>
            <a:ext cx="1916019" cy="97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2400" dirty="0"/>
              <a:t>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D67C236-6C4F-5C4C-8F6C-1830CCBBDBA8}"/>
              </a:ext>
            </a:extLst>
          </p:cNvPr>
          <p:cNvSpPr/>
          <p:nvPr/>
        </p:nvSpPr>
        <p:spPr>
          <a:xfrm>
            <a:off x="586897" y="2578433"/>
            <a:ext cx="4546600" cy="3302664"/>
          </a:xfrm>
          <a:prstGeom prst="roundRect">
            <a:avLst/>
          </a:prstGeom>
          <a:solidFill>
            <a:schemeClr val="accent1">
              <a:alpha val="1497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dirty="0"/>
              <a:t>Backend</a:t>
            </a:r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4B02A7-ABF8-1048-A999-0F4580F4A2C0}"/>
              </a:ext>
            </a:extLst>
          </p:cNvPr>
          <p:cNvSpPr/>
          <p:nvPr/>
        </p:nvSpPr>
        <p:spPr>
          <a:xfrm>
            <a:off x="5906819" y="2578433"/>
            <a:ext cx="6004302" cy="3302664"/>
          </a:xfrm>
          <a:prstGeom prst="roundRect">
            <a:avLst/>
          </a:prstGeom>
          <a:solidFill>
            <a:schemeClr val="accent1">
              <a:alpha val="154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dirty="0"/>
              <a:t>Frontend</a:t>
            </a:r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  <a:p>
            <a:pPr algn="ctr"/>
            <a:endParaRPr lang="en-H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1802D7-C4A4-7741-959D-478BA74C390C}"/>
              </a:ext>
            </a:extLst>
          </p:cNvPr>
          <p:cNvCxnSpPr>
            <a:cxnSpLocks/>
          </p:cNvCxnSpPr>
          <p:nvPr/>
        </p:nvCxnSpPr>
        <p:spPr>
          <a:xfrm flipV="1">
            <a:off x="2527219" y="4244809"/>
            <a:ext cx="641531" cy="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3C94F1-FB75-3443-BCF3-090F2895FBC6}"/>
              </a:ext>
            </a:extLst>
          </p:cNvPr>
          <p:cNvCxnSpPr>
            <a:cxnSpLocks/>
          </p:cNvCxnSpPr>
          <p:nvPr/>
        </p:nvCxnSpPr>
        <p:spPr>
          <a:xfrm flipV="1">
            <a:off x="7504485" y="4264523"/>
            <a:ext cx="523716" cy="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90C58-B79E-B047-8871-96637EA887EA}"/>
              </a:ext>
            </a:extLst>
          </p:cNvPr>
          <p:cNvCxnSpPr>
            <a:cxnSpLocks/>
          </p:cNvCxnSpPr>
          <p:nvPr/>
        </p:nvCxnSpPr>
        <p:spPr>
          <a:xfrm>
            <a:off x="9296501" y="4229765"/>
            <a:ext cx="49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4BE43D-9D72-BB4E-A6E5-B6488B5BACA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5133497" y="4229765"/>
            <a:ext cx="773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9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1D4F-ACCF-ED4A-8DAF-98A8759A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users</a:t>
            </a:r>
            <a:endParaRPr lang="en-H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F8A8F0-1E02-AC4D-8AAC-C7932E8D114D}"/>
              </a:ext>
            </a:extLst>
          </p:cNvPr>
          <p:cNvSpPr/>
          <p:nvPr/>
        </p:nvSpPr>
        <p:spPr>
          <a:xfrm>
            <a:off x="1940261" y="3302000"/>
            <a:ext cx="3065929" cy="21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2400" dirty="0"/>
              <a:t>Clinet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EE9052-ADA3-9144-A94F-57CE0E4EF74F}"/>
              </a:ext>
            </a:extLst>
          </p:cNvPr>
          <p:cNvSpPr/>
          <p:nvPr/>
        </p:nvSpPr>
        <p:spPr>
          <a:xfrm>
            <a:off x="7236612" y="3302000"/>
            <a:ext cx="3065929" cy="21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2400" dirty="0"/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C5462-EAB3-EB47-AD92-6047B04D5ABB}"/>
              </a:ext>
            </a:extLst>
          </p:cNvPr>
          <p:cNvSpPr/>
          <p:nvPr/>
        </p:nvSpPr>
        <p:spPr>
          <a:xfrm>
            <a:off x="1759593" y="1899087"/>
            <a:ext cx="1283062" cy="729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2436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013E-EA43-8043-9B1F-50B52C91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D27-1BDA-7A45-BA0C-36238262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71" y="1900794"/>
            <a:ext cx="11361856" cy="4868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Functions:</a:t>
            </a:r>
            <a:br>
              <a:rPr lang="en-GB" sz="2400" dirty="0"/>
            </a:br>
            <a:br>
              <a:rPr lang="en-GB" dirty="0"/>
            </a:br>
            <a:r>
              <a:rPr lang="en-GB" dirty="0"/>
              <a:t>- Registration</a:t>
            </a:r>
          </a:p>
          <a:p>
            <a:pPr marL="0" indent="0">
              <a:buNone/>
            </a:pPr>
            <a:r>
              <a:rPr lang="en-GB" dirty="0"/>
              <a:t>- View of all moves that are currently </a:t>
            </a:r>
            <a:r>
              <a:rPr lang="en-GB" dirty="0" err="1"/>
              <a:t>showin</a:t>
            </a:r>
            <a:r>
              <a:rPr lang="en-GB" dirty="0"/>
              <a:t> and that are coming soon</a:t>
            </a:r>
          </a:p>
          <a:p>
            <a:pPr marL="0" indent="0">
              <a:buNone/>
            </a:pPr>
            <a:r>
              <a:rPr lang="en-GB" dirty="0"/>
              <a:t>- View movie page</a:t>
            </a:r>
          </a:p>
          <a:p>
            <a:pPr marL="0" indent="0">
              <a:buNone/>
            </a:pPr>
            <a:r>
              <a:rPr lang="en-GB" dirty="0"/>
              <a:t>- View </a:t>
            </a:r>
            <a:r>
              <a:rPr lang="en-GB" dirty="0" err="1"/>
              <a:t>proections</a:t>
            </a:r>
            <a:r>
              <a:rPr lang="en-GB" dirty="0"/>
              <a:t> in all cinemas</a:t>
            </a:r>
          </a:p>
          <a:p>
            <a:pPr marL="0" indent="0">
              <a:buNone/>
            </a:pPr>
            <a:r>
              <a:rPr lang="en-GB" dirty="0"/>
              <a:t>- Book a ticket for the given projection</a:t>
            </a:r>
          </a:p>
          <a:p>
            <a:pPr marL="0" indent="0">
              <a:buNone/>
            </a:pPr>
            <a:r>
              <a:rPr lang="en-GB" dirty="0"/>
              <a:t>- Comment and leave a grade for the movie</a:t>
            </a:r>
          </a:p>
          <a:p>
            <a:pPr marL="0" indent="0">
              <a:buNone/>
            </a:pPr>
            <a:r>
              <a:rPr lang="en-GB" dirty="0"/>
              <a:t>- View his booked tickets</a:t>
            </a:r>
          </a:p>
          <a:p>
            <a:pPr marL="0" indent="0">
              <a:buNone/>
            </a:pPr>
            <a:r>
              <a:rPr lang="en-GB" dirty="0"/>
              <a:t>- View and edit his profile</a:t>
            </a:r>
          </a:p>
          <a:p>
            <a:pPr marL="0" indent="0">
              <a:buNone/>
            </a:pPr>
            <a:r>
              <a:rPr lang="en-GB" dirty="0"/>
              <a:t>- View of all cinemas and their halls</a:t>
            </a:r>
          </a:p>
          <a:p>
            <a:pPr marL="0" indent="0">
              <a:buNone/>
            </a:pPr>
            <a:r>
              <a:rPr lang="en-GB" dirty="0"/>
              <a:t>- View of pricelist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764AA-F706-3446-A9B3-879CF00E8351}"/>
              </a:ext>
            </a:extLst>
          </p:cNvPr>
          <p:cNvSpPr/>
          <p:nvPr/>
        </p:nvSpPr>
        <p:spPr>
          <a:xfrm>
            <a:off x="1759593" y="1899087"/>
            <a:ext cx="1283062" cy="729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28743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4535-DBBF-CC41-B8EB-448E0760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Admin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5797-D5C0-3547-98D1-00E8686B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52" y="2527737"/>
            <a:ext cx="10554574" cy="3652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Functions: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- add/change/delete projections</a:t>
            </a:r>
          </a:p>
          <a:p>
            <a:pPr marL="0" indent="0">
              <a:buNone/>
            </a:pPr>
            <a:r>
              <a:rPr lang="en-GB" dirty="0"/>
              <a:t>- add/change/delete movies</a:t>
            </a:r>
          </a:p>
          <a:p>
            <a:pPr marL="0" indent="0">
              <a:buNone/>
            </a:pPr>
            <a:r>
              <a:rPr lang="en-GB" dirty="0"/>
              <a:t>- add/change/delete cinemas</a:t>
            </a:r>
          </a:p>
          <a:p>
            <a:pPr marL="0" indent="0">
              <a:buNone/>
            </a:pPr>
            <a:r>
              <a:rPr lang="en-HR" dirty="0"/>
              <a:t>- </a:t>
            </a:r>
            <a:r>
              <a:rPr lang="en-GB" dirty="0"/>
              <a:t>add/change/delete halls</a:t>
            </a:r>
            <a:endParaRPr lang="en-HR" dirty="0"/>
          </a:p>
          <a:p>
            <a:pPr marL="0" indent="0">
              <a:buNone/>
            </a:pPr>
            <a:endParaRPr lang="en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21494-3772-6446-8BB9-14F752D91461}"/>
              </a:ext>
            </a:extLst>
          </p:cNvPr>
          <p:cNvSpPr/>
          <p:nvPr/>
        </p:nvSpPr>
        <p:spPr>
          <a:xfrm>
            <a:off x="1759593" y="1899087"/>
            <a:ext cx="1283062" cy="729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6594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E7D29-7301-D142-A4F5-5229DA67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69" y="0"/>
            <a:ext cx="983713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D31BBE-3BE4-824A-AF34-786DF7A2ACDC}"/>
              </a:ext>
            </a:extLst>
          </p:cNvPr>
          <p:cNvSpPr txBox="1"/>
          <p:nvPr/>
        </p:nvSpPr>
        <p:spPr>
          <a:xfrm>
            <a:off x="377190" y="50292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8748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1009A-2B69-FA49-A635-D5B449E367B8}"/>
              </a:ext>
            </a:extLst>
          </p:cNvPr>
          <p:cNvSpPr txBox="1"/>
          <p:nvPr/>
        </p:nvSpPr>
        <p:spPr>
          <a:xfrm>
            <a:off x="5396508" y="3136612"/>
            <a:ext cx="139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Demo</a:t>
            </a:r>
            <a:endParaRPr lang="en-HR" sz="3200" b="1" dirty="0"/>
          </a:p>
        </p:txBody>
      </p:sp>
    </p:spTree>
    <p:extLst>
      <p:ext uri="{BB962C8B-B14F-4D97-AF65-F5344CB8AC3E}">
        <p14:creationId xmlns:p14="http://schemas.microsoft.com/office/powerpoint/2010/main" val="391119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110</TotalTime>
  <Words>177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Cinema booking </vt:lpstr>
      <vt:lpstr>Project idea</vt:lpstr>
      <vt:lpstr>Technologies</vt:lpstr>
      <vt:lpstr>Development</vt:lpstr>
      <vt:lpstr>Target users</vt:lpstr>
      <vt:lpstr>Client side</vt:lpstr>
      <vt:lpstr>Admin side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</dc:title>
  <dc:creator>Microsoft Office User</dc:creator>
  <cp:lastModifiedBy>Microsoft Office User</cp:lastModifiedBy>
  <cp:revision>10</cp:revision>
  <dcterms:created xsi:type="dcterms:W3CDTF">2022-03-29T16:59:50Z</dcterms:created>
  <dcterms:modified xsi:type="dcterms:W3CDTF">2022-06-29T12:27:44Z</dcterms:modified>
</cp:coreProperties>
</file>