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1"/>
  </p:notesMasterIdLst>
  <p:sldIdLst>
    <p:sldId id="256" r:id="rId2"/>
    <p:sldId id="258" r:id="rId3"/>
    <p:sldId id="260" r:id="rId4"/>
    <p:sldId id="262" r:id="rId5"/>
    <p:sldId id="267" r:id="rId6"/>
    <p:sldId id="284" r:id="rId7"/>
    <p:sldId id="274" r:id="rId8"/>
    <p:sldId id="279" r:id="rId9"/>
    <p:sldId id="283" r:id="rId10"/>
  </p:sldIdLst>
  <p:sldSz cx="9144000" cy="5143500" type="screen16x9"/>
  <p:notesSz cx="6858000" cy="9144000"/>
  <p:embeddedFontLst>
    <p:embeddedFont>
      <p:font typeface="Chakra Petch Medium" panose="020B0604020202020204" charset="-34"/>
      <p:regular r:id="rId12"/>
      <p:bold r:id="rId13"/>
      <p:italic r:id="rId14"/>
      <p:boldItalic r:id="rId15"/>
    </p:embeddedFont>
    <p:embeddedFont>
      <p:font typeface="Fira Code" panose="020B0809050000020004" pitchFamily="49" charset="0"/>
      <p:regular r:id="rId16"/>
      <p:bold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B15DEE-C355-45C1-952A-E762CE24A11C}">
  <a:tblStyle styleId="{33B15DEE-C355-45C1-952A-E762CE24A1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>
        <p:scale>
          <a:sx n="125" d="100"/>
          <a:sy n="125" d="100"/>
        </p:scale>
        <p:origin x="72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161526d799_0_1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161526d799_0_1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161526d799_0_1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161526d799_0_1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17030f7ab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17030f7ab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117030f7ab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117030f7ab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17030f7ab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17030f7ab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833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117030f7ab2_0_22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117030f7ab2_0_22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117030f7ab2_0_22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117030f7ab2_0_22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117030f7ab2_0_22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117030f7ab2_0_22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" name="Google Shape;17;p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" name="Google Shape;19;p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" name="Google Shape;20;p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" name="Google Shape;21;p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06" name="Google Shape;606;p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1" name="Google Shape;611;p3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3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13" name="Google Shape;613;p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5" name="Google Shape;615;p3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6" name="Google Shape;616;p31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617;p31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618" name="Google Shape;618;p31"/>
            <p:cNvSpPr/>
            <p:nvPr/>
          </p:nvSpPr>
          <p:spPr>
            <a:xfrm>
              <a:off x="4113132" y="2072643"/>
              <a:ext cx="406290" cy="662825"/>
            </a:xfrm>
            <a:custGeom>
              <a:avLst/>
              <a:gdLst/>
              <a:ahLst/>
              <a:cxnLst/>
              <a:rect l="l" t="t" r="r" b="b"/>
              <a:pathLst>
                <a:path w="11042" h="18014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260422" y="2367223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4260422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4223590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186758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4223590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186758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149964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113132" y="2072643"/>
              <a:ext cx="406290" cy="73664"/>
            </a:xfrm>
            <a:custGeom>
              <a:avLst/>
              <a:gdLst/>
              <a:ahLst/>
              <a:cxnLst/>
              <a:rect l="l" t="t" r="r" b="b"/>
              <a:pathLst>
                <a:path w="11042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334049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33404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370881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4408927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4370881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429721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4260422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33404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440892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445758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4149964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113132" y="2663017"/>
              <a:ext cx="406290" cy="76129"/>
            </a:xfrm>
            <a:custGeom>
              <a:avLst/>
              <a:gdLst/>
              <a:ahLst/>
              <a:cxnLst/>
              <a:rect l="l" t="t" r="r" b="b"/>
              <a:pathLst>
                <a:path w="11042" h="2069" extrusionOk="0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4223590" y="2515727"/>
              <a:ext cx="185373" cy="110495"/>
            </a:xfrm>
            <a:custGeom>
              <a:avLst/>
              <a:gdLst/>
              <a:ahLst/>
              <a:cxnLst/>
              <a:rect l="l" t="t" r="r" b="b"/>
              <a:pathLst>
                <a:path w="5038" h="3003" extrusionOk="0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445758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3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43" name="Google Shape;643;p3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3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3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3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3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8" name="Google Shape;648;p3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9" name="Google Shape;649;p3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50" name="Google Shape;650;p3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name="adj1" fmla="val 34916"/>
                <a:gd name="adj2" fmla="val 25000"/>
                <a:gd name="adj3" fmla="val 35030"/>
                <a:gd name="adj4" fmla="val 4812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52" name="Google Shape;652;p3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2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2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0" name="Google Shape;30;p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" name="Google Shape;35;p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7" name="Google Shape;37;p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" name="Google Shape;39;p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" name="Google Shape;40;p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" name="Google Shape;41;p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9" name="Google Shape;109;p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4" name="Google Shape;114;p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16" name="Google Shape;116;p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8" name="Google Shape;118;p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20" name="Google Shape;120;p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1;p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2" name="Google Shape;122;p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>
                <a:solidFill>
                  <a:srgbClr val="434343"/>
                </a:solidFill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28" name="Google Shape;128;p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3" name="Google Shape;133;p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35" name="Google Shape;135;p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7" name="Google Shape;137;p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8" name="Google Shape;138;p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39" name="Google Shape;139;p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" name="Google Shape;140;p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41" name="Google Shape;141;p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715050" y="960600"/>
            <a:ext cx="7713900" cy="32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03" name="Google Shape;203;p1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1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1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1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1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8" name="Google Shape;208;p1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10" name="Google Shape;210;p1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2" name="Google Shape;212;p1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3" name="Google Shape;213;p1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4" name="Google Shape;214;p1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" name="Google Shape;215;p1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6" name="Google Shape;216;p1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8" name="Google Shape;218;p13"/>
          <p:cNvSpPr txBox="1">
            <a:spLocks noGrp="1"/>
          </p:cNvSpPr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1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3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4" hasCustomPrompt="1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5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 idx="6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7" hasCustomPrompt="1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8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9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13" hasCustomPrompt="1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14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15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title" idx="16" hasCustomPrompt="1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>
            <a:spLocks noGrp="1"/>
          </p:cNvSpPr>
          <p:nvPr>
            <p:ph type="subTitle" idx="17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2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27" name="Google Shape;427;p2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2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2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2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2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2" name="Google Shape;432;p2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" name="Google Shape;433;p2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34" name="Google Shape;434;p2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6" name="Google Shape;436;p2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7" name="Google Shape;437;p2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38" name="Google Shape;438;p2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9" name="Google Shape;439;p2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40" name="Google Shape;440;p2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2" name="Google Shape;442;p22"/>
          <p:cNvSpPr txBox="1">
            <a:spLocks noGrp="1"/>
          </p:cNvSpPr>
          <p:nvPr>
            <p:ph type="title"/>
          </p:nvPr>
        </p:nvSpPr>
        <p:spPr>
          <a:xfrm>
            <a:off x="715100" y="2371250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3" name="Google Shape;443;p22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4" name="Google Shape;444;p22"/>
          <p:cNvSpPr txBox="1">
            <a:spLocks noGrp="1"/>
          </p:cNvSpPr>
          <p:nvPr>
            <p:ph type="subTitle" idx="1"/>
          </p:nvPr>
        </p:nvSpPr>
        <p:spPr>
          <a:xfrm>
            <a:off x="715100" y="3545975"/>
            <a:ext cx="53265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2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47" name="Google Shape;447;p2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2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2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2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2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2" name="Google Shape;452;p2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2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54" name="Google Shape;454;p2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6" name="Google Shape;456;p2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7" name="Google Shape;457;p2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58" name="Google Shape;458;p2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9" name="Google Shape;459;p2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60" name="Google Shape;460;p2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2" name="Google Shape;462;p23"/>
          <p:cNvSpPr txBox="1">
            <a:spLocks noGrp="1"/>
          </p:cNvSpPr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3" name="Google Shape;463;p23"/>
          <p:cNvSpPr txBox="1">
            <a:spLocks noGrp="1"/>
          </p:cNvSpPr>
          <p:nvPr>
            <p:ph type="title" idx="2" hasCustomPrompt="1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4" name="Google Shape;464;p23"/>
          <p:cNvSpPr txBox="1">
            <a:spLocks noGrp="1"/>
          </p:cNvSpPr>
          <p:nvPr>
            <p:ph type="subTitle" idx="1"/>
          </p:nvPr>
        </p:nvSpPr>
        <p:spPr>
          <a:xfrm>
            <a:off x="1772775" y="3539525"/>
            <a:ext cx="66561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6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89" name="Google Shape;489;p2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2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2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2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2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4" name="Google Shape;494;p2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2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96" name="Google Shape;496;p2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98" name="Google Shape;498;p2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9" name="Google Shape;499;p2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00" name="Google Shape;500;p2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2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02" name="Google Shape;502;p2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4" name="Google Shape;504;p25"/>
          <p:cNvSpPr txBox="1">
            <a:spLocks noGrp="1"/>
          </p:cNvSpPr>
          <p:nvPr>
            <p:ph type="title"/>
          </p:nvPr>
        </p:nvSpPr>
        <p:spPr>
          <a:xfrm>
            <a:off x="1311963" y="2361963"/>
            <a:ext cx="6519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5" name="Google Shape;505;p25"/>
          <p:cNvSpPr txBox="1">
            <a:spLocks noGrp="1"/>
          </p:cNvSpPr>
          <p:nvPr>
            <p:ph type="title" idx="2" hasCustomPrompt="1"/>
          </p:nvPr>
        </p:nvSpPr>
        <p:spPr>
          <a:xfrm>
            <a:off x="2996625" y="1243600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6" name="Google Shape;506;p25"/>
          <p:cNvSpPr txBox="1">
            <a:spLocks noGrp="1"/>
          </p:cNvSpPr>
          <p:nvPr>
            <p:ph type="subTitle" idx="1"/>
          </p:nvPr>
        </p:nvSpPr>
        <p:spPr>
          <a:xfrm>
            <a:off x="1312121" y="3590288"/>
            <a:ext cx="65199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59" r:id="rId6"/>
    <p:sldLayoutId id="2147483668" r:id="rId7"/>
    <p:sldLayoutId id="2147483669" r:id="rId8"/>
    <p:sldLayoutId id="2147483671" r:id="rId9"/>
    <p:sldLayoutId id="2147483677" r:id="rId10"/>
    <p:sldLayoutId id="214748367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6"/>
          <p:cNvSpPr txBox="1">
            <a:spLocks noGrp="1"/>
          </p:cNvSpPr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/>
              <a:t>Linked Lists</a:t>
            </a:r>
            <a:endParaRPr lang="en-US" sz="3100" dirty="0"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de-AT" sz="3100" dirty="0"/>
              <a:t>v</a:t>
            </a:r>
            <a:r>
              <a:rPr lang="en" sz="3100" dirty="0"/>
              <a:t>on Ilijas Brkic &amp; Andrei Stana</a:t>
            </a:r>
            <a:endParaRPr sz="3100" dirty="0">
              <a:solidFill>
                <a:schemeClr val="accent1"/>
              </a:solidFill>
            </a:endParaRPr>
          </a:p>
        </p:txBody>
      </p:sp>
      <p:sp>
        <p:nvSpPr>
          <p:cNvPr id="666" name="Google Shape;666;p36"/>
          <p:cNvSpPr txBox="1">
            <a:spLocks noGrp="1"/>
          </p:cNvSpPr>
          <p:nvPr>
            <p:ph type="subTitle" idx="1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grpSp>
        <p:nvGrpSpPr>
          <p:cNvPr id="667" name="Google Shape;667;p36"/>
          <p:cNvGrpSpPr/>
          <p:nvPr/>
        </p:nvGrpSpPr>
        <p:grpSpPr>
          <a:xfrm>
            <a:off x="7587247" y="2888719"/>
            <a:ext cx="378215" cy="598023"/>
            <a:chOff x="1654675" y="1997765"/>
            <a:chExt cx="445587" cy="704551"/>
          </a:xfrm>
        </p:grpSpPr>
        <p:sp>
          <p:nvSpPr>
            <p:cNvPr id="668" name="Google Shape;668;p36"/>
            <p:cNvSpPr/>
            <p:nvPr/>
          </p:nvSpPr>
          <p:spPr>
            <a:xfrm>
              <a:off x="1655926" y="1998979"/>
              <a:ext cx="440657" cy="703336"/>
            </a:xfrm>
            <a:custGeom>
              <a:avLst/>
              <a:gdLst/>
              <a:ahLst/>
              <a:cxnLst/>
              <a:rect l="l" t="t" r="r" b="b"/>
              <a:pathLst>
                <a:path w="11976" h="19115" extrusionOk="0">
                  <a:moveTo>
                    <a:pt x="0" y="1"/>
                  </a:moveTo>
                  <a:lnTo>
                    <a:pt x="0" y="17113"/>
                  </a:lnTo>
                  <a:lnTo>
                    <a:pt x="2002" y="17113"/>
                  </a:lnTo>
                  <a:lnTo>
                    <a:pt x="2002" y="16112"/>
                  </a:lnTo>
                  <a:lnTo>
                    <a:pt x="3002" y="16112"/>
                  </a:lnTo>
                  <a:lnTo>
                    <a:pt x="3002" y="15112"/>
                  </a:lnTo>
                  <a:lnTo>
                    <a:pt x="4003" y="15112"/>
                  </a:lnTo>
                  <a:lnTo>
                    <a:pt x="4003" y="14111"/>
                  </a:lnTo>
                  <a:lnTo>
                    <a:pt x="4971" y="14111"/>
                  </a:lnTo>
                  <a:lnTo>
                    <a:pt x="4971" y="16112"/>
                  </a:lnTo>
                  <a:lnTo>
                    <a:pt x="5971" y="16112"/>
                  </a:lnTo>
                  <a:lnTo>
                    <a:pt x="5971" y="18114"/>
                  </a:lnTo>
                  <a:lnTo>
                    <a:pt x="6972" y="18114"/>
                  </a:lnTo>
                  <a:lnTo>
                    <a:pt x="6972" y="19115"/>
                  </a:lnTo>
                  <a:lnTo>
                    <a:pt x="8973" y="19115"/>
                  </a:lnTo>
                  <a:lnTo>
                    <a:pt x="8973" y="18114"/>
                  </a:lnTo>
                  <a:lnTo>
                    <a:pt x="9974" y="18114"/>
                  </a:lnTo>
                  <a:lnTo>
                    <a:pt x="9974" y="16112"/>
                  </a:lnTo>
                  <a:lnTo>
                    <a:pt x="8973" y="16112"/>
                  </a:lnTo>
                  <a:lnTo>
                    <a:pt x="8973" y="14111"/>
                  </a:lnTo>
                  <a:lnTo>
                    <a:pt x="7973" y="14111"/>
                  </a:lnTo>
                  <a:lnTo>
                    <a:pt x="7973" y="13110"/>
                  </a:lnTo>
                  <a:lnTo>
                    <a:pt x="11976" y="13110"/>
                  </a:lnTo>
                  <a:lnTo>
                    <a:pt x="11976" y="12110"/>
                  </a:lnTo>
                  <a:lnTo>
                    <a:pt x="11976" y="11109"/>
                  </a:lnTo>
                  <a:lnTo>
                    <a:pt x="11042" y="11109"/>
                  </a:lnTo>
                  <a:lnTo>
                    <a:pt x="11042" y="11042"/>
                  </a:lnTo>
                  <a:lnTo>
                    <a:pt x="11042" y="10008"/>
                  </a:lnTo>
                  <a:lnTo>
                    <a:pt x="10041" y="10008"/>
                  </a:lnTo>
                  <a:lnTo>
                    <a:pt x="10041" y="9007"/>
                  </a:lnTo>
                  <a:lnTo>
                    <a:pt x="9040" y="9007"/>
                  </a:lnTo>
                  <a:lnTo>
                    <a:pt x="9040" y="8007"/>
                  </a:lnTo>
                  <a:lnTo>
                    <a:pt x="8039" y="8007"/>
                  </a:lnTo>
                  <a:lnTo>
                    <a:pt x="8039" y="7006"/>
                  </a:lnTo>
                  <a:lnTo>
                    <a:pt x="7039" y="7006"/>
                  </a:lnTo>
                  <a:lnTo>
                    <a:pt x="7039" y="6005"/>
                  </a:lnTo>
                  <a:lnTo>
                    <a:pt x="6038" y="6005"/>
                  </a:lnTo>
                  <a:lnTo>
                    <a:pt x="6038" y="5005"/>
                  </a:lnTo>
                  <a:lnTo>
                    <a:pt x="5037" y="5005"/>
                  </a:lnTo>
                  <a:lnTo>
                    <a:pt x="5037" y="4004"/>
                  </a:lnTo>
                  <a:lnTo>
                    <a:pt x="4037" y="4004"/>
                  </a:lnTo>
                  <a:lnTo>
                    <a:pt x="4037" y="3003"/>
                  </a:lnTo>
                  <a:lnTo>
                    <a:pt x="3036" y="3003"/>
                  </a:lnTo>
                  <a:lnTo>
                    <a:pt x="3036" y="2002"/>
                  </a:lnTo>
                  <a:lnTo>
                    <a:pt x="2035" y="2002"/>
                  </a:lnTo>
                  <a:lnTo>
                    <a:pt x="2035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1654675" y="1997765"/>
              <a:ext cx="36869" cy="628459"/>
            </a:xfrm>
            <a:custGeom>
              <a:avLst/>
              <a:gdLst/>
              <a:ahLst/>
              <a:cxnLst/>
              <a:rect l="l" t="t" r="r" b="b"/>
              <a:pathLst>
                <a:path w="1002" h="17080" extrusionOk="0">
                  <a:moveTo>
                    <a:pt x="1" y="1"/>
                  </a:moveTo>
                  <a:lnTo>
                    <a:pt x="1" y="17079"/>
                  </a:lnTo>
                  <a:lnTo>
                    <a:pt x="1002" y="1707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1692758" y="203459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1729553" y="2072643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1765170" y="2109474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1803216" y="2146269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1841262" y="218310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1878057" y="221993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191488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1951721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1988553" y="233039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2025348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206217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914889" y="2442064"/>
              <a:ext cx="185373" cy="36869"/>
            </a:xfrm>
            <a:custGeom>
              <a:avLst/>
              <a:gdLst/>
              <a:ahLst/>
              <a:cxnLst/>
              <a:rect l="l" t="t" r="r" b="b"/>
              <a:pathLst>
                <a:path w="5038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5038" y="1002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914889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1803216" y="2478895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1841262" y="2515727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1878057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2" y="2002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1914889" y="2663017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1951721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1988553" y="258935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1765170" y="251572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1729553" y="255255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1692758" y="2589354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8"/>
          <p:cNvSpPr txBox="1">
            <a:spLocks noGrp="1"/>
          </p:cNvSpPr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Was ist eine Linked List</a:t>
            </a:r>
            <a:endParaRPr dirty="0"/>
          </a:p>
        </p:txBody>
      </p:sp>
      <p:sp>
        <p:nvSpPr>
          <p:cNvPr id="703" name="Google Shape;703;p38"/>
          <p:cNvSpPr txBox="1">
            <a:spLocks noGrp="1"/>
          </p:cNvSpPr>
          <p:nvPr>
            <p:ph type="title" idx="2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05" name="Google Shape;705;p38"/>
          <p:cNvSpPr txBox="1">
            <a:spLocks noGrp="1"/>
          </p:cNvSpPr>
          <p:nvPr>
            <p:ph type="title" idx="3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Wie ist eine Node aufgebaut</a:t>
            </a:r>
            <a:endParaRPr dirty="0"/>
          </a:p>
        </p:txBody>
      </p:sp>
      <p:sp>
        <p:nvSpPr>
          <p:cNvPr id="706" name="Google Shape;706;p38"/>
          <p:cNvSpPr txBox="1">
            <a:spLocks noGrp="1"/>
          </p:cNvSpPr>
          <p:nvPr>
            <p:ph type="title" idx="4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08" name="Google Shape;708;p38"/>
          <p:cNvSpPr txBox="1">
            <a:spLocks noGrp="1"/>
          </p:cNvSpPr>
          <p:nvPr>
            <p:ph type="title" idx="6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Kapitel 3</a:t>
            </a:r>
          </a:p>
        </p:txBody>
      </p:sp>
      <p:sp>
        <p:nvSpPr>
          <p:cNvPr id="709" name="Google Shape;709;p38"/>
          <p:cNvSpPr txBox="1">
            <a:spLocks noGrp="1"/>
          </p:cNvSpPr>
          <p:nvPr>
            <p:ph type="title" idx="7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1" name="Google Shape;711;p38"/>
          <p:cNvSpPr txBox="1">
            <a:spLocks noGrp="1"/>
          </p:cNvSpPr>
          <p:nvPr>
            <p:ph type="title" idx="9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Kapitel 4</a:t>
            </a:r>
            <a:endParaRPr dirty="0"/>
          </a:p>
        </p:txBody>
      </p:sp>
      <p:sp>
        <p:nvSpPr>
          <p:cNvPr id="712" name="Google Shape;712;p38"/>
          <p:cNvSpPr txBox="1">
            <a:spLocks noGrp="1"/>
          </p:cNvSpPr>
          <p:nvPr>
            <p:ph type="title" idx="13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14" name="Google Shape;714;p38"/>
          <p:cNvSpPr txBox="1">
            <a:spLocks noGrp="1"/>
          </p:cNvSpPr>
          <p:nvPr>
            <p:ph type="title" idx="15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Digital &amp; inf. resources design</a:t>
            </a:r>
            <a:endParaRPr dirty="0"/>
          </a:p>
        </p:txBody>
      </p:sp>
      <p:sp>
        <p:nvSpPr>
          <p:cNvPr id="715" name="Google Shape;715;p38"/>
          <p:cNvSpPr txBox="1">
            <a:spLocks noGrp="1"/>
          </p:cNvSpPr>
          <p:nvPr>
            <p:ph type="title" idx="16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16" name="Google Shape;716;p38"/>
          <p:cNvSpPr txBox="1">
            <a:spLocks noGrp="1"/>
          </p:cNvSpPr>
          <p:nvPr>
            <p:ph type="subTitle" idx="17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grpSp>
        <p:nvGrpSpPr>
          <p:cNvPr id="717" name="Google Shape;717;p38"/>
          <p:cNvGrpSpPr/>
          <p:nvPr/>
        </p:nvGrpSpPr>
        <p:grpSpPr>
          <a:xfrm>
            <a:off x="7569329" y="186943"/>
            <a:ext cx="534466" cy="691809"/>
            <a:chOff x="2875937" y="1960933"/>
            <a:chExt cx="629673" cy="815044"/>
          </a:xfrm>
        </p:grpSpPr>
        <p:sp>
          <p:nvSpPr>
            <p:cNvPr id="718" name="Google Shape;718;p38"/>
            <p:cNvSpPr/>
            <p:nvPr/>
          </p:nvSpPr>
          <p:spPr>
            <a:xfrm>
              <a:off x="2879617" y="1962184"/>
              <a:ext cx="625993" cy="811330"/>
            </a:xfrm>
            <a:custGeom>
              <a:avLst/>
              <a:gdLst/>
              <a:ahLst/>
              <a:cxnLst/>
              <a:rect l="l" t="t" r="r" b="b"/>
              <a:pathLst>
                <a:path w="17013" h="22050" extrusionOk="0">
                  <a:moveTo>
                    <a:pt x="5004" y="0"/>
                  </a:moveTo>
                  <a:lnTo>
                    <a:pt x="5004" y="1001"/>
                  </a:lnTo>
                  <a:lnTo>
                    <a:pt x="4003" y="1001"/>
                  </a:lnTo>
                  <a:lnTo>
                    <a:pt x="4003" y="10041"/>
                  </a:lnTo>
                  <a:lnTo>
                    <a:pt x="3003" y="10041"/>
                  </a:lnTo>
                  <a:lnTo>
                    <a:pt x="3003" y="9040"/>
                  </a:lnTo>
                  <a:lnTo>
                    <a:pt x="0" y="9040"/>
                  </a:lnTo>
                  <a:lnTo>
                    <a:pt x="0" y="10041"/>
                  </a:lnTo>
                  <a:lnTo>
                    <a:pt x="0" y="10541"/>
                  </a:lnTo>
                  <a:lnTo>
                    <a:pt x="0" y="12042"/>
                  </a:lnTo>
                  <a:lnTo>
                    <a:pt x="1001" y="12042"/>
                  </a:lnTo>
                  <a:lnTo>
                    <a:pt x="1001" y="13043"/>
                  </a:lnTo>
                  <a:lnTo>
                    <a:pt x="2002" y="13043"/>
                  </a:lnTo>
                  <a:lnTo>
                    <a:pt x="2002" y="15044"/>
                  </a:lnTo>
                  <a:lnTo>
                    <a:pt x="3003" y="15044"/>
                  </a:lnTo>
                  <a:lnTo>
                    <a:pt x="3003" y="17046"/>
                  </a:lnTo>
                  <a:lnTo>
                    <a:pt x="4003" y="17046"/>
                  </a:lnTo>
                  <a:lnTo>
                    <a:pt x="4003" y="19047"/>
                  </a:lnTo>
                  <a:lnTo>
                    <a:pt x="5004" y="19047"/>
                  </a:lnTo>
                  <a:lnTo>
                    <a:pt x="5004" y="21049"/>
                  </a:lnTo>
                  <a:lnTo>
                    <a:pt x="5004" y="22049"/>
                  </a:lnTo>
                  <a:lnTo>
                    <a:pt x="15011" y="22049"/>
                  </a:lnTo>
                  <a:lnTo>
                    <a:pt x="15011" y="19047"/>
                  </a:lnTo>
                  <a:lnTo>
                    <a:pt x="16012" y="19047"/>
                  </a:lnTo>
                  <a:lnTo>
                    <a:pt x="16012" y="16045"/>
                  </a:lnTo>
                  <a:lnTo>
                    <a:pt x="17013" y="16045"/>
                  </a:lnTo>
                  <a:lnTo>
                    <a:pt x="17013" y="9007"/>
                  </a:lnTo>
                  <a:lnTo>
                    <a:pt x="16012" y="9007"/>
                  </a:lnTo>
                  <a:lnTo>
                    <a:pt x="16012" y="8006"/>
                  </a:lnTo>
                  <a:lnTo>
                    <a:pt x="15011" y="8006"/>
                  </a:lnTo>
                  <a:lnTo>
                    <a:pt x="15011" y="7005"/>
                  </a:lnTo>
                  <a:lnTo>
                    <a:pt x="13010" y="7005"/>
                  </a:lnTo>
                  <a:lnTo>
                    <a:pt x="13010" y="6005"/>
                  </a:lnTo>
                  <a:lnTo>
                    <a:pt x="10008" y="6005"/>
                  </a:lnTo>
                  <a:lnTo>
                    <a:pt x="10008" y="5004"/>
                  </a:lnTo>
                  <a:lnTo>
                    <a:pt x="8006" y="5004"/>
                  </a:lnTo>
                  <a:lnTo>
                    <a:pt x="8006" y="1001"/>
                  </a:lnTo>
                  <a:lnTo>
                    <a:pt x="7005" y="1001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3024442" y="1997765"/>
              <a:ext cx="36869" cy="443122"/>
            </a:xfrm>
            <a:custGeom>
              <a:avLst/>
              <a:gdLst/>
              <a:ahLst/>
              <a:cxnLst/>
              <a:rect l="l" t="t" r="r" b="b"/>
              <a:pathLst>
                <a:path w="1002" h="12043" extrusionOk="0">
                  <a:moveTo>
                    <a:pt x="1" y="1"/>
                  </a:moveTo>
                  <a:lnTo>
                    <a:pt x="1" y="12043"/>
                  </a:lnTo>
                  <a:lnTo>
                    <a:pt x="1001" y="1204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3062488" y="1960933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3136151" y="1997765"/>
              <a:ext cx="36832" cy="332664"/>
            </a:xfrm>
            <a:custGeom>
              <a:avLst/>
              <a:gdLst/>
              <a:ahLst/>
              <a:cxnLst/>
              <a:rect l="l" t="t" r="r" b="b"/>
              <a:pathLst>
                <a:path w="1001" h="9041" extrusionOk="0">
                  <a:moveTo>
                    <a:pt x="0" y="1"/>
                  </a:moveTo>
                  <a:lnTo>
                    <a:pt x="0" y="9040"/>
                  </a:lnTo>
                  <a:lnTo>
                    <a:pt x="1001" y="9040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3172946" y="2146269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3246610" y="2219933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3246610" y="2183101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3358283" y="2256728"/>
              <a:ext cx="36869" cy="110532"/>
            </a:xfrm>
            <a:custGeom>
              <a:avLst/>
              <a:gdLst/>
              <a:ahLst/>
              <a:cxnLst/>
              <a:rect l="l" t="t" r="r" b="b"/>
              <a:pathLst>
                <a:path w="1002" h="3004" extrusionOk="0">
                  <a:moveTo>
                    <a:pt x="1" y="1"/>
                  </a:moveTo>
                  <a:lnTo>
                    <a:pt x="1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3358283" y="2219933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3431946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3468741" y="2293559"/>
              <a:ext cx="36869" cy="259037"/>
            </a:xfrm>
            <a:custGeom>
              <a:avLst/>
              <a:gdLst/>
              <a:ahLst/>
              <a:cxnLst/>
              <a:rect l="l" t="t" r="r" b="b"/>
              <a:pathLst>
                <a:path w="1002" h="7040" extrusionOk="0">
                  <a:moveTo>
                    <a:pt x="1" y="1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3431946" y="2552559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3395114" y="2663017"/>
              <a:ext cx="36869" cy="110495"/>
            </a:xfrm>
            <a:custGeom>
              <a:avLst/>
              <a:gdLst/>
              <a:ahLst/>
              <a:cxnLst/>
              <a:rect l="l" t="t" r="r" b="b"/>
              <a:pathLst>
                <a:path w="1002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3062488" y="2739109"/>
              <a:ext cx="332664" cy="36869"/>
            </a:xfrm>
            <a:custGeom>
              <a:avLst/>
              <a:gdLst/>
              <a:ahLst/>
              <a:cxnLst/>
              <a:rect l="l" t="t" r="r" b="b"/>
              <a:pathLst>
                <a:path w="9041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9040" y="1001"/>
                  </a:lnTo>
                  <a:lnTo>
                    <a:pt x="9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2986396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2875937" y="2293559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2875937" y="233039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2912769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2950815" y="244206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2986396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3024442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3062488" y="266301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929F36B6-0BB2-4693-9949-A2C7B374B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C4D2B690-5FA3-4158-BF7B-7DAB69C96336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C16271EC-2FC0-43F2-947F-18B09E1A63F5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047549BC-E337-472F-BB71-03E5FC3BDB15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0"/>
          <p:cNvSpPr txBox="1">
            <a:spLocks noGrp="1"/>
          </p:cNvSpPr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Was ist eine Linked List</a:t>
            </a:r>
            <a:endParaRPr dirty="0"/>
          </a:p>
        </p:txBody>
      </p:sp>
      <p:sp>
        <p:nvSpPr>
          <p:cNvPr id="796" name="Google Shape;796;p40"/>
          <p:cNvSpPr txBox="1">
            <a:spLocks noGrp="1"/>
          </p:cNvSpPr>
          <p:nvPr>
            <p:ph type="title" idx="2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797" name="Google Shape;797;p40"/>
          <p:cNvGrpSpPr/>
          <p:nvPr/>
        </p:nvGrpSpPr>
        <p:grpSpPr>
          <a:xfrm>
            <a:off x="5454124" y="661324"/>
            <a:ext cx="2058986" cy="943002"/>
            <a:chOff x="5454124" y="661324"/>
            <a:chExt cx="2058986" cy="943002"/>
          </a:xfrm>
        </p:grpSpPr>
        <p:grpSp>
          <p:nvGrpSpPr>
            <p:cNvPr id="798" name="Google Shape;798;p40"/>
            <p:cNvGrpSpPr/>
            <p:nvPr/>
          </p:nvGrpSpPr>
          <p:grpSpPr>
            <a:xfrm>
              <a:off x="5454124" y="661324"/>
              <a:ext cx="2058986" cy="943002"/>
              <a:chOff x="5865009" y="2043415"/>
              <a:chExt cx="1098126" cy="639627"/>
            </a:xfrm>
          </p:grpSpPr>
          <p:sp>
            <p:nvSpPr>
              <p:cNvPr id="799" name="Google Shape;799;p40"/>
              <p:cNvSpPr/>
              <p:nvPr/>
            </p:nvSpPr>
            <p:spPr>
              <a:xfrm>
                <a:off x="6011266" y="2572732"/>
                <a:ext cx="22096" cy="8939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569" extrusionOk="0">
                    <a:moveTo>
                      <a:pt x="0" y="0"/>
                    </a:moveTo>
                    <a:lnTo>
                      <a:pt x="0" y="2569"/>
                    </a:lnTo>
                    <a:lnTo>
                      <a:pt x="634" y="256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0"/>
              <p:cNvSpPr/>
              <p:nvPr/>
            </p:nvSpPr>
            <p:spPr>
              <a:xfrm>
                <a:off x="6033328" y="2660945"/>
                <a:ext cx="20913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0"/>
              <p:cNvSpPr/>
              <p:nvPr/>
            </p:nvSpPr>
            <p:spPr>
              <a:xfrm>
                <a:off x="6054207" y="2640066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0"/>
              <p:cNvSpPr/>
              <p:nvPr/>
            </p:nvSpPr>
            <p:spPr>
              <a:xfrm>
                <a:off x="6078601" y="2615673"/>
                <a:ext cx="20913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00" y="634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0"/>
              <p:cNvSpPr/>
              <p:nvPr/>
            </p:nvSpPr>
            <p:spPr>
              <a:xfrm>
                <a:off x="6099480" y="2594794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0"/>
              <p:cNvSpPr/>
              <p:nvPr/>
            </p:nvSpPr>
            <p:spPr>
              <a:xfrm>
                <a:off x="6122690" y="2572732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0"/>
              <p:cNvSpPr/>
              <p:nvPr/>
            </p:nvSpPr>
            <p:spPr>
              <a:xfrm>
                <a:off x="6122690" y="2572732"/>
                <a:ext cx="774244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22250" y="634"/>
                    </a:lnTo>
                    <a:lnTo>
                      <a:pt x="222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0"/>
              <p:cNvSpPr/>
              <p:nvPr/>
            </p:nvSpPr>
            <p:spPr>
              <a:xfrm>
                <a:off x="5931161" y="2572732"/>
                <a:ext cx="102200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2936" y="634"/>
                    </a:lnTo>
                    <a:lnTo>
                      <a:pt x="29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0"/>
              <p:cNvSpPr/>
              <p:nvPr/>
            </p:nvSpPr>
            <p:spPr>
              <a:xfrm>
                <a:off x="5931161" y="2043415"/>
                <a:ext cx="964621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27721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27721" y="601"/>
                    </a:lnTo>
                    <a:lnTo>
                      <a:pt x="277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0"/>
              <p:cNvSpPr/>
              <p:nvPr/>
            </p:nvSpPr>
            <p:spPr>
              <a:xfrm>
                <a:off x="6941039" y="2109566"/>
                <a:ext cx="22096" cy="417918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2010" extrusionOk="0">
                    <a:moveTo>
                      <a:pt x="0" y="1"/>
                    </a:moveTo>
                    <a:lnTo>
                      <a:pt x="0" y="12009"/>
                    </a:lnTo>
                    <a:lnTo>
                      <a:pt x="634" y="12009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0"/>
              <p:cNvSpPr/>
              <p:nvPr/>
            </p:nvSpPr>
            <p:spPr>
              <a:xfrm>
                <a:off x="6895766" y="206429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0"/>
              <p:cNvSpPr/>
              <p:nvPr/>
            </p:nvSpPr>
            <p:spPr>
              <a:xfrm>
                <a:off x="6917828" y="2088687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0"/>
              <p:cNvSpPr/>
              <p:nvPr/>
            </p:nvSpPr>
            <p:spPr>
              <a:xfrm>
                <a:off x="6895766" y="2549521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0"/>
              <p:cNvSpPr/>
              <p:nvPr/>
            </p:nvSpPr>
            <p:spPr>
              <a:xfrm>
                <a:off x="6917828" y="252745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0"/>
              <p:cNvSpPr/>
              <p:nvPr/>
            </p:nvSpPr>
            <p:spPr>
              <a:xfrm>
                <a:off x="5865009" y="2109566"/>
                <a:ext cx="20913" cy="417918"/>
              </a:xfrm>
              <a:custGeom>
                <a:avLst/>
                <a:gdLst/>
                <a:ahLst/>
                <a:cxnLst/>
                <a:rect l="l" t="t" r="r" b="b"/>
                <a:pathLst>
                  <a:path w="601" h="12010" extrusionOk="0">
                    <a:moveTo>
                      <a:pt x="0" y="1"/>
                    </a:moveTo>
                    <a:lnTo>
                      <a:pt x="0" y="12009"/>
                    </a:lnTo>
                    <a:lnTo>
                      <a:pt x="601" y="12009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0"/>
              <p:cNvSpPr/>
              <p:nvPr/>
            </p:nvSpPr>
            <p:spPr>
              <a:xfrm>
                <a:off x="5907950" y="206429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0"/>
              <p:cNvSpPr/>
              <p:nvPr/>
            </p:nvSpPr>
            <p:spPr>
              <a:xfrm>
                <a:off x="5885888" y="2088687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0"/>
              <p:cNvSpPr/>
              <p:nvPr/>
            </p:nvSpPr>
            <p:spPr>
              <a:xfrm>
                <a:off x="5907950" y="2549521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0"/>
              <p:cNvSpPr/>
              <p:nvPr/>
            </p:nvSpPr>
            <p:spPr>
              <a:xfrm>
                <a:off x="5885888" y="252745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1" name="Google Shape;821;p40"/>
            <p:cNvSpPr txBox="1"/>
            <p:nvPr/>
          </p:nvSpPr>
          <p:spPr>
            <a:xfrm>
              <a:off x="6832300" y="1053100"/>
              <a:ext cx="333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dirty="0"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1E994286-71B0-46BE-BC4B-7A072D26D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C068AEF-B5EF-4451-852B-7070B30B129A}"/>
              </a:ext>
            </a:extLst>
          </p:cNvPr>
          <p:cNvSpPr txBox="1"/>
          <p:nvPr/>
        </p:nvSpPr>
        <p:spPr>
          <a:xfrm>
            <a:off x="5954751" y="740872"/>
            <a:ext cx="1049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600" dirty="0">
                <a:latin typeface="Chakra Petch Medium" panose="020B0604020202020204" charset="-34"/>
                <a:cs typeface="Chakra Petch Medium" panose="020B0604020202020204" charset="-34"/>
              </a:rPr>
              <a:t>???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2"/>
          <p:cNvSpPr txBox="1">
            <a:spLocks noGrp="1"/>
          </p:cNvSpPr>
          <p:nvPr>
            <p:ph type="title"/>
          </p:nvPr>
        </p:nvSpPr>
        <p:spPr>
          <a:xfrm>
            <a:off x="720000" y="438912"/>
            <a:ext cx="7704000" cy="8839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Was ist eine Linked List</a:t>
            </a:r>
            <a:endParaRPr dirty="0"/>
          </a:p>
        </p:txBody>
      </p:sp>
      <p:sp>
        <p:nvSpPr>
          <p:cNvPr id="857" name="Google Shape;857;p42"/>
          <p:cNvSpPr txBox="1">
            <a:spLocks noGrp="1"/>
          </p:cNvSpPr>
          <p:nvPr>
            <p:ph type="body" idx="1"/>
          </p:nvPr>
        </p:nvSpPr>
        <p:spPr>
          <a:xfrm>
            <a:off x="720000" y="1152476"/>
            <a:ext cx="5199300" cy="26681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Code"/>
              <a:buChar char="●"/>
            </a:pPr>
            <a:r>
              <a:rPr lang="en-US" sz="2200" dirty="0" err="1">
                <a:solidFill>
                  <a:schemeClr val="dk1"/>
                </a:solidFill>
              </a:rPr>
              <a:t>Lineare</a:t>
            </a:r>
            <a:r>
              <a:rPr lang="en-US" sz="2200" dirty="0">
                <a:solidFill>
                  <a:schemeClr val="dk1"/>
                </a:solidFill>
              </a:rPr>
              <a:t> </a:t>
            </a:r>
            <a:r>
              <a:rPr lang="en-US" sz="2200" dirty="0" err="1">
                <a:solidFill>
                  <a:schemeClr val="dk1"/>
                </a:solidFill>
              </a:rPr>
              <a:t>Datenstruktur</a:t>
            </a:r>
            <a:endParaRPr lang="en-US" sz="22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Code"/>
              <a:buChar char="●"/>
            </a:pPr>
            <a:r>
              <a:rPr lang="en-US" sz="2200" dirty="0" err="1">
                <a:solidFill>
                  <a:schemeClr val="dk1"/>
                </a:solidFill>
              </a:rPr>
              <a:t>Besteht</a:t>
            </a:r>
            <a:r>
              <a:rPr lang="en-US" sz="2200" dirty="0">
                <a:solidFill>
                  <a:schemeClr val="dk1"/>
                </a:solidFill>
              </a:rPr>
              <a:t> </a:t>
            </a:r>
            <a:r>
              <a:rPr lang="en-US" sz="2200" dirty="0" err="1">
                <a:solidFill>
                  <a:schemeClr val="dk1"/>
                </a:solidFill>
              </a:rPr>
              <a:t>aus</a:t>
            </a:r>
            <a:r>
              <a:rPr lang="en-US" sz="2200" dirty="0">
                <a:solidFill>
                  <a:schemeClr val="dk1"/>
                </a:solidFill>
              </a:rPr>
              <a:t> </a:t>
            </a:r>
            <a:r>
              <a:rPr lang="en-US" sz="2200" dirty="0" err="1">
                <a:solidFill>
                  <a:schemeClr val="dk1"/>
                </a:solidFill>
              </a:rPr>
              <a:t>Knoten</a:t>
            </a:r>
            <a:r>
              <a:rPr lang="en-US" sz="2200" dirty="0">
                <a:solidFill>
                  <a:schemeClr val="dk1"/>
                </a:solidFill>
              </a:rPr>
              <a:t> (nodes)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Code"/>
              <a:buChar char="●"/>
            </a:pPr>
            <a:r>
              <a:rPr lang="en-US" sz="2200" dirty="0">
                <a:solidFill>
                  <a:schemeClr val="dk1"/>
                </a:solidFill>
              </a:rPr>
              <a:t>Alternative </a:t>
            </a:r>
            <a:r>
              <a:rPr lang="en-US" sz="2200" dirty="0" err="1">
                <a:solidFill>
                  <a:schemeClr val="dk1"/>
                </a:solidFill>
              </a:rPr>
              <a:t>zu</a:t>
            </a:r>
            <a:r>
              <a:rPr lang="en-US" sz="2200" dirty="0">
                <a:solidFill>
                  <a:schemeClr val="dk1"/>
                </a:solidFill>
              </a:rPr>
              <a:t> Arrays</a:t>
            </a:r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15DA70C0-F901-4425-A377-6EA161A26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" y="3560064"/>
            <a:ext cx="8351520" cy="7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47"/>
          <p:cNvSpPr txBox="1">
            <a:spLocks noGrp="1"/>
          </p:cNvSpPr>
          <p:nvPr>
            <p:ph type="title"/>
          </p:nvPr>
        </p:nvSpPr>
        <p:spPr>
          <a:xfrm>
            <a:off x="715100" y="2371250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/>
              <a:t>Wie ist eine Node aufgebaut?</a:t>
            </a:r>
            <a:endParaRPr sz="2900" dirty="0"/>
          </a:p>
        </p:txBody>
      </p:sp>
      <p:sp>
        <p:nvSpPr>
          <p:cNvPr id="997" name="Google Shape;997;p47"/>
          <p:cNvSpPr txBox="1">
            <a:spLocks noGrp="1"/>
          </p:cNvSpPr>
          <p:nvPr>
            <p:ph type="title" idx="2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999" name="Google Shape;999;p47"/>
          <p:cNvGrpSpPr/>
          <p:nvPr/>
        </p:nvGrpSpPr>
        <p:grpSpPr>
          <a:xfrm>
            <a:off x="6168919" y="1028962"/>
            <a:ext cx="1747042" cy="1056990"/>
            <a:chOff x="6168919" y="1028962"/>
            <a:chExt cx="1747042" cy="1056990"/>
          </a:xfrm>
        </p:grpSpPr>
        <p:grpSp>
          <p:nvGrpSpPr>
            <p:cNvPr id="1000" name="Google Shape;1000;p47"/>
            <p:cNvGrpSpPr/>
            <p:nvPr/>
          </p:nvGrpSpPr>
          <p:grpSpPr>
            <a:xfrm flipH="1">
              <a:off x="6168919" y="1028962"/>
              <a:ext cx="1747042" cy="1056990"/>
              <a:chOff x="5321775" y="2961603"/>
              <a:chExt cx="922847" cy="558338"/>
            </a:xfrm>
          </p:grpSpPr>
          <p:sp>
            <p:nvSpPr>
              <p:cNvPr id="1001" name="Google Shape;1001;p47"/>
              <p:cNvSpPr/>
              <p:nvPr/>
            </p:nvSpPr>
            <p:spPr>
              <a:xfrm>
                <a:off x="5434347" y="2961603"/>
                <a:ext cx="699987" cy="22062"/>
              </a:xfrm>
              <a:custGeom>
                <a:avLst/>
                <a:gdLst/>
                <a:ahLst/>
                <a:cxnLst/>
                <a:rect l="l" t="t" r="r" b="b"/>
                <a:pathLst>
                  <a:path w="20116" h="634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20115" y="634"/>
                    </a:lnTo>
                    <a:lnTo>
                      <a:pt x="201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7"/>
              <p:cNvSpPr/>
              <p:nvPr/>
            </p:nvSpPr>
            <p:spPr>
              <a:xfrm>
                <a:off x="5981096" y="3386420"/>
                <a:ext cx="20913" cy="11264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3237" extrusionOk="0">
                    <a:moveTo>
                      <a:pt x="0" y="1"/>
                    </a:moveTo>
                    <a:lnTo>
                      <a:pt x="0" y="3236"/>
                    </a:lnTo>
                    <a:lnTo>
                      <a:pt x="600" y="3236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7"/>
              <p:cNvSpPr/>
              <p:nvPr/>
            </p:nvSpPr>
            <p:spPr>
              <a:xfrm>
                <a:off x="5957851" y="3499027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7"/>
              <p:cNvSpPr/>
              <p:nvPr/>
            </p:nvSpPr>
            <p:spPr>
              <a:xfrm>
                <a:off x="5935824" y="3476965"/>
                <a:ext cx="22062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7"/>
              <p:cNvSpPr/>
              <p:nvPr/>
            </p:nvSpPr>
            <p:spPr>
              <a:xfrm>
                <a:off x="5912579" y="3453755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7"/>
              <p:cNvSpPr/>
              <p:nvPr/>
            </p:nvSpPr>
            <p:spPr>
              <a:xfrm>
                <a:off x="5890551" y="3431693"/>
                <a:ext cx="22062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7"/>
              <p:cNvSpPr/>
              <p:nvPr/>
            </p:nvSpPr>
            <p:spPr>
              <a:xfrm>
                <a:off x="5869638" y="3408482"/>
                <a:ext cx="20948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7"/>
              <p:cNvSpPr/>
              <p:nvPr/>
            </p:nvSpPr>
            <p:spPr>
              <a:xfrm>
                <a:off x="5846427" y="3386420"/>
                <a:ext cx="20948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01" y="63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7"/>
              <p:cNvSpPr/>
              <p:nvPr/>
            </p:nvSpPr>
            <p:spPr>
              <a:xfrm>
                <a:off x="5321775" y="3073027"/>
                <a:ext cx="22062" cy="224061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439" extrusionOk="0">
                    <a:moveTo>
                      <a:pt x="0" y="0"/>
                    </a:moveTo>
                    <a:lnTo>
                      <a:pt x="0" y="6438"/>
                    </a:lnTo>
                    <a:lnTo>
                      <a:pt x="634" y="6438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7"/>
              <p:cNvSpPr/>
              <p:nvPr/>
            </p:nvSpPr>
            <p:spPr>
              <a:xfrm>
                <a:off x="5321775" y="3073027"/>
                <a:ext cx="22062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7"/>
              <p:cNvSpPr/>
              <p:nvPr/>
            </p:nvSpPr>
            <p:spPr>
              <a:xfrm>
                <a:off x="5343802" y="3050965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7"/>
              <p:cNvSpPr/>
              <p:nvPr/>
            </p:nvSpPr>
            <p:spPr>
              <a:xfrm>
                <a:off x="5367047" y="3028902"/>
                <a:ext cx="22062" cy="20948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02" extrusionOk="0">
                    <a:moveTo>
                      <a:pt x="0" y="1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7"/>
              <p:cNvSpPr/>
              <p:nvPr/>
            </p:nvSpPr>
            <p:spPr>
              <a:xfrm>
                <a:off x="5389075" y="3006840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5" y="635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7"/>
              <p:cNvSpPr/>
              <p:nvPr/>
            </p:nvSpPr>
            <p:spPr>
              <a:xfrm>
                <a:off x="5412320" y="2984813"/>
                <a:ext cx="22062" cy="22062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7"/>
              <p:cNvSpPr/>
              <p:nvPr/>
            </p:nvSpPr>
            <p:spPr>
              <a:xfrm>
                <a:off x="6223674" y="3073027"/>
                <a:ext cx="20948" cy="224061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439" extrusionOk="0">
                    <a:moveTo>
                      <a:pt x="1" y="0"/>
                    </a:moveTo>
                    <a:lnTo>
                      <a:pt x="1" y="6438"/>
                    </a:lnTo>
                    <a:lnTo>
                      <a:pt x="601" y="6438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7"/>
              <p:cNvSpPr/>
              <p:nvPr/>
            </p:nvSpPr>
            <p:spPr>
              <a:xfrm>
                <a:off x="6223674" y="3073027"/>
                <a:ext cx="20948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7"/>
              <p:cNvSpPr/>
              <p:nvPr/>
            </p:nvSpPr>
            <p:spPr>
              <a:xfrm>
                <a:off x="6201612" y="3050965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7"/>
              <p:cNvSpPr/>
              <p:nvPr/>
            </p:nvSpPr>
            <p:spPr>
              <a:xfrm>
                <a:off x="6178402" y="3028902"/>
                <a:ext cx="20948" cy="20948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02" extrusionOk="0">
                    <a:moveTo>
                      <a:pt x="1" y="1"/>
                    </a:moveTo>
                    <a:lnTo>
                      <a:pt x="1" y="601"/>
                    </a:lnTo>
                    <a:lnTo>
                      <a:pt x="601" y="601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7"/>
              <p:cNvSpPr/>
              <p:nvPr/>
            </p:nvSpPr>
            <p:spPr>
              <a:xfrm>
                <a:off x="6156340" y="3006840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5" y="635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7"/>
              <p:cNvSpPr/>
              <p:nvPr/>
            </p:nvSpPr>
            <p:spPr>
              <a:xfrm>
                <a:off x="6134313" y="2984813"/>
                <a:ext cx="22062" cy="22062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7"/>
              <p:cNvSpPr/>
              <p:nvPr/>
            </p:nvSpPr>
            <p:spPr>
              <a:xfrm>
                <a:off x="5434347" y="3386420"/>
                <a:ext cx="435317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12510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12510" y="635"/>
                    </a:lnTo>
                    <a:lnTo>
                      <a:pt x="1251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7"/>
              <p:cNvSpPr/>
              <p:nvPr/>
            </p:nvSpPr>
            <p:spPr>
              <a:xfrm>
                <a:off x="5981096" y="3386420"/>
                <a:ext cx="153248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635" extrusionOk="0">
                    <a:moveTo>
                      <a:pt x="0" y="1"/>
                    </a:moveTo>
                    <a:lnTo>
                      <a:pt x="0" y="635"/>
                    </a:lnTo>
                    <a:lnTo>
                      <a:pt x="4403" y="635"/>
                    </a:lnTo>
                    <a:lnTo>
                      <a:pt x="440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7"/>
              <p:cNvSpPr/>
              <p:nvPr/>
            </p:nvSpPr>
            <p:spPr>
              <a:xfrm>
                <a:off x="6223674" y="3274996"/>
                <a:ext cx="20948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7"/>
              <p:cNvSpPr/>
              <p:nvPr/>
            </p:nvSpPr>
            <p:spPr>
              <a:xfrm>
                <a:off x="6201612" y="3297058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7"/>
              <p:cNvSpPr/>
              <p:nvPr/>
            </p:nvSpPr>
            <p:spPr>
              <a:xfrm>
                <a:off x="6178402" y="3320269"/>
                <a:ext cx="20948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01" y="601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7"/>
              <p:cNvSpPr/>
              <p:nvPr/>
            </p:nvSpPr>
            <p:spPr>
              <a:xfrm>
                <a:off x="6156340" y="3341148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5" y="635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7"/>
              <p:cNvSpPr/>
              <p:nvPr/>
            </p:nvSpPr>
            <p:spPr>
              <a:xfrm>
                <a:off x="6134313" y="3365541"/>
                <a:ext cx="22062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7"/>
              <p:cNvSpPr/>
              <p:nvPr/>
            </p:nvSpPr>
            <p:spPr>
              <a:xfrm>
                <a:off x="5321775" y="3274996"/>
                <a:ext cx="22062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7"/>
              <p:cNvSpPr/>
              <p:nvPr/>
            </p:nvSpPr>
            <p:spPr>
              <a:xfrm>
                <a:off x="5343802" y="3297058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7"/>
              <p:cNvSpPr/>
              <p:nvPr/>
            </p:nvSpPr>
            <p:spPr>
              <a:xfrm>
                <a:off x="5367047" y="3320269"/>
                <a:ext cx="22062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7"/>
              <p:cNvSpPr/>
              <p:nvPr/>
            </p:nvSpPr>
            <p:spPr>
              <a:xfrm>
                <a:off x="5389075" y="3341148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5" y="635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7"/>
              <p:cNvSpPr/>
              <p:nvPr/>
            </p:nvSpPr>
            <p:spPr>
              <a:xfrm>
                <a:off x="5412320" y="3365541"/>
                <a:ext cx="22062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3" name="Google Shape;1033;p47"/>
            <p:cNvSpPr txBox="1"/>
            <p:nvPr/>
          </p:nvSpPr>
          <p:spPr>
            <a:xfrm>
              <a:off x="6206775" y="1242125"/>
              <a:ext cx="16713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latin typeface="Fira Code"/>
                  <a:ea typeface="Fira Code"/>
                  <a:cs typeface="Fira Code"/>
                  <a:sym typeface="Fira Code"/>
                </a:rPr>
                <a:t>WIE??</a:t>
              </a:r>
              <a:endParaRPr sz="1500" dirty="0"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9DF65012-753D-41F2-B41B-3AB49DEC95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2"/>
          <p:cNvSpPr txBox="1">
            <a:spLocks noGrp="1"/>
          </p:cNvSpPr>
          <p:nvPr>
            <p:ph type="title"/>
          </p:nvPr>
        </p:nvSpPr>
        <p:spPr>
          <a:xfrm>
            <a:off x="720000" y="438912"/>
            <a:ext cx="7704000" cy="8839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Wie ist eine Node aufgebaut</a:t>
            </a:r>
            <a:endParaRPr dirty="0"/>
          </a:p>
        </p:txBody>
      </p:sp>
      <p:sp>
        <p:nvSpPr>
          <p:cNvPr id="857" name="Google Shape;857;p42"/>
          <p:cNvSpPr txBox="1">
            <a:spLocks noGrp="1"/>
          </p:cNvSpPr>
          <p:nvPr>
            <p:ph type="body" idx="1"/>
          </p:nvPr>
        </p:nvSpPr>
        <p:spPr>
          <a:xfrm>
            <a:off x="720000" y="1152476"/>
            <a:ext cx="5199300" cy="26681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Code"/>
              <a:buChar char="●"/>
            </a:pPr>
            <a:r>
              <a:rPr lang="en-US" sz="2200" dirty="0">
                <a:solidFill>
                  <a:schemeClr val="dk1"/>
                </a:solidFill>
              </a:rPr>
              <a:t>H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Code"/>
              <a:buChar char="●"/>
            </a:pPr>
            <a:r>
              <a:rPr lang="en-US" sz="2200" dirty="0">
                <a:solidFill>
                  <a:schemeClr val="dk1"/>
                </a:solidFill>
              </a:rPr>
              <a:t>B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Code"/>
              <a:buChar char="●"/>
            </a:pPr>
            <a:r>
              <a:rPr lang="en-US" sz="2200" dirty="0">
                <a:solidFill>
                  <a:schemeClr val="dk1"/>
                </a:solidFill>
              </a:rPr>
              <a:t>A</a:t>
            </a:r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15DA70C0-F901-4425-A377-6EA161A26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" y="3560064"/>
            <a:ext cx="8351520" cy="7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32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54"/>
          <p:cNvSpPr txBox="1">
            <a:spLocks noGrp="1"/>
          </p:cNvSpPr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Kapitel 3</a:t>
            </a:r>
            <a:endParaRPr dirty="0"/>
          </a:p>
        </p:txBody>
      </p:sp>
      <p:sp>
        <p:nvSpPr>
          <p:cNvPr id="1317" name="Google Shape;1317;p54"/>
          <p:cNvSpPr txBox="1">
            <a:spLocks noGrp="1"/>
          </p:cNvSpPr>
          <p:nvPr>
            <p:ph type="title" idx="2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319" name="Google Shape;1319;p54"/>
          <p:cNvGrpSpPr/>
          <p:nvPr/>
        </p:nvGrpSpPr>
        <p:grpSpPr>
          <a:xfrm>
            <a:off x="856875" y="796263"/>
            <a:ext cx="841800" cy="841800"/>
            <a:chOff x="856875" y="796263"/>
            <a:chExt cx="841800" cy="841800"/>
          </a:xfrm>
        </p:grpSpPr>
        <p:grpSp>
          <p:nvGrpSpPr>
            <p:cNvPr id="1320" name="Google Shape;1320;p54"/>
            <p:cNvGrpSpPr/>
            <p:nvPr/>
          </p:nvGrpSpPr>
          <p:grpSpPr>
            <a:xfrm rot="2533261">
              <a:off x="1105339" y="934288"/>
              <a:ext cx="344867" cy="565741"/>
              <a:chOff x="4113132" y="2072643"/>
              <a:chExt cx="406290" cy="666503"/>
            </a:xfrm>
          </p:grpSpPr>
          <p:sp>
            <p:nvSpPr>
              <p:cNvPr id="1321" name="Google Shape;1321;p54"/>
              <p:cNvSpPr/>
              <p:nvPr/>
            </p:nvSpPr>
            <p:spPr>
              <a:xfrm>
                <a:off x="4113132" y="2072643"/>
                <a:ext cx="406290" cy="662825"/>
              </a:xfrm>
              <a:custGeom>
                <a:avLst/>
                <a:gdLst/>
                <a:ahLst/>
                <a:cxnLst/>
                <a:rect l="l" t="t" r="r" b="b"/>
                <a:pathLst>
                  <a:path w="11042" h="18014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6005"/>
                    </a:lnTo>
                    <a:lnTo>
                      <a:pt x="2002" y="6005"/>
                    </a:lnTo>
                    <a:lnTo>
                      <a:pt x="2002" y="7005"/>
                    </a:lnTo>
                    <a:lnTo>
                      <a:pt x="3002" y="7005"/>
                    </a:lnTo>
                    <a:lnTo>
                      <a:pt x="3002" y="8006"/>
                    </a:lnTo>
                    <a:lnTo>
                      <a:pt x="4003" y="8006"/>
                    </a:lnTo>
                    <a:lnTo>
                      <a:pt x="4003" y="9007"/>
                    </a:lnTo>
                    <a:lnTo>
                      <a:pt x="4003" y="10008"/>
                    </a:lnTo>
                    <a:lnTo>
                      <a:pt x="3002" y="10008"/>
                    </a:lnTo>
                    <a:lnTo>
                      <a:pt x="3002" y="11008"/>
                    </a:lnTo>
                    <a:lnTo>
                      <a:pt x="2002" y="11008"/>
                    </a:lnTo>
                    <a:lnTo>
                      <a:pt x="2002" y="12009"/>
                    </a:lnTo>
                    <a:lnTo>
                      <a:pt x="1001" y="12009"/>
                    </a:lnTo>
                    <a:lnTo>
                      <a:pt x="1001" y="16012"/>
                    </a:lnTo>
                    <a:lnTo>
                      <a:pt x="0" y="16012"/>
                    </a:lnTo>
                    <a:lnTo>
                      <a:pt x="0" y="17013"/>
                    </a:lnTo>
                    <a:lnTo>
                      <a:pt x="0" y="18013"/>
                    </a:lnTo>
                    <a:lnTo>
                      <a:pt x="11042" y="18013"/>
                    </a:lnTo>
                    <a:lnTo>
                      <a:pt x="11042" y="17013"/>
                    </a:lnTo>
                    <a:lnTo>
                      <a:pt x="11042" y="16012"/>
                    </a:lnTo>
                    <a:lnTo>
                      <a:pt x="10041" y="16012"/>
                    </a:lnTo>
                    <a:lnTo>
                      <a:pt x="10041" y="12009"/>
                    </a:lnTo>
                    <a:lnTo>
                      <a:pt x="9040" y="12009"/>
                    </a:lnTo>
                    <a:lnTo>
                      <a:pt x="9040" y="11008"/>
                    </a:lnTo>
                    <a:lnTo>
                      <a:pt x="8039" y="11008"/>
                    </a:lnTo>
                    <a:lnTo>
                      <a:pt x="8039" y="10008"/>
                    </a:lnTo>
                    <a:lnTo>
                      <a:pt x="7039" y="10008"/>
                    </a:lnTo>
                    <a:lnTo>
                      <a:pt x="7039" y="9007"/>
                    </a:lnTo>
                    <a:lnTo>
                      <a:pt x="7039" y="8006"/>
                    </a:lnTo>
                    <a:lnTo>
                      <a:pt x="8039" y="8006"/>
                    </a:lnTo>
                    <a:lnTo>
                      <a:pt x="8039" y="7005"/>
                    </a:lnTo>
                    <a:lnTo>
                      <a:pt x="9040" y="7005"/>
                    </a:lnTo>
                    <a:lnTo>
                      <a:pt x="9040" y="6005"/>
                    </a:lnTo>
                    <a:lnTo>
                      <a:pt x="10041" y="6005"/>
                    </a:lnTo>
                    <a:lnTo>
                      <a:pt x="10041" y="2002"/>
                    </a:lnTo>
                    <a:lnTo>
                      <a:pt x="11042" y="2002"/>
                    </a:lnTo>
                    <a:lnTo>
                      <a:pt x="11042" y="1001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54"/>
              <p:cNvSpPr/>
              <p:nvPr/>
            </p:nvSpPr>
            <p:spPr>
              <a:xfrm>
                <a:off x="4260422" y="2367223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54"/>
              <p:cNvSpPr/>
              <p:nvPr/>
            </p:nvSpPr>
            <p:spPr>
              <a:xfrm>
                <a:off x="4260422" y="2405269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54"/>
              <p:cNvSpPr/>
              <p:nvPr/>
            </p:nvSpPr>
            <p:spPr>
              <a:xfrm>
                <a:off x="4223590" y="244206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54"/>
              <p:cNvSpPr/>
              <p:nvPr/>
            </p:nvSpPr>
            <p:spPr>
              <a:xfrm>
                <a:off x="4186758" y="2478895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54"/>
              <p:cNvSpPr/>
              <p:nvPr/>
            </p:nvSpPr>
            <p:spPr>
              <a:xfrm>
                <a:off x="4223590" y="2330391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54"/>
              <p:cNvSpPr/>
              <p:nvPr/>
            </p:nvSpPr>
            <p:spPr>
              <a:xfrm>
                <a:off x="4186758" y="2293559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54"/>
              <p:cNvSpPr/>
              <p:nvPr/>
            </p:nvSpPr>
            <p:spPr>
              <a:xfrm>
                <a:off x="4149964" y="2146269"/>
                <a:ext cx="36832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4004" extrusionOk="0">
                    <a:moveTo>
                      <a:pt x="0" y="1"/>
                    </a:moveTo>
                    <a:lnTo>
                      <a:pt x="0" y="4004"/>
                    </a:lnTo>
                    <a:lnTo>
                      <a:pt x="1001" y="4004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54"/>
              <p:cNvSpPr/>
              <p:nvPr/>
            </p:nvSpPr>
            <p:spPr>
              <a:xfrm>
                <a:off x="4113132" y="2072643"/>
                <a:ext cx="406290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1042" h="2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0" y="2002"/>
                    </a:lnTo>
                    <a:lnTo>
                      <a:pt x="11042" y="2002"/>
                    </a:lnTo>
                    <a:lnTo>
                      <a:pt x="11042" y="1001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54"/>
              <p:cNvSpPr/>
              <p:nvPr/>
            </p:nvSpPr>
            <p:spPr>
              <a:xfrm>
                <a:off x="4334049" y="2367223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54"/>
              <p:cNvSpPr/>
              <p:nvPr/>
            </p:nvSpPr>
            <p:spPr>
              <a:xfrm>
                <a:off x="4334049" y="2405269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54"/>
              <p:cNvSpPr/>
              <p:nvPr/>
            </p:nvSpPr>
            <p:spPr>
              <a:xfrm>
                <a:off x="4370881" y="244206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54"/>
              <p:cNvSpPr/>
              <p:nvPr/>
            </p:nvSpPr>
            <p:spPr>
              <a:xfrm>
                <a:off x="4408927" y="2478895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54"/>
              <p:cNvSpPr/>
              <p:nvPr/>
            </p:nvSpPr>
            <p:spPr>
              <a:xfrm>
                <a:off x="4370881" y="2330391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54"/>
              <p:cNvSpPr/>
              <p:nvPr/>
            </p:nvSpPr>
            <p:spPr>
              <a:xfrm>
                <a:off x="4297217" y="2293559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54"/>
              <p:cNvSpPr/>
              <p:nvPr/>
            </p:nvSpPr>
            <p:spPr>
              <a:xfrm>
                <a:off x="4260422" y="2256728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54"/>
              <p:cNvSpPr/>
              <p:nvPr/>
            </p:nvSpPr>
            <p:spPr>
              <a:xfrm>
                <a:off x="4334049" y="2256728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54"/>
              <p:cNvSpPr/>
              <p:nvPr/>
            </p:nvSpPr>
            <p:spPr>
              <a:xfrm>
                <a:off x="4408927" y="2293559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54"/>
              <p:cNvSpPr/>
              <p:nvPr/>
            </p:nvSpPr>
            <p:spPr>
              <a:xfrm>
                <a:off x="4445758" y="2146269"/>
                <a:ext cx="36832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4004" extrusionOk="0">
                    <a:moveTo>
                      <a:pt x="0" y="1"/>
                    </a:moveTo>
                    <a:lnTo>
                      <a:pt x="0" y="4004"/>
                    </a:lnTo>
                    <a:lnTo>
                      <a:pt x="1001" y="4004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54"/>
              <p:cNvSpPr/>
              <p:nvPr/>
            </p:nvSpPr>
            <p:spPr>
              <a:xfrm>
                <a:off x="4149964" y="2515727"/>
                <a:ext cx="36832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4004" extrusionOk="0">
                    <a:moveTo>
                      <a:pt x="0" y="0"/>
                    </a:moveTo>
                    <a:lnTo>
                      <a:pt x="0" y="4003"/>
                    </a:lnTo>
                    <a:lnTo>
                      <a:pt x="1001" y="4003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54"/>
              <p:cNvSpPr/>
              <p:nvPr/>
            </p:nvSpPr>
            <p:spPr>
              <a:xfrm>
                <a:off x="4113132" y="2663017"/>
                <a:ext cx="406290" cy="76129"/>
              </a:xfrm>
              <a:custGeom>
                <a:avLst/>
                <a:gdLst/>
                <a:ahLst/>
                <a:cxnLst/>
                <a:rect l="l" t="t" r="r" b="b"/>
                <a:pathLst>
                  <a:path w="11042" h="2069" extrusionOk="0">
                    <a:moveTo>
                      <a:pt x="0" y="0"/>
                    </a:moveTo>
                    <a:lnTo>
                      <a:pt x="0" y="1068"/>
                    </a:lnTo>
                    <a:lnTo>
                      <a:pt x="0" y="2068"/>
                    </a:lnTo>
                    <a:lnTo>
                      <a:pt x="11042" y="2068"/>
                    </a:lnTo>
                    <a:lnTo>
                      <a:pt x="11042" y="1068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54"/>
              <p:cNvSpPr/>
              <p:nvPr/>
            </p:nvSpPr>
            <p:spPr>
              <a:xfrm>
                <a:off x="4223590" y="2515727"/>
                <a:ext cx="185373" cy="110495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3003" extrusionOk="0">
                    <a:moveTo>
                      <a:pt x="2002" y="0"/>
                    </a:moveTo>
                    <a:lnTo>
                      <a:pt x="2002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0" y="2002"/>
                    </a:lnTo>
                    <a:lnTo>
                      <a:pt x="0" y="3002"/>
                    </a:lnTo>
                    <a:lnTo>
                      <a:pt x="5037" y="3002"/>
                    </a:lnTo>
                    <a:lnTo>
                      <a:pt x="5037" y="2002"/>
                    </a:lnTo>
                    <a:lnTo>
                      <a:pt x="4003" y="2002"/>
                    </a:lnTo>
                    <a:lnTo>
                      <a:pt x="4003" y="1001"/>
                    </a:lnTo>
                    <a:lnTo>
                      <a:pt x="3003" y="1001"/>
                    </a:lnTo>
                    <a:lnTo>
                      <a:pt x="30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54"/>
              <p:cNvSpPr/>
              <p:nvPr/>
            </p:nvSpPr>
            <p:spPr>
              <a:xfrm>
                <a:off x="4445758" y="2515727"/>
                <a:ext cx="36832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4004" extrusionOk="0">
                    <a:moveTo>
                      <a:pt x="0" y="0"/>
                    </a:moveTo>
                    <a:lnTo>
                      <a:pt x="0" y="4003"/>
                    </a:lnTo>
                    <a:lnTo>
                      <a:pt x="1001" y="4003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4" name="Google Shape;1344;p54"/>
            <p:cNvSpPr/>
            <p:nvPr/>
          </p:nvSpPr>
          <p:spPr>
            <a:xfrm>
              <a:off x="856875" y="796263"/>
              <a:ext cx="841800" cy="841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285635BF-BC91-4322-A34F-C5FBF5DDBF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59"/>
          <p:cNvSpPr txBox="1">
            <a:spLocks noGrp="1"/>
          </p:cNvSpPr>
          <p:nvPr>
            <p:ph type="title"/>
          </p:nvPr>
        </p:nvSpPr>
        <p:spPr>
          <a:xfrm>
            <a:off x="1311963" y="2361963"/>
            <a:ext cx="6519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Kapitel 4</a:t>
            </a:r>
            <a:endParaRPr dirty="0"/>
          </a:p>
        </p:txBody>
      </p:sp>
      <p:sp>
        <p:nvSpPr>
          <p:cNvPr id="1527" name="Google Shape;1527;p59"/>
          <p:cNvSpPr txBox="1">
            <a:spLocks noGrp="1"/>
          </p:cNvSpPr>
          <p:nvPr>
            <p:ph type="title" idx="2"/>
          </p:nvPr>
        </p:nvSpPr>
        <p:spPr>
          <a:xfrm>
            <a:off x="2996625" y="1243600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528" name="Google Shape;1528;p59"/>
          <p:cNvGrpSpPr/>
          <p:nvPr/>
        </p:nvGrpSpPr>
        <p:grpSpPr>
          <a:xfrm>
            <a:off x="6080510" y="3981311"/>
            <a:ext cx="564698" cy="627192"/>
            <a:chOff x="2877151" y="3108530"/>
            <a:chExt cx="665290" cy="738916"/>
          </a:xfrm>
        </p:grpSpPr>
        <p:sp>
          <p:nvSpPr>
            <p:cNvPr id="1529" name="Google Shape;1529;p59"/>
            <p:cNvSpPr/>
            <p:nvPr/>
          </p:nvSpPr>
          <p:spPr>
            <a:xfrm>
              <a:off x="2877151" y="3108530"/>
              <a:ext cx="665290" cy="736489"/>
            </a:xfrm>
            <a:custGeom>
              <a:avLst/>
              <a:gdLst/>
              <a:ahLst/>
              <a:cxnLst/>
              <a:rect l="l" t="t" r="r" b="b"/>
              <a:pathLst>
                <a:path w="18081" h="20016" extrusionOk="0">
                  <a:moveTo>
                    <a:pt x="3070" y="1"/>
                  </a:moveTo>
                  <a:lnTo>
                    <a:pt x="3070" y="1002"/>
                  </a:lnTo>
                  <a:lnTo>
                    <a:pt x="2002" y="1002"/>
                  </a:lnTo>
                  <a:lnTo>
                    <a:pt x="2002" y="2002"/>
                  </a:lnTo>
                  <a:lnTo>
                    <a:pt x="2002" y="3003"/>
                  </a:lnTo>
                  <a:lnTo>
                    <a:pt x="2002" y="4004"/>
                  </a:lnTo>
                  <a:lnTo>
                    <a:pt x="3003" y="4004"/>
                  </a:lnTo>
                  <a:lnTo>
                    <a:pt x="3003" y="5004"/>
                  </a:lnTo>
                  <a:lnTo>
                    <a:pt x="3003" y="6005"/>
                  </a:lnTo>
                  <a:lnTo>
                    <a:pt x="3003" y="7006"/>
                  </a:lnTo>
                  <a:lnTo>
                    <a:pt x="4004" y="7006"/>
                  </a:lnTo>
                  <a:lnTo>
                    <a:pt x="4004" y="8007"/>
                  </a:lnTo>
                  <a:lnTo>
                    <a:pt x="4004" y="9007"/>
                  </a:lnTo>
                  <a:lnTo>
                    <a:pt x="3003" y="9007"/>
                  </a:lnTo>
                  <a:lnTo>
                    <a:pt x="3003" y="8007"/>
                  </a:lnTo>
                  <a:lnTo>
                    <a:pt x="1" y="8007"/>
                  </a:lnTo>
                  <a:lnTo>
                    <a:pt x="1" y="9007"/>
                  </a:lnTo>
                  <a:lnTo>
                    <a:pt x="1" y="11009"/>
                  </a:lnTo>
                  <a:lnTo>
                    <a:pt x="1001" y="11009"/>
                  </a:lnTo>
                  <a:lnTo>
                    <a:pt x="1001" y="12009"/>
                  </a:lnTo>
                  <a:lnTo>
                    <a:pt x="2002" y="12009"/>
                  </a:lnTo>
                  <a:lnTo>
                    <a:pt x="2002" y="14011"/>
                  </a:lnTo>
                  <a:lnTo>
                    <a:pt x="3003" y="14011"/>
                  </a:lnTo>
                  <a:lnTo>
                    <a:pt x="3003" y="16012"/>
                  </a:lnTo>
                  <a:lnTo>
                    <a:pt x="4004" y="16012"/>
                  </a:lnTo>
                  <a:lnTo>
                    <a:pt x="4004" y="18014"/>
                  </a:lnTo>
                  <a:lnTo>
                    <a:pt x="5004" y="18014"/>
                  </a:lnTo>
                  <a:lnTo>
                    <a:pt x="5004" y="19014"/>
                  </a:lnTo>
                  <a:lnTo>
                    <a:pt x="5004" y="20015"/>
                  </a:lnTo>
                  <a:lnTo>
                    <a:pt x="15078" y="20015"/>
                  </a:lnTo>
                  <a:lnTo>
                    <a:pt x="15078" y="18014"/>
                  </a:lnTo>
                  <a:lnTo>
                    <a:pt x="16079" y="18014"/>
                  </a:lnTo>
                  <a:lnTo>
                    <a:pt x="16079" y="16012"/>
                  </a:lnTo>
                  <a:lnTo>
                    <a:pt x="17080" y="16012"/>
                  </a:lnTo>
                  <a:lnTo>
                    <a:pt x="17080" y="9941"/>
                  </a:lnTo>
                  <a:lnTo>
                    <a:pt x="18080" y="9941"/>
                  </a:lnTo>
                  <a:lnTo>
                    <a:pt x="18080" y="9041"/>
                  </a:lnTo>
                  <a:lnTo>
                    <a:pt x="18080" y="8040"/>
                  </a:lnTo>
                  <a:lnTo>
                    <a:pt x="18080" y="7039"/>
                  </a:lnTo>
                  <a:lnTo>
                    <a:pt x="18080" y="6039"/>
                  </a:lnTo>
                  <a:lnTo>
                    <a:pt x="18080" y="5038"/>
                  </a:lnTo>
                  <a:lnTo>
                    <a:pt x="18080" y="4037"/>
                  </a:lnTo>
                  <a:lnTo>
                    <a:pt x="18080" y="3036"/>
                  </a:lnTo>
                  <a:lnTo>
                    <a:pt x="17080" y="3036"/>
                  </a:lnTo>
                  <a:lnTo>
                    <a:pt x="17080" y="3003"/>
                  </a:lnTo>
                  <a:lnTo>
                    <a:pt x="17080" y="2002"/>
                  </a:lnTo>
                  <a:lnTo>
                    <a:pt x="14077" y="2002"/>
                  </a:lnTo>
                  <a:lnTo>
                    <a:pt x="14077" y="1002"/>
                  </a:lnTo>
                  <a:lnTo>
                    <a:pt x="11075" y="1002"/>
                  </a:lnTo>
                  <a:lnTo>
                    <a:pt x="11075" y="1"/>
                  </a:lnTo>
                  <a:lnTo>
                    <a:pt x="9074" y="1"/>
                  </a:lnTo>
                  <a:lnTo>
                    <a:pt x="9074" y="1002"/>
                  </a:lnTo>
                  <a:lnTo>
                    <a:pt x="8073" y="1002"/>
                  </a:lnTo>
                  <a:lnTo>
                    <a:pt x="8073" y="2002"/>
                  </a:lnTo>
                  <a:lnTo>
                    <a:pt x="8073" y="3003"/>
                  </a:lnTo>
                  <a:lnTo>
                    <a:pt x="8073" y="4004"/>
                  </a:lnTo>
                  <a:lnTo>
                    <a:pt x="8073" y="5004"/>
                  </a:lnTo>
                  <a:lnTo>
                    <a:pt x="8073" y="6005"/>
                  </a:lnTo>
                  <a:lnTo>
                    <a:pt x="8073" y="7006"/>
                  </a:lnTo>
                  <a:lnTo>
                    <a:pt x="7072" y="7006"/>
                  </a:lnTo>
                  <a:lnTo>
                    <a:pt x="7072" y="6005"/>
                  </a:lnTo>
                  <a:lnTo>
                    <a:pt x="7072" y="5004"/>
                  </a:lnTo>
                  <a:lnTo>
                    <a:pt x="7072" y="4004"/>
                  </a:lnTo>
                  <a:lnTo>
                    <a:pt x="6072" y="4004"/>
                  </a:lnTo>
                  <a:lnTo>
                    <a:pt x="6072" y="3003"/>
                  </a:lnTo>
                  <a:lnTo>
                    <a:pt x="6072" y="2002"/>
                  </a:lnTo>
                  <a:lnTo>
                    <a:pt x="6072" y="1002"/>
                  </a:lnTo>
                  <a:lnTo>
                    <a:pt x="5071" y="1002"/>
                  </a:lnTo>
                  <a:lnTo>
                    <a:pt x="50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9"/>
            <p:cNvSpPr/>
            <p:nvPr/>
          </p:nvSpPr>
          <p:spPr>
            <a:xfrm>
              <a:off x="2986396" y="3108530"/>
              <a:ext cx="73664" cy="36869"/>
            </a:xfrm>
            <a:custGeom>
              <a:avLst/>
              <a:gdLst/>
              <a:ahLst/>
              <a:cxnLst/>
              <a:rect l="l" t="t" r="r" b="b"/>
              <a:pathLst>
                <a:path w="2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9"/>
            <p:cNvSpPr/>
            <p:nvPr/>
          </p:nvSpPr>
          <p:spPr>
            <a:xfrm>
              <a:off x="3209778" y="3108530"/>
              <a:ext cx="73664" cy="36869"/>
            </a:xfrm>
            <a:custGeom>
              <a:avLst/>
              <a:gdLst/>
              <a:ahLst/>
              <a:cxnLst/>
              <a:rect l="l" t="t" r="r" b="b"/>
              <a:pathLst>
                <a:path w="2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9"/>
            <p:cNvSpPr/>
            <p:nvPr/>
          </p:nvSpPr>
          <p:spPr>
            <a:xfrm>
              <a:off x="3283405" y="3145361"/>
              <a:ext cx="111746" cy="295832"/>
            </a:xfrm>
            <a:custGeom>
              <a:avLst/>
              <a:gdLst/>
              <a:ahLst/>
              <a:cxnLst/>
              <a:rect l="l" t="t" r="r" b="b"/>
              <a:pathLst>
                <a:path w="3037" h="8040" extrusionOk="0">
                  <a:moveTo>
                    <a:pt x="1" y="1"/>
                  </a:moveTo>
                  <a:lnTo>
                    <a:pt x="1" y="1001"/>
                  </a:lnTo>
                  <a:lnTo>
                    <a:pt x="1" y="4037"/>
                  </a:lnTo>
                  <a:lnTo>
                    <a:pt x="1" y="5038"/>
                  </a:lnTo>
                  <a:lnTo>
                    <a:pt x="1" y="8040"/>
                  </a:lnTo>
                  <a:lnTo>
                    <a:pt x="1002" y="8040"/>
                  </a:lnTo>
                  <a:lnTo>
                    <a:pt x="1002" y="5038"/>
                  </a:lnTo>
                  <a:lnTo>
                    <a:pt x="1002" y="4037"/>
                  </a:lnTo>
                  <a:lnTo>
                    <a:pt x="1002" y="1001"/>
                  </a:lnTo>
                  <a:lnTo>
                    <a:pt x="3036" y="100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9"/>
            <p:cNvSpPr/>
            <p:nvPr/>
          </p:nvSpPr>
          <p:spPr>
            <a:xfrm>
              <a:off x="3395114" y="3182193"/>
              <a:ext cx="110495" cy="259000"/>
            </a:xfrm>
            <a:custGeom>
              <a:avLst/>
              <a:gdLst/>
              <a:ahLst/>
              <a:cxnLst/>
              <a:rect l="l" t="t" r="r" b="b"/>
              <a:pathLst>
                <a:path w="3003" h="7039" extrusionOk="0">
                  <a:moveTo>
                    <a:pt x="0" y="0"/>
                  </a:moveTo>
                  <a:lnTo>
                    <a:pt x="0" y="1001"/>
                  </a:lnTo>
                  <a:lnTo>
                    <a:pt x="0" y="3803"/>
                  </a:lnTo>
                  <a:lnTo>
                    <a:pt x="0" y="4037"/>
                  </a:lnTo>
                  <a:lnTo>
                    <a:pt x="0" y="5037"/>
                  </a:lnTo>
                  <a:lnTo>
                    <a:pt x="0" y="6038"/>
                  </a:lnTo>
                  <a:lnTo>
                    <a:pt x="0" y="7039"/>
                  </a:lnTo>
                  <a:lnTo>
                    <a:pt x="1001" y="7039"/>
                  </a:lnTo>
                  <a:lnTo>
                    <a:pt x="1001" y="6038"/>
                  </a:lnTo>
                  <a:lnTo>
                    <a:pt x="1001" y="5037"/>
                  </a:lnTo>
                  <a:lnTo>
                    <a:pt x="1001" y="4037"/>
                  </a:lnTo>
                  <a:lnTo>
                    <a:pt x="1001" y="3803"/>
                  </a:lnTo>
                  <a:lnTo>
                    <a:pt x="1001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9"/>
            <p:cNvSpPr/>
            <p:nvPr/>
          </p:nvSpPr>
          <p:spPr>
            <a:xfrm>
              <a:off x="3505573" y="3219025"/>
              <a:ext cx="36869" cy="259000"/>
            </a:xfrm>
            <a:custGeom>
              <a:avLst/>
              <a:gdLst/>
              <a:ahLst/>
              <a:cxnLst/>
              <a:rect l="l" t="t" r="r" b="b"/>
              <a:pathLst>
                <a:path w="1002" h="7039" extrusionOk="0">
                  <a:moveTo>
                    <a:pt x="1" y="0"/>
                  </a:moveTo>
                  <a:lnTo>
                    <a:pt x="1" y="1001"/>
                  </a:lnTo>
                  <a:lnTo>
                    <a:pt x="1" y="2035"/>
                  </a:lnTo>
                  <a:lnTo>
                    <a:pt x="1" y="3036"/>
                  </a:lnTo>
                  <a:lnTo>
                    <a:pt x="1" y="4036"/>
                  </a:lnTo>
                  <a:lnTo>
                    <a:pt x="1" y="5037"/>
                  </a:lnTo>
                  <a:lnTo>
                    <a:pt x="1" y="6038"/>
                  </a:lnTo>
                  <a:lnTo>
                    <a:pt x="1" y="7038"/>
                  </a:lnTo>
                  <a:lnTo>
                    <a:pt x="1001" y="7038"/>
                  </a:lnTo>
                  <a:lnTo>
                    <a:pt x="1001" y="6038"/>
                  </a:lnTo>
                  <a:lnTo>
                    <a:pt x="1001" y="5037"/>
                  </a:lnTo>
                  <a:lnTo>
                    <a:pt x="1001" y="4036"/>
                  </a:lnTo>
                  <a:lnTo>
                    <a:pt x="1001" y="3036"/>
                  </a:lnTo>
                  <a:lnTo>
                    <a:pt x="1001" y="2035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9"/>
            <p:cNvSpPr/>
            <p:nvPr/>
          </p:nvSpPr>
          <p:spPr>
            <a:xfrm>
              <a:off x="3024442" y="3477987"/>
              <a:ext cx="481168" cy="369459"/>
            </a:xfrm>
            <a:custGeom>
              <a:avLst/>
              <a:gdLst/>
              <a:ahLst/>
              <a:cxnLst/>
              <a:rect l="l" t="t" r="r" b="b"/>
              <a:pathLst>
                <a:path w="13077" h="10041" extrusionOk="0">
                  <a:moveTo>
                    <a:pt x="12076" y="0"/>
                  </a:moveTo>
                  <a:lnTo>
                    <a:pt x="12076" y="5037"/>
                  </a:lnTo>
                  <a:lnTo>
                    <a:pt x="11075" y="5037"/>
                  </a:lnTo>
                  <a:lnTo>
                    <a:pt x="11075" y="7039"/>
                  </a:lnTo>
                  <a:lnTo>
                    <a:pt x="10074" y="7039"/>
                  </a:lnTo>
                  <a:lnTo>
                    <a:pt x="10074" y="9040"/>
                  </a:lnTo>
                  <a:lnTo>
                    <a:pt x="2035" y="9040"/>
                  </a:lnTo>
                  <a:lnTo>
                    <a:pt x="2035" y="7039"/>
                  </a:lnTo>
                  <a:lnTo>
                    <a:pt x="1035" y="7039"/>
                  </a:lnTo>
                  <a:lnTo>
                    <a:pt x="1035" y="6038"/>
                  </a:lnTo>
                  <a:lnTo>
                    <a:pt x="1" y="6038"/>
                  </a:lnTo>
                  <a:lnTo>
                    <a:pt x="1" y="8039"/>
                  </a:lnTo>
                  <a:lnTo>
                    <a:pt x="1035" y="8039"/>
                  </a:lnTo>
                  <a:lnTo>
                    <a:pt x="1035" y="9040"/>
                  </a:lnTo>
                  <a:lnTo>
                    <a:pt x="1035" y="10041"/>
                  </a:lnTo>
                  <a:lnTo>
                    <a:pt x="11075" y="10041"/>
                  </a:lnTo>
                  <a:lnTo>
                    <a:pt x="11075" y="8039"/>
                  </a:lnTo>
                  <a:lnTo>
                    <a:pt x="12076" y="8039"/>
                  </a:lnTo>
                  <a:lnTo>
                    <a:pt x="12076" y="6038"/>
                  </a:lnTo>
                  <a:lnTo>
                    <a:pt x="13077" y="6038"/>
                  </a:lnTo>
                  <a:lnTo>
                    <a:pt x="130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9"/>
            <p:cNvSpPr/>
            <p:nvPr/>
          </p:nvSpPr>
          <p:spPr>
            <a:xfrm>
              <a:off x="2987610" y="3367529"/>
              <a:ext cx="74915" cy="184122"/>
            </a:xfrm>
            <a:custGeom>
              <a:avLst/>
              <a:gdLst/>
              <a:ahLst/>
              <a:cxnLst/>
              <a:rect l="l" t="t" r="r" b="b"/>
              <a:pathLst>
                <a:path w="2036" h="5004" extrusionOk="0">
                  <a:moveTo>
                    <a:pt x="1002" y="0"/>
                  </a:moveTo>
                  <a:lnTo>
                    <a:pt x="1002" y="1001"/>
                  </a:lnTo>
                  <a:lnTo>
                    <a:pt x="1002" y="2002"/>
                  </a:lnTo>
                  <a:lnTo>
                    <a:pt x="1" y="2002"/>
                  </a:lnTo>
                  <a:lnTo>
                    <a:pt x="1" y="3002"/>
                  </a:lnTo>
                  <a:lnTo>
                    <a:pt x="1002" y="3002"/>
                  </a:lnTo>
                  <a:lnTo>
                    <a:pt x="1002" y="4003"/>
                  </a:lnTo>
                  <a:lnTo>
                    <a:pt x="1002" y="5004"/>
                  </a:lnTo>
                  <a:lnTo>
                    <a:pt x="2036" y="5004"/>
                  </a:lnTo>
                  <a:lnTo>
                    <a:pt x="2036" y="4003"/>
                  </a:lnTo>
                  <a:lnTo>
                    <a:pt x="2036" y="3002"/>
                  </a:lnTo>
                  <a:lnTo>
                    <a:pt x="2036" y="2002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9"/>
            <p:cNvSpPr/>
            <p:nvPr/>
          </p:nvSpPr>
          <p:spPr>
            <a:xfrm>
              <a:off x="2987610" y="3255820"/>
              <a:ext cx="36869" cy="111746"/>
            </a:xfrm>
            <a:custGeom>
              <a:avLst/>
              <a:gdLst/>
              <a:ahLst/>
              <a:cxnLst/>
              <a:rect l="l" t="t" r="r" b="b"/>
              <a:pathLst>
                <a:path w="1002" h="3037" extrusionOk="0">
                  <a:moveTo>
                    <a:pt x="1" y="1"/>
                  </a:moveTo>
                  <a:lnTo>
                    <a:pt x="1" y="1035"/>
                  </a:lnTo>
                  <a:lnTo>
                    <a:pt x="1" y="2036"/>
                  </a:lnTo>
                  <a:lnTo>
                    <a:pt x="1" y="3036"/>
                  </a:lnTo>
                  <a:lnTo>
                    <a:pt x="1002" y="3036"/>
                  </a:lnTo>
                  <a:lnTo>
                    <a:pt x="1002" y="2036"/>
                  </a:lnTo>
                  <a:lnTo>
                    <a:pt x="1002" y="1035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9"/>
            <p:cNvSpPr/>
            <p:nvPr/>
          </p:nvSpPr>
          <p:spPr>
            <a:xfrm>
              <a:off x="2950815" y="3145361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1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3"/>
                  </a:lnTo>
                  <a:lnTo>
                    <a:pt x="1001" y="3003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9"/>
            <p:cNvSpPr/>
            <p:nvPr/>
          </p:nvSpPr>
          <p:spPr>
            <a:xfrm>
              <a:off x="3136151" y="3367529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9"/>
            <p:cNvSpPr/>
            <p:nvPr/>
          </p:nvSpPr>
          <p:spPr>
            <a:xfrm>
              <a:off x="3099320" y="3255820"/>
              <a:ext cx="36869" cy="111746"/>
            </a:xfrm>
            <a:custGeom>
              <a:avLst/>
              <a:gdLst/>
              <a:ahLst/>
              <a:cxnLst/>
              <a:rect l="l" t="t" r="r" b="b"/>
              <a:pathLst>
                <a:path w="1002" h="3037" extrusionOk="0">
                  <a:moveTo>
                    <a:pt x="0" y="1"/>
                  </a:moveTo>
                  <a:lnTo>
                    <a:pt x="0" y="1035"/>
                  </a:lnTo>
                  <a:lnTo>
                    <a:pt x="0" y="2036"/>
                  </a:lnTo>
                  <a:lnTo>
                    <a:pt x="0" y="3036"/>
                  </a:lnTo>
                  <a:lnTo>
                    <a:pt x="1001" y="3036"/>
                  </a:lnTo>
                  <a:lnTo>
                    <a:pt x="1001" y="2036"/>
                  </a:lnTo>
                  <a:lnTo>
                    <a:pt x="1001" y="1035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9"/>
            <p:cNvSpPr/>
            <p:nvPr/>
          </p:nvSpPr>
          <p:spPr>
            <a:xfrm>
              <a:off x="3062488" y="3145361"/>
              <a:ext cx="36869" cy="110495"/>
            </a:xfrm>
            <a:custGeom>
              <a:avLst/>
              <a:gdLst/>
              <a:ahLst/>
              <a:cxnLst/>
              <a:rect l="l" t="t" r="r" b="b"/>
              <a:pathLst>
                <a:path w="1002" h="3003" extrusionOk="0">
                  <a:moveTo>
                    <a:pt x="1" y="1"/>
                  </a:moveTo>
                  <a:lnTo>
                    <a:pt x="1" y="1001"/>
                  </a:lnTo>
                  <a:lnTo>
                    <a:pt x="1" y="2002"/>
                  </a:lnTo>
                  <a:lnTo>
                    <a:pt x="1" y="3003"/>
                  </a:lnTo>
                  <a:lnTo>
                    <a:pt x="1001" y="3003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9"/>
            <p:cNvSpPr/>
            <p:nvPr/>
          </p:nvSpPr>
          <p:spPr>
            <a:xfrm>
              <a:off x="3172946" y="3145361"/>
              <a:ext cx="36869" cy="222205"/>
            </a:xfrm>
            <a:custGeom>
              <a:avLst/>
              <a:gdLst/>
              <a:ahLst/>
              <a:cxnLst/>
              <a:rect l="l" t="t" r="r" b="b"/>
              <a:pathLst>
                <a:path w="1002" h="6039" extrusionOk="0">
                  <a:moveTo>
                    <a:pt x="1" y="1"/>
                  </a:moveTo>
                  <a:lnTo>
                    <a:pt x="1" y="1001"/>
                  </a:lnTo>
                  <a:lnTo>
                    <a:pt x="1" y="2002"/>
                  </a:lnTo>
                  <a:lnTo>
                    <a:pt x="1" y="3003"/>
                  </a:lnTo>
                  <a:lnTo>
                    <a:pt x="1" y="4037"/>
                  </a:lnTo>
                  <a:lnTo>
                    <a:pt x="1" y="5038"/>
                  </a:lnTo>
                  <a:lnTo>
                    <a:pt x="1" y="6038"/>
                  </a:lnTo>
                  <a:lnTo>
                    <a:pt x="1001" y="6038"/>
                  </a:lnTo>
                  <a:lnTo>
                    <a:pt x="1001" y="5038"/>
                  </a:lnTo>
                  <a:lnTo>
                    <a:pt x="1001" y="4037"/>
                  </a:lnTo>
                  <a:lnTo>
                    <a:pt x="1001" y="3003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9"/>
            <p:cNvSpPr/>
            <p:nvPr/>
          </p:nvSpPr>
          <p:spPr>
            <a:xfrm>
              <a:off x="2877151" y="3404324"/>
              <a:ext cx="110495" cy="110532"/>
            </a:xfrm>
            <a:custGeom>
              <a:avLst/>
              <a:gdLst/>
              <a:ahLst/>
              <a:cxnLst/>
              <a:rect l="l" t="t" r="r" b="b"/>
              <a:pathLst>
                <a:path w="3003" h="3004" extrusionOk="0">
                  <a:moveTo>
                    <a:pt x="1" y="1"/>
                  </a:moveTo>
                  <a:lnTo>
                    <a:pt x="1" y="1002"/>
                  </a:lnTo>
                  <a:lnTo>
                    <a:pt x="1" y="3003"/>
                  </a:lnTo>
                  <a:lnTo>
                    <a:pt x="1001" y="3003"/>
                  </a:lnTo>
                  <a:lnTo>
                    <a:pt x="1001" y="1002"/>
                  </a:lnTo>
                  <a:lnTo>
                    <a:pt x="3003" y="1002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9"/>
            <p:cNvSpPr/>
            <p:nvPr/>
          </p:nvSpPr>
          <p:spPr>
            <a:xfrm>
              <a:off x="2912769" y="351481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9"/>
            <p:cNvSpPr/>
            <p:nvPr/>
          </p:nvSpPr>
          <p:spPr>
            <a:xfrm>
              <a:off x="2950815" y="355161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9"/>
            <p:cNvSpPr/>
            <p:nvPr/>
          </p:nvSpPr>
          <p:spPr>
            <a:xfrm>
              <a:off x="2986396" y="3626492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719BEE4A-06D0-4521-BEBF-4DEA5CD13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63"/>
          <p:cNvSpPr txBox="1">
            <a:spLocks noGrp="1"/>
          </p:cNvSpPr>
          <p:nvPr>
            <p:ph type="title"/>
          </p:nvPr>
        </p:nvSpPr>
        <p:spPr>
          <a:xfrm>
            <a:off x="715050" y="960600"/>
            <a:ext cx="7713900" cy="32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Vielen Dank für eure Aufmerksamkeit!</a:t>
            </a:r>
            <a:endParaRPr sz="6000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659" name="Google Shape;1659;p63"/>
          <p:cNvSpPr/>
          <p:nvPr/>
        </p:nvSpPr>
        <p:spPr>
          <a:xfrm>
            <a:off x="920652" y="3284462"/>
            <a:ext cx="598040" cy="595979"/>
          </a:xfrm>
          <a:custGeom>
            <a:avLst/>
            <a:gdLst/>
            <a:ahLst/>
            <a:cxnLst/>
            <a:rect l="l" t="t" r="r" b="b"/>
            <a:pathLst>
              <a:path w="19148" h="19082" extrusionOk="0">
                <a:moveTo>
                  <a:pt x="9107" y="1"/>
                </a:moveTo>
                <a:lnTo>
                  <a:pt x="9107" y="1002"/>
                </a:lnTo>
                <a:lnTo>
                  <a:pt x="8073" y="1002"/>
                </a:lnTo>
                <a:lnTo>
                  <a:pt x="8073" y="2002"/>
                </a:lnTo>
                <a:lnTo>
                  <a:pt x="7072" y="2002"/>
                </a:lnTo>
                <a:lnTo>
                  <a:pt x="7072" y="3003"/>
                </a:lnTo>
                <a:lnTo>
                  <a:pt x="6071" y="3003"/>
                </a:lnTo>
                <a:lnTo>
                  <a:pt x="6071" y="4004"/>
                </a:lnTo>
                <a:lnTo>
                  <a:pt x="9107" y="4004"/>
                </a:lnTo>
                <a:lnTo>
                  <a:pt x="9107" y="5004"/>
                </a:lnTo>
                <a:lnTo>
                  <a:pt x="9107" y="6005"/>
                </a:lnTo>
                <a:lnTo>
                  <a:pt x="9107" y="7039"/>
                </a:lnTo>
                <a:lnTo>
                  <a:pt x="9107" y="8040"/>
                </a:lnTo>
                <a:lnTo>
                  <a:pt x="9107" y="9041"/>
                </a:lnTo>
                <a:lnTo>
                  <a:pt x="4070" y="9041"/>
                </a:lnTo>
                <a:lnTo>
                  <a:pt x="4070" y="8040"/>
                </a:lnTo>
                <a:lnTo>
                  <a:pt x="4070" y="7039"/>
                </a:lnTo>
                <a:lnTo>
                  <a:pt x="4070" y="6005"/>
                </a:lnTo>
                <a:lnTo>
                  <a:pt x="3069" y="6005"/>
                </a:lnTo>
                <a:lnTo>
                  <a:pt x="3069" y="7039"/>
                </a:lnTo>
                <a:lnTo>
                  <a:pt x="2069" y="7039"/>
                </a:lnTo>
                <a:lnTo>
                  <a:pt x="2069" y="8040"/>
                </a:lnTo>
                <a:lnTo>
                  <a:pt x="1068" y="8040"/>
                </a:lnTo>
                <a:lnTo>
                  <a:pt x="1068" y="9041"/>
                </a:lnTo>
                <a:lnTo>
                  <a:pt x="0" y="9041"/>
                </a:lnTo>
                <a:lnTo>
                  <a:pt x="0" y="10041"/>
                </a:lnTo>
                <a:lnTo>
                  <a:pt x="1068" y="10041"/>
                </a:lnTo>
                <a:lnTo>
                  <a:pt x="1068" y="11042"/>
                </a:lnTo>
                <a:lnTo>
                  <a:pt x="2069" y="11042"/>
                </a:lnTo>
                <a:lnTo>
                  <a:pt x="2069" y="12043"/>
                </a:lnTo>
                <a:lnTo>
                  <a:pt x="3069" y="12043"/>
                </a:lnTo>
                <a:lnTo>
                  <a:pt x="3069" y="13044"/>
                </a:lnTo>
                <a:lnTo>
                  <a:pt x="4070" y="13044"/>
                </a:lnTo>
                <a:lnTo>
                  <a:pt x="4070" y="12043"/>
                </a:lnTo>
                <a:lnTo>
                  <a:pt x="4070" y="11042"/>
                </a:lnTo>
                <a:lnTo>
                  <a:pt x="4070" y="10041"/>
                </a:lnTo>
                <a:lnTo>
                  <a:pt x="9107" y="10041"/>
                </a:lnTo>
                <a:lnTo>
                  <a:pt x="9107" y="11042"/>
                </a:lnTo>
                <a:lnTo>
                  <a:pt x="9107" y="12043"/>
                </a:lnTo>
                <a:lnTo>
                  <a:pt x="9107" y="13044"/>
                </a:lnTo>
                <a:lnTo>
                  <a:pt x="9107" y="14044"/>
                </a:lnTo>
                <a:lnTo>
                  <a:pt x="9107" y="15078"/>
                </a:lnTo>
                <a:lnTo>
                  <a:pt x="6071" y="15078"/>
                </a:lnTo>
                <a:lnTo>
                  <a:pt x="6071" y="16079"/>
                </a:lnTo>
                <a:lnTo>
                  <a:pt x="7072" y="16079"/>
                </a:lnTo>
                <a:lnTo>
                  <a:pt x="7072" y="17080"/>
                </a:lnTo>
                <a:lnTo>
                  <a:pt x="8073" y="17080"/>
                </a:lnTo>
                <a:lnTo>
                  <a:pt x="8073" y="18080"/>
                </a:lnTo>
                <a:lnTo>
                  <a:pt x="9107" y="18080"/>
                </a:lnTo>
                <a:lnTo>
                  <a:pt x="9107" y="19081"/>
                </a:lnTo>
                <a:lnTo>
                  <a:pt x="10108" y="19081"/>
                </a:lnTo>
                <a:lnTo>
                  <a:pt x="10108" y="18080"/>
                </a:lnTo>
                <a:lnTo>
                  <a:pt x="11108" y="18080"/>
                </a:lnTo>
                <a:lnTo>
                  <a:pt x="11108" y="17080"/>
                </a:lnTo>
                <a:lnTo>
                  <a:pt x="12109" y="17080"/>
                </a:lnTo>
                <a:lnTo>
                  <a:pt x="12109" y="16079"/>
                </a:lnTo>
                <a:lnTo>
                  <a:pt x="13110" y="16079"/>
                </a:lnTo>
                <a:lnTo>
                  <a:pt x="13110" y="15078"/>
                </a:lnTo>
                <a:lnTo>
                  <a:pt x="10108" y="15078"/>
                </a:lnTo>
                <a:lnTo>
                  <a:pt x="10108" y="14044"/>
                </a:lnTo>
                <a:lnTo>
                  <a:pt x="10108" y="13044"/>
                </a:lnTo>
                <a:lnTo>
                  <a:pt x="10108" y="12043"/>
                </a:lnTo>
                <a:lnTo>
                  <a:pt x="10108" y="11042"/>
                </a:lnTo>
                <a:lnTo>
                  <a:pt x="10108" y="10041"/>
                </a:lnTo>
                <a:lnTo>
                  <a:pt x="15111" y="10041"/>
                </a:lnTo>
                <a:lnTo>
                  <a:pt x="15111" y="11042"/>
                </a:lnTo>
                <a:lnTo>
                  <a:pt x="15111" y="12043"/>
                </a:lnTo>
                <a:lnTo>
                  <a:pt x="15111" y="13044"/>
                </a:lnTo>
                <a:lnTo>
                  <a:pt x="16112" y="13044"/>
                </a:lnTo>
                <a:lnTo>
                  <a:pt x="16112" y="12043"/>
                </a:lnTo>
                <a:lnTo>
                  <a:pt x="17146" y="12043"/>
                </a:lnTo>
                <a:lnTo>
                  <a:pt x="17146" y="11042"/>
                </a:lnTo>
                <a:lnTo>
                  <a:pt x="18147" y="11042"/>
                </a:lnTo>
                <a:lnTo>
                  <a:pt x="18147" y="10041"/>
                </a:lnTo>
                <a:lnTo>
                  <a:pt x="19147" y="10041"/>
                </a:lnTo>
                <a:lnTo>
                  <a:pt x="19147" y="9041"/>
                </a:lnTo>
                <a:lnTo>
                  <a:pt x="18147" y="9041"/>
                </a:lnTo>
                <a:lnTo>
                  <a:pt x="18147" y="8040"/>
                </a:lnTo>
                <a:lnTo>
                  <a:pt x="17146" y="8040"/>
                </a:lnTo>
                <a:lnTo>
                  <a:pt x="17146" y="7039"/>
                </a:lnTo>
                <a:lnTo>
                  <a:pt x="16112" y="7039"/>
                </a:lnTo>
                <a:lnTo>
                  <a:pt x="16112" y="6005"/>
                </a:lnTo>
                <a:lnTo>
                  <a:pt x="15111" y="6005"/>
                </a:lnTo>
                <a:lnTo>
                  <a:pt x="15111" y="7039"/>
                </a:lnTo>
                <a:lnTo>
                  <a:pt x="15111" y="8040"/>
                </a:lnTo>
                <a:lnTo>
                  <a:pt x="15111" y="9041"/>
                </a:lnTo>
                <a:lnTo>
                  <a:pt x="10108" y="9041"/>
                </a:lnTo>
                <a:lnTo>
                  <a:pt x="10108" y="8040"/>
                </a:lnTo>
                <a:lnTo>
                  <a:pt x="10108" y="7039"/>
                </a:lnTo>
                <a:lnTo>
                  <a:pt x="10108" y="6005"/>
                </a:lnTo>
                <a:lnTo>
                  <a:pt x="10108" y="5004"/>
                </a:lnTo>
                <a:lnTo>
                  <a:pt x="10108" y="4004"/>
                </a:lnTo>
                <a:lnTo>
                  <a:pt x="13110" y="4004"/>
                </a:lnTo>
                <a:lnTo>
                  <a:pt x="13110" y="3003"/>
                </a:lnTo>
                <a:lnTo>
                  <a:pt x="12109" y="3003"/>
                </a:lnTo>
                <a:lnTo>
                  <a:pt x="12109" y="2002"/>
                </a:lnTo>
                <a:lnTo>
                  <a:pt x="11108" y="2002"/>
                </a:lnTo>
                <a:lnTo>
                  <a:pt x="11108" y="1002"/>
                </a:lnTo>
                <a:lnTo>
                  <a:pt x="10108" y="1002"/>
                </a:lnTo>
                <a:lnTo>
                  <a:pt x="101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Bildschirmpräsentation (16:9)</PresentationFormat>
  <Paragraphs>32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Chakra Petch Medium</vt:lpstr>
      <vt:lpstr>Poppins</vt:lpstr>
      <vt:lpstr>Fira Code</vt:lpstr>
      <vt:lpstr>Arial</vt:lpstr>
      <vt:lpstr>Computer Science &amp; Mathematics Major for College: Software &amp; Media Applications by Slidesgo</vt:lpstr>
      <vt:lpstr>Linked Lists von Ilijas Brkic &amp; Andrei Stana</vt:lpstr>
      <vt:lpstr>Was ist eine Linked List</vt:lpstr>
      <vt:lpstr>Was ist eine Linked List</vt:lpstr>
      <vt:lpstr>Was ist eine Linked List</vt:lpstr>
      <vt:lpstr>Wie ist eine Node aufgebaut?</vt:lpstr>
      <vt:lpstr>Wie ist eine Node aufgebaut</vt:lpstr>
      <vt:lpstr>Kapitel 3</vt:lpstr>
      <vt:lpstr>Kapitel 4</vt:lpstr>
      <vt:lpstr>Vielen Dank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 von Ilijas Brkic &amp; Andrei Stana</dc:title>
  <cp:lastModifiedBy>Minimiflow YT</cp:lastModifiedBy>
  <cp:revision>2</cp:revision>
  <dcterms:modified xsi:type="dcterms:W3CDTF">2022-04-26T13:15:46Z</dcterms:modified>
</cp:coreProperties>
</file>