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59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apt-get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878</Words>
  <Application>Microsoft Macintosh PowerPoint</Application>
  <PresentationFormat>寬螢幕</PresentationFormat>
  <Paragraphs>96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 (1)</vt:lpstr>
      <vt:lpstr>常用指令 (2)</vt:lpstr>
      <vt:lpstr>常用指令 (3)</vt:lpstr>
      <vt:lpstr>常用指令 (3) – 示範流程[1]</vt:lpstr>
      <vt:lpstr>常用指令 (3) – 示範流程[2]</vt:lpstr>
      <vt:lpstr>常用指令 (3) – 示範流程[3]</vt:lpstr>
      <vt:lpstr>常用指令 (4)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26</cp:revision>
  <dcterms:created xsi:type="dcterms:W3CDTF">2022-09-19T01:48:18Z</dcterms:created>
  <dcterms:modified xsi:type="dcterms:W3CDTF">2022-10-06T05:21:21Z</dcterms:modified>
</cp:coreProperties>
</file>