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538" r:id="rId2"/>
    <p:sldId id="1533" r:id="rId3"/>
    <p:sldId id="1539" r:id="rId4"/>
    <p:sldId id="1542" r:id="rId5"/>
    <p:sldId id="1543" r:id="rId6"/>
    <p:sldId id="1535" r:id="rId7"/>
    <p:sldId id="1537" r:id="rId8"/>
    <p:sldId id="1534" r:id="rId9"/>
    <p:sldId id="1540" r:id="rId10"/>
    <p:sldId id="1544" r:id="rId11"/>
    <p:sldId id="1545" r:id="rId12"/>
    <p:sldId id="1547" r:id="rId13"/>
    <p:sldId id="1546" r:id="rId14"/>
    <p:sldId id="1548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B2B2B2"/>
    <a:srgbClr val="202020"/>
    <a:srgbClr val="323232"/>
    <a:srgbClr val="CC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6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384" y="200"/>
      </p:cViewPr>
      <p:guideLst>
        <p:guide orient="horz" pos="241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2022/7/22</a:t>
            </a:fld>
            <a:endParaRPr lang="zh-CN" alt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  <a:t>2022/7/22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IDIA/NeMo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ZHTWwgN_poEAr3j_2R02jvoSnZxgQApZ#scrollTo=built-scratc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ogle-research/bigbird/blob/master/bigbird/summarization/eval.ipyn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hnlp.github.io/ohnlptk/ie_editor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ym typeface="+mn-ea"/>
              </a:rPr>
              <a:t>MedTagger</a:t>
            </a:r>
            <a:r>
              <a:rPr lang="" altLang="zh-TW">
                <a:sym typeface="+mn-ea"/>
              </a:rPr>
              <a:t> [failed]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515" y="1600200"/>
            <a:ext cx="10807700" cy="452628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9600" y="1049655"/>
            <a:ext cx="1644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/>
              <a:t>linux </a:t>
            </a:r>
            <a:r>
              <a:rPr lang="en-US" altLang="zh-TW"/>
              <a:t>version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NeMo - Data [Mask &amp; Raw Data]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76425"/>
            <a:ext cx="10972800" cy="156337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9600" y="1126490"/>
            <a:ext cx="4250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>
                <a:hlinkClick r:id="rId3" action="ppaction://hlinkfile"/>
              </a:rPr>
              <a:t>https://github.com/NVIDIA/NeMo</a:t>
            </a:r>
            <a:r>
              <a:rPr lang="" altLang="zh-TW"/>
              <a:t> </a:t>
            </a:r>
            <a:r>
              <a:rPr lang="en-US" altLang="zh-TW">
                <a:sym typeface="+mn-ea"/>
              </a:rPr>
              <a:t>&lt;</a:t>
            </a:r>
            <a:r>
              <a:rPr lang="" altLang="en-US">
                <a:sym typeface="+mn-ea"/>
              </a:rPr>
              <a:t>-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rcRect r="32530"/>
          <a:stretch>
            <a:fillRect/>
          </a:stretch>
        </p:blipFill>
        <p:spPr>
          <a:xfrm>
            <a:off x="609600" y="3832225"/>
            <a:ext cx="10972800" cy="16192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09600" y="1494790"/>
            <a:ext cx="5393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/>
              <a:t>Mask - 3 Class</a:t>
            </a:r>
            <a:r>
              <a:rPr lang="" altLang="en-US">
                <a:solidFill>
                  <a:srgbClr val="FF0000"/>
                </a:solidFill>
              </a:rPr>
              <a:t> [0:O, 1:B-Disease, 2:I-Disease]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09600" y="3463925"/>
            <a:ext cx="1282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/>
              <a:t>Raw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NeMo - </a:t>
            </a:r>
            <a:r>
              <a:rPr lang="" altLang="en-US">
                <a:sym typeface="+mn-ea"/>
              </a:rPr>
              <a:t>Demo Train &amp; Test Result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09600" y="1126490"/>
            <a:ext cx="4250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" altLang="zh-TW">
                <a:hlinkClick r:id="rId2" action="ppaction://hlinkfile"/>
              </a:rPr>
              <a:t>Demo Code [python]</a:t>
            </a:r>
            <a:r>
              <a:rPr lang="" altLang="zh-TW"/>
              <a:t> &lt;-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87782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rgbClr val="FF0000"/>
                          </a:solidFill>
                        </a:rPr>
                        <a:t>epoch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rgbClr val="FF0000"/>
                          </a:solidFill>
                        </a:rPr>
                        <a:t>gpus num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rgbClr val="FF0000"/>
                          </a:solidFill>
                        </a:rPr>
                        <a:t>train data num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rgbClr val="FF0000"/>
                          </a:solidFill>
                        </a:rPr>
                        <a:t>test data num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rgbClr val="FF0000"/>
                          </a:solidFill>
                        </a:rPr>
                        <a:t>1 [1080Ti]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rgbClr val="FF0000"/>
                          </a:solidFill>
                        </a:rPr>
                        <a:t>5430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rgbClr val="FF0000"/>
                          </a:solidFill>
                        </a:rPr>
                        <a:t>940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圓桌 5"/>
          <p:cNvGraphicFramePr/>
          <p:nvPr/>
        </p:nvGraphicFramePr>
        <p:xfrm>
          <a:off x="609600" y="2542540"/>
          <a:ext cx="8777603" cy="2715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3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3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9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99.33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99.62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99.47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B - </a:t>
                      </a:r>
                      <a:r>
                        <a:rPr lang="en-US" altLang="zh-TW" sz="1800">
                          <a:solidFill>
                            <a:schemeClr val="bg1"/>
                          </a:solidFill>
                          <a:sym typeface="+mn-ea"/>
                        </a:rPr>
                        <a:t>Disease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89.00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90.47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89.73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I - Disease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95.56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88.90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92.11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zh-TW" b="1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 b="1">
                          <a:solidFill>
                            <a:schemeClr val="bg1"/>
                          </a:solidFill>
                        </a:rPr>
                        <a:t>98.83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 sz="1800" b="1">
                          <a:solidFill>
                            <a:schemeClr val="bg1"/>
                          </a:solidFill>
                          <a:sym typeface="+mn-ea"/>
                        </a:rPr>
                        <a:t>98.83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 sz="1800" b="1">
                          <a:solidFill>
                            <a:schemeClr val="bg1"/>
                          </a:solidFill>
                          <a:sym typeface="+mn-ea"/>
                        </a:rPr>
                        <a:t>98.83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zh-TW" b="1">
                          <a:solidFill>
                            <a:schemeClr val="bg1"/>
                          </a:solidFill>
                        </a:rPr>
                        <a:t>macro avg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 b="1">
                          <a:solidFill>
                            <a:schemeClr val="bg1"/>
                          </a:solidFill>
                        </a:rPr>
                        <a:t>94.63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 b="1">
                          <a:solidFill>
                            <a:schemeClr val="bg1"/>
                          </a:solidFill>
                        </a:rPr>
                        <a:t>92.99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 b="1">
                          <a:solidFill>
                            <a:schemeClr val="bg1"/>
                          </a:solidFill>
                        </a:rPr>
                        <a:t>93.77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zh-TW" b="1">
                          <a:solidFill>
                            <a:schemeClr val="bg1"/>
                          </a:solidFill>
                        </a:rPr>
                        <a:t>weighted avg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 b="1">
                          <a:solidFill>
                            <a:schemeClr val="bg1"/>
                          </a:solidFill>
                        </a:rPr>
                        <a:t>98.82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 b="1">
                          <a:solidFill>
                            <a:schemeClr val="bg1"/>
                          </a:solidFill>
                        </a:rPr>
                        <a:t>98.83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zh-TW" b="1">
                          <a:solidFill>
                            <a:schemeClr val="bg1"/>
                          </a:solidFill>
                        </a:rPr>
                        <a:t>98.82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ym typeface="+mn-ea"/>
              </a:rPr>
              <a:t>BigBird Bio-NLP</a:t>
            </a:r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955"/>
            <a:ext cx="7477125" cy="12382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70" y="1417955"/>
            <a:ext cx="3389630" cy="30429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zh-TW"/>
              <a:t>BigBird Bio-NLP -</a:t>
            </a:r>
            <a:r>
              <a:rPr lang="en-US" altLang=""/>
              <a:t> </a:t>
            </a:r>
            <a:r>
              <a:rPr lang="" altLang="en-US"/>
              <a:t>Demo Results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61490"/>
            <a:ext cx="10972800" cy="12515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169285"/>
            <a:ext cx="10972800" cy="128814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9600" y="1126490"/>
            <a:ext cx="4250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TW">
                <a:hlinkClick r:id="rId4" action="ppaction://hlinkfile"/>
              </a:rPr>
              <a:t>Demo Code [python]</a:t>
            </a:r>
            <a:r>
              <a:rPr lang="en-US" altLang="zh-TW"/>
              <a:t> &lt;-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1B0A7-7C1A-308B-E613-5B2DC87A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E95CBB2-ED02-63E7-916F-BCEE22718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4638"/>
            <a:ext cx="5813186" cy="6001348"/>
          </a:xfrm>
        </p:spPr>
      </p:pic>
    </p:spTree>
    <p:extLst>
      <p:ext uri="{BB962C8B-B14F-4D97-AF65-F5344CB8AC3E}">
        <p14:creationId xmlns:p14="http://schemas.microsoft.com/office/powerpoint/2010/main" val="423931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MedTagger</a:t>
            </a:r>
            <a:endParaRPr lang="" altLang="zh-TW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86255"/>
            <a:ext cx="5695950" cy="10953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9600" y="1049655"/>
            <a:ext cx="2078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zh-TW"/>
              <a:t>windows version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09600" y="1417955"/>
            <a:ext cx="2122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/>
              <a:t>- env path config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9600" y="2881630"/>
            <a:ext cx="4236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/>
              <a:t>- </a:t>
            </a:r>
            <a:r>
              <a:rPr lang="" altLang="en-US"/>
              <a:t>initialization demo input to output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49930"/>
            <a:ext cx="7927975" cy="3613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ym typeface="+mn-ea"/>
              </a:rPr>
              <a:t>MedTagger</a:t>
            </a:r>
            <a:r>
              <a:rPr lang="" altLang="zh-TW">
                <a:sym typeface="+mn-ea"/>
              </a:rPr>
              <a:t> - Demo 01 [Command test]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rcRect b="75168"/>
          <a:stretch>
            <a:fillRect/>
          </a:stretch>
        </p:blipFill>
        <p:spPr>
          <a:xfrm>
            <a:off x="608330" y="1786255"/>
            <a:ext cx="6249600" cy="1193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348355"/>
            <a:ext cx="6248400" cy="18478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9600" y="1417955"/>
            <a:ext cx="774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/>
              <a:t>Input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8330" y="2980055"/>
            <a:ext cx="976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/>
              <a:t>Output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ym typeface="+mn-ea"/>
              </a:rPr>
              <a:t>MedTagger</a:t>
            </a:r>
            <a:r>
              <a:rPr lang="en-US" altLang="zh-TW">
                <a:sym typeface="+mn-ea"/>
              </a:rPr>
              <a:t> - Demo 0</a:t>
            </a:r>
            <a:r>
              <a:rPr lang="" altLang="en-US">
                <a:sym typeface="+mn-ea"/>
              </a:rPr>
              <a:t>2</a:t>
            </a:r>
            <a:r>
              <a:rPr lang="en-US" altLang="zh-TW">
                <a:sym typeface="+mn-ea"/>
              </a:rPr>
              <a:t> [Command test]</a:t>
            </a:r>
            <a:endParaRPr lang="" altLang="en-US">
              <a:sym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9600" y="1417955"/>
            <a:ext cx="774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8330" y="3119755"/>
            <a:ext cx="976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Output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786255"/>
            <a:ext cx="7772400" cy="13335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3488055"/>
            <a:ext cx="775335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ym typeface="+mn-ea"/>
              </a:rPr>
              <a:t>MedTagger</a:t>
            </a:r>
            <a:r>
              <a:rPr lang="" altLang="zh-TW">
                <a:sym typeface="+mn-ea"/>
              </a:rPr>
              <a:t> - Online rule editer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50" y="1600200"/>
            <a:ext cx="10781665" cy="452628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4850" y="1276350"/>
            <a:ext cx="10781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>
                <a:hlinkClick r:id="rId3" action="ppaction://hlinkfile"/>
              </a:rPr>
              <a:t>https://ohnlp.github.io/ohnlptk/ie_editor.html</a:t>
            </a:r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ym typeface="+mn-ea"/>
              </a:rPr>
              <a:t>AgingNLP - Fall NLP Algorithm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09600" y="1049655"/>
            <a:ext cx="2078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windows version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28165"/>
            <a:ext cx="9782175" cy="43053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291070" y="4724400"/>
            <a:ext cx="2037080" cy="4832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291070" y="4356100"/>
            <a:ext cx="1520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>
                <a:solidFill>
                  <a:srgbClr val="FF0000"/>
                </a:solidFill>
              </a:rPr>
              <a:t>No such file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ym typeface="+mn-ea"/>
              </a:rPr>
              <a:t>AgingNLP - Fall NLP Algorithm</a:t>
            </a:r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955"/>
            <a:ext cx="2381250" cy="25050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9600" y="3102610"/>
            <a:ext cx="2037080" cy="2298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46680" y="3033395"/>
            <a:ext cx="1520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>
                <a:solidFill>
                  <a:srgbClr val="FF0000"/>
                </a:solidFill>
              </a:rPr>
              <a:t>No such file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086860"/>
            <a:ext cx="3800475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AgingNLP - Delirium NLP Algorithm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60905"/>
            <a:ext cx="9772650" cy="34575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9600" y="4647565"/>
            <a:ext cx="9772650" cy="9709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03630" y="4647565"/>
            <a:ext cx="1520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>
                <a:solidFill>
                  <a:srgbClr val="FF0000"/>
                </a:solidFill>
              </a:rPr>
              <a:t>No such file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" y="2879090"/>
            <a:ext cx="9772650" cy="3073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868420" y="2848610"/>
            <a:ext cx="1520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>
                <a:solidFill>
                  <a:srgbClr val="FF0000"/>
                </a:solidFill>
              </a:rPr>
              <a:t>No such file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09600" y="1049655"/>
            <a:ext cx="2078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windows version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ym typeface="+mn-ea"/>
              </a:rPr>
              <a:t>MedTagger</a:t>
            </a:r>
            <a:r>
              <a:rPr lang="en-US" altLang="zh-TW">
                <a:sym typeface="+mn-ea"/>
              </a:rPr>
              <a:t> </a:t>
            </a:r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955"/>
            <a:ext cx="6304915" cy="45262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9770" y="2016125"/>
            <a:ext cx="4157345" cy="4406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6299</TotalTime>
  <Words>201</Words>
  <Application>Microsoft Macintosh PowerPoint</Application>
  <PresentationFormat>寬螢幕</PresentationFormat>
  <Paragraphs>69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宋体</vt:lpstr>
      <vt:lpstr>Arial</vt:lpstr>
      <vt:lpstr>Calibri</vt:lpstr>
      <vt:lpstr>Art_mountaineering</vt:lpstr>
      <vt:lpstr>MedTagger [failed]</vt:lpstr>
      <vt:lpstr>MedTagger</vt:lpstr>
      <vt:lpstr>MedTagger - Demo 01 [Command test]</vt:lpstr>
      <vt:lpstr>MedTagger - Demo 02 [Command test]</vt:lpstr>
      <vt:lpstr>MedTagger - Online rule editer</vt:lpstr>
      <vt:lpstr>AgingNLP - Fall NLP Algorithm</vt:lpstr>
      <vt:lpstr>AgingNLP - Fall NLP Algorithm</vt:lpstr>
      <vt:lpstr>AgingNLP - Delirium NLP Algorithm</vt:lpstr>
      <vt:lpstr>MedTagger </vt:lpstr>
      <vt:lpstr>NeMo - Data [Mask &amp; Raw Data]</vt:lpstr>
      <vt:lpstr>NeMo - Demo Train &amp; Test Result</vt:lpstr>
      <vt:lpstr>BigBird Bio-NLP</vt:lpstr>
      <vt:lpstr>BigBird Bio-NLP - Demo Results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志宇 簡</cp:lastModifiedBy>
  <cp:revision>2415</cp:revision>
  <dcterms:created xsi:type="dcterms:W3CDTF">2022-06-22T01:47:13Z</dcterms:created>
  <dcterms:modified xsi:type="dcterms:W3CDTF">2022-07-26T08:53:41Z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1028-11.1.0.9615</vt:lpwstr>
  </property>
</Properties>
</file>