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24" r:id="rId2"/>
    <p:sldId id="1422" r:id="rId3"/>
    <p:sldId id="1423" r:id="rId4"/>
    <p:sldId id="1426" r:id="rId5"/>
    <p:sldId id="1428" r:id="rId6"/>
    <p:sldId id="1425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700C7EC0-5AAD-472A-8F91-10E1486B0907}">
          <p14:sldIdLst/>
        </p14:section>
        <p14:section name="未命名的章節" id="{8804C473-04DC-4E0A-AE92-50F4E3315063}">
          <p14:sldIdLst>
            <p14:sldId id="1424"/>
            <p14:sldId id="1422"/>
            <p14:sldId id="1423"/>
            <p14:sldId id="1426"/>
            <p14:sldId id="1428"/>
            <p14:sldId id="1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1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536" y="200"/>
      </p:cViewPr>
      <p:guideLst>
        <p:guide orient="horz" pos="24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2022/8/18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2022/8/18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tureckova/ISLES201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1710.0404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ink.springer.com/chapter/10.1007/978-3-030-11723-8_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DAD8-B218-3FFB-9CA5-1A82FB2E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ISLES CHALLENGE 2018 – rank 1 short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B3460-9596-82AC-9051-27E7757E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487475-DC10-E736-E08E-AD20D3E3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27550"/>
            <a:ext cx="5014586" cy="55708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BA2AC9-C169-7F7A-DB59-00BBEDE1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5" y="1227550"/>
            <a:ext cx="5825319" cy="1853853"/>
          </a:xfrm>
          <a:prstGeom prst="rect">
            <a:avLst/>
          </a:prstGeom>
        </p:spPr>
      </p:pic>
      <p:pic>
        <p:nvPicPr>
          <p:cNvPr id="6" name="圖片 5">
            <a:hlinkClick r:id="rId4"/>
            <a:extLst>
              <a:ext uri="{FF2B5EF4-FFF2-40B4-BE49-F238E27FC236}">
                <a16:creationId xmlns:a16="http://schemas.microsoft.com/office/drawing/2014/main" id="{1CD5D78B-D852-D106-F8D1-B8A3C1976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66" y="107228"/>
            <a:ext cx="2936461" cy="4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 2d </a:t>
            </a:r>
            <a:r>
              <a:rPr lang="en-US" altLang="zh-TW" dirty="0" err="1"/>
              <a:t>convoluation</a:t>
            </a:r>
            <a:r>
              <a:rPr lang="en-US" altLang="zh-TW" dirty="0"/>
              <a:t> stack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C276606-0DD7-43B6-65E8-8C1AB1CAF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 bwMode="auto">
          <a:xfrm>
            <a:off x="609600" y="1600200"/>
            <a:ext cx="5652052" cy="453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0395B-1064-1E06-D01D-EC72EB1F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2d </a:t>
            </a:r>
            <a:r>
              <a:rPr kumimoji="1" lang="en-US" altLang="zh-TW" dirty="0" err="1"/>
              <a:t>convoluation</a:t>
            </a:r>
            <a:r>
              <a:rPr kumimoji="1" lang="en-US" altLang="zh-TW" dirty="0"/>
              <a:t> voting mechanism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CD7C6-F0A8-01CD-46DC-AD2A814A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12588199-463E-D7F3-6D01-A8DC08D0C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9"/>
          <a:stretch/>
        </p:blipFill>
        <p:spPr bwMode="auto">
          <a:xfrm>
            <a:off x="592899" y="1600200"/>
            <a:ext cx="95219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8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B1804-5711-6EE7-9937-8C0AC3A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sz="2000" dirty="0"/>
              <a:t>Interactive Medical Image Segmentation using Deep Learning with Image-specific Fine-tuning</a:t>
            </a:r>
            <a:endParaRPr kumimoji="1" lang="zh-TW" altLang="en-US" sz="2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E727D1D-F4A9-93E0-D89D-33577C33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hlinkClick r:id="rId2"/>
            <a:extLst>
              <a:ext uri="{FF2B5EF4-FFF2-40B4-BE49-F238E27FC236}">
                <a16:creationId xmlns:a16="http://schemas.microsoft.com/office/drawing/2014/main" id="{F992CCFB-6E31-993B-C627-8CB4A186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10972800" cy="41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8C495-9AD3-E536-51E6-96DBB2EE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P-Net &amp; PC-Net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6B7A2-8ECF-CD9B-E714-AA50FEF1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138A9E-A8D3-8554-801D-20597181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10629530" cy="18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45D53-0F55-9851-376B-0A43B4E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sz="2000" dirty="0"/>
              <a:t>ISLES Challenge: U-Shaped Convolution Neural Network with Dilated Convolution for 3D Stroke Lesion Segmentation</a:t>
            </a:r>
            <a:endParaRPr kumimoji="1"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0C64E-4F8A-A1FB-67FF-D605F297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Picture 2" descr="figure 3">
            <a:hlinkClick r:id="rId2"/>
            <a:extLst>
              <a:ext uri="{FF2B5EF4-FFF2-40B4-BE49-F238E27FC236}">
                <a16:creationId xmlns:a16="http://schemas.microsoft.com/office/drawing/2014/main" id="{47F27834-BDDC-8A28-67BB-14A23C947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6995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1784"/>
      </p:ext>
    </p:extLst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44</Words>
  <Application>Microsoft Macintosh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Art_mountaineering</vt:lpstr>
      <vt:lpstr>ISLES CHALLENGE 2018 – rank 1 short paper</vt:lpstr>
      <vt:lpstr>Multi 2d convoluation stack </vt:lpstr>
      <vt:lpstr>2d convoluation voting mechanism</vt:lpstr>
      <vt:lpstr>Interactive Medical Image Segmentation using Deep Learning with Image-specific Fine-tuning</vt:lpstr>
      <vt:lpstr>P-Net &amp; PC-Net</vt:lpstr>
      <vt:lpstr>ISLES Challenge: U-Shaped Convolution Neural Network with Dilated Convolution for 3D Stroke Lesion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2333</cp:revision>
  <dcterms:created xsi:type="dcterms:W3CDTF">2022-05-30T07:00:09Z</dcterms:created>
  <dcterms:modified xsi:type="dcterms:W3CDTF">2022-08-18T04:27:21Z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