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524" r:id="rId2"/>
    <p:sldId id="1529" r:id="rId3"/>
    <p:sldId id="1530" r:id="rId4"/>
    <p:sldId id="1526" r:id="rId5"/>
    <p:sldId id="1525" r:id="rId6"/>
    <p:sldId id="1523" r:id="rId7"/>
    <p:sldId id="1534" r:id="rId8"/>
    <p:sldId id="1535" r:id="rId9"/>
    <p:sldId id="1536" r:id="rId10"/>
    <p:sldId id="1537" r:id="rId11"/>
    <p:sldId id="1538" r:id="rId12"/>
    <p:sldId id="1539" r:id="rId13"/>
    <p:sldId id="1540" r:id="rId14"/>
    <p:sldId id="1541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ld" id="{18804649-ECF5-4049-8816-D18E193D37D5}">
          <p14:sldIdLst/>
        </p14:section>
        <p14:section name="new" id="{700C7EC0-5AAD-472A-8F91-10E1486B0907}">
          <p14:sldIdLst>
            <p14:sldId id="1524"/>
            <p14:sldId id="1529"/>
            <p14:sldId id="1530"/>
            <p14:sldId id="1526"/>
            <p14:sldId id="1525"/>
            <p14:sldId id="1523"/>
            <p14:sldId id="1534"/>
            <p14:sldId id="1535"/>
            <p14:sldId id="1536"/>
            <p14:sldId id="1537"/>
            <p14:sldId id="1538"/>
            <p14:sldId id="1539"/>
            <p14:sldId id="1540"/>
            <p14:sldId id="1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4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B2B2B2"/>
    <a:srgbClr val="202020"/>
    <a:srgbClr val="323232"/>
    <a:srgbClr val="CC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6" autoAdjust="0"/>
    <p:restoredTop sz="94660"/>
  </p:normalViewPr>
  <p:slideViewPr>
    <p:cSldViewPr snapToGrid="0" showGuides="1">
      <p:cViewPr varScale="1">
        <p:scale>
          <a:sx n="133" d="100"/>
          <a:sy n="133" d="100"/>
        </p:scale>
        <p:origin x="224" y="392"/>
      </p:cViewPr>
      <p:guideLst>
        <p:guide orient="horz" pos="244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BEDED714-68C8-44B6-9732-DDF7DD97772E}" type="datetime1">
              <a:rPr lang="zh-CN" altLang="en-US"/>
              <a:t>2022/7/19</a:t>
            </a:fld>
            <a:endParaRPr lang="zh-CN" alt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>
              <a:defRPr/>
            </a:pPr>
            <a:fld id="{8CF7581E-C9C7-4035-8AC9-880348F0A73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DC5E6B-4175-4FFB-B5AE-4E123AB7D8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6B4CF0-CBBB-49BA-806C-61DCC14C1F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A7A54C-86A0-49BA-AFB3-945990C39229}" type="datetimeFigureOut">
              <a:rPr lang="zh-CN" altLang="en-US"/>
              <a:t>2022/7/19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E4F83-A485-4394-AD63-6C62C12FCD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pangolin model mode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10972800" cy="25044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meta - april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1600200"/>
            <a:ext cx="963803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february - april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875" y="1600200"/>
            <a:ext cx="987361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february - march - april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10973435" cy="5177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4D471-003B-1EB4-E298-65887209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Lineage update – country compare</a:t>
            </a:r>
            <a:endParaRPr kumimoji="1"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85F82A9-C858-C26A-091C-86641219A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5C53AB8-EA77-9916-477A-C6DF6AF0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4017588" cy="52578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76F63172-C79B-62AC-F1FF-F36256F55E83}"/>
              </a:ext>
            </a:extLst>
          </p:cNvPr>
          <p:cNvSpPr txBox="1"/>
          <p:nvPr/>
        </p:nvSpPr>
        <p:spPr>
          <a:xfrm>
            <a:off x="609600" y="1232972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Lineage &gt; 1000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1997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29B0D-DD8D-1736-5ADE-BC759008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5F2A42-BE90-89F4-AB6A-F350605A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862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usher function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105022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usher function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rcRect r="1179"/>
          <a:stretch>
            <a:fillRect/>
          </a:stretch>
        </p:blipFill>
        <p:spPr>
          <a:xfrm>
            <a:off x="609600" y="1417955"/>
            <a:ext cx="106457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pangolin model mode</a:t>
            </a:r>
            <a:r>
              <a:rPr lang="en-US" altLang="en-US">
                <a:sym typeface="+mn-ea"/>
              </a:rPr>
              <a:t> - usher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10972800" cy="32581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ym typeface="+mn-ea"/>
              </a:rPr>
              <a:t>pangolin model mode</a:t>
            </a:r>
            <a:r>
              <a:rPr lang="en-US" altLang="en-US">
                <a:sym typeface="+mn-ea"/>
              </a:rPr>
              <a:t> - pangoLearn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417955"/>
            <a:ext cx="10972800" cy="416737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09600" y="2799080"/>
            <a:ext cx="11010900" cy="6851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000" scaled="1"/>
                </a:gra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000"/>
              <a:t>pangolearn 5</a:t>
            </a:r>
            <a:r>
              <a:rPr lang="zh-TW" altLang="en-US" sz="3000"/>
              <a:t>月</a:t>
            </a:r>
            <a:r>
              <a:rPr lang="en-US" altLang="zh-TW" sz="3000"/>
              <a:t>[ver.1.9] &amp; 3</a:t>
            </a:r>
            <a:r>
              <a:rPr lang="zh-TW" altLang="en-US" sz="3000"/>
              <a:t>月</a:t>
            </a:r>
            <a:r>
              <a:rPr lang="en-US" altLang="zh-TW" sz="3000"/>
              <a:t>[ver.1.2.133]-part4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609600" y="1600200"/>
          <a:ext cx="4521200" cy="75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data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diff[T/F]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[71712, 29903]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TW">
                          <a:solidFill>
                            <a:srgbClr val="FF0000"/>
                          </a:solidFill>
                        </a:rPr>
                        <a:t>[54520/17192]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005" y="1600200"/>
            <a:ext cx="1581150" cy="441007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165" y="1600200"/>
            <a:ext cx="161925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usher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417955"/>
            <a:ext cx="10972800" cy="12376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meta - february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75" y="1600200"/>
            <a:ext cx="974598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meta - march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650" y="1600200"/>
            <a:ext cx="9664065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76</Words>
  <Application>Microsoft Macintosh PowerPoint</Application>
  <PresentationFormat>寬螢幕</PresentationFormat>
  <Paragraphs>18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宋体</vt:lpstr>
      <vt:lpstr>Arial</vt:lpstr>
      <vt:lpstr>Calibri</vt:lpstr>
      <vt:lpstr>Art_mountaineering</vt:lpstr>
      <vt:lpstr>pangolin model mode</vt:lpstr>
      <vt:lpstr>usher function</vt:lpstr>
      <vt:lpstr>usher function</vt:lpstr>
      <vt:lpstr>pangolin model mode - usher</vt:lpstr>
      <vt:lpstr>pangolin model mode - pangoLearn</vt:lpstr>
      <vt:lpstr>pangolearn 5月[ver.1.9] &amp; 3月[ver.1.2.133]-part4</vt:lpstr>
      <vt:lpstr>usher</vt:lpstr>
      <vt:lpstr>meta - february</vt:lpstr>
      <vt:lpstr>meta - march</vt:lpstr>
      <vt:lpstr>meta - april</vt:lpstr>
      <vt:lpstr>february - april</vt:lpstr>
      <vt:lpstr>february - march - april</vt:lpstr>
      <vt:lpstr>Lineage update – country compare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</dc:title>
  <dc:creator>john</dc:creator>
  <cp:lastModifiedBy>志宇 簡</cp:lastModifiedBy>
  <cp:revision>2427</cp:revision>
  <dcterms:created xsi:type="dcterms:W3CDTF">2022-07-12T02:19:08Z</dcterms:created>
  <dcterms:modified xsi:type="dcterms:W3CDTF">2022-07-19T05:36:24Z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1028-11.1.0.9615</vt:lpwstr>
  </property>
</Properties>
</file>