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933" r:id="rId3"/>
    <p:sldId id="944" r:id="rId4"/>
    <p:sldId id="945" r:id="rId5"/>
    <p:sldId id="947" r:id="rId6"/>
    <p:sldId id="950" r:id="rId8"/>
    <p:sldId id="949" r:id="rId9"/>
    <p:sldId id="954" r:id="rId10"/>
    <p:sldId id="955" r:id="rId11"/>
    <p:sldId id="96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4a4273-6c45-442d-856e-aa54036ed8bd}">
          <p14:sldIdLst>
            <p14:sldId id="944"/>
            <p14:sldId id="947"/>
            <p14:sldId id="950"/>
            <p14:sldId id="949"/>
            <p14:sldId id="954"/>
            <p14:sldId id="967"/>
            <p14:sldId id="933"/>
            <p14:sldId id="945"/>
            <p14:sldId id="95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ä¸»é¢æ ·å¼ 1 - å¼ºè°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09600" y="1417955"/>
            <a:ext cx="7600315" cy="52558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S1-SGD-Net + Atlas</a:t>
            </a:r>
            <a:endParaRPr lang="" altLang="zh-TW"/>
          </a:p>
        </p:txBody>
      </p:sp>
      <p:pic>
        <p:nvPicPr>
          <p:cNvPr id="4" name="內容版面配置區 3" descr="架構圖fsl (1)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7382510" cy="5255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GUI for S1-SGD-Net + Atla</a:t>
            </a:r>
            <a:r>
              <a:rPr lang="en-US" altLang=""/>
              <a:t>s</a:t>
            </a:r>
            <a:endParaRPr lang="en-US" altLang="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9232265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PreTrain - SGDNet</a:t>
            </a:r>
            <a:endParaRPr lang="en-US" altLang="zh-TW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TW"/>
              <a:t>Negative Image - no0001~no0050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Lesion Image - Black Slice</a:t>
            </a:r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內容版面配置區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0" y="274955"/>
            <a:ext cx="4552950" cy="2520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圖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955"/>
            <a:ext cx="4569435" cy="25200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3082925"/>
            <a:ext cx="4568825" cy="2520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3082925"/>
            <a:ext cx="4552950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SGD-Net GUI</a:t>
            </a:r>
            <a:endParaRPr lang="en-US" altLang="zh-TW"/>
          </a:p>
        </p:txBody>
      </p:sp>
      <p:graphicFrame>
        <p:nvGraphicFramePr>
          <p:cNvPr id="4" name="內容版面配置區 3"/>
          <p:cNvGraphicFramePr/>
          <p:nvPr>
            <p:ph idx="1"/>
          </p:nvPr>
        </p:nvGraphicFramePr>
        <p:xfrm>
          <a:off x="609600" y="1600200"/>
          <a:ext cx="10972800" cy="4191000"/>
        </p:xfrm>
        <a:graphic>
          <a:graphicData uri="http://schemas.openxmlformats.org/drawingml/2006/table">
            <a:tbl>
              <a:tblPr firstRow="true">
                <a:tableStyleId>{08FB837D-C827-4EFA-A057-4D05807E0F7C}</a:tableStyleId>
              </a:tblPr>
              <a:tblGrid>
                <a:gridCol w="5486400"/>
                <a:gridCol w="5486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function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state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D</a:t>
                      </a:r>
                      <a:r>
                        <a:rPr lang="en-US" altLang="zh-TW" sz="1800"/>
                        <a:t>icom to ni</a:t>
                      </a:r>
                      <a:r>
                        <a:rPr lang="en-US" altLang="en-US" sz="1800"/>
                        <a:t>i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V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Predict dwi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V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D</a:t>
                      </a:r>
                      <a:r>
                        <a:rPr lang="en-US" altLang="zh-TW" sz="1800"/>
                        <a:t>isplay dwi &amp; </a:t>
                      </a:r>
                      <a:r>
                        <a:rPr lang="en-US" altLang="en-US" sz="1800"/>
                        <a:t>P</a:t>
                      </a:r>
                      <a:r>
                        <a:rPr lang="en-US" altLang="zh-TW" sz="1800"/>
                        <a:t>redict lesion</a:t>
                      </a:r>
                      <a:endParaRPr lang="en-US" altLang="zh-TW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V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</a:t>
                      </a:r>
                      <a:r>
                        <a:rPr lang="en-US" altLang="zh-TW"/>
                        <a:t>ii to MNI Atlas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V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Switch Atlas Pattern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V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List Atlas info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V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/>
                        <a:t>Save Atlas Image</a:t>
                      </a:r>
                      <a:endParaRPr lang="en-US" altLang="zh-TW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V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Optimized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-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SSH Connected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/>
                        <a:t>V</a:t>
                      </a:r>
                      <a:endParaRPr lang="en-US" altLang="zh-TW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model adjust</a:t>
            </a:r>
            <a:endParaRPr lang="en-US" altLang="zh-TW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TW"/>
              <a:t>loss funciton : remove smooth value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negative data: 50(40,10) -&gt; 20(15,5)</a:t>
            </a:r>
            <a:endParaRPr lang="en-US" altLang="zh-TW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focal tversky loss initialization adjust - False Negative</a:t>
            </a:r>
            <a:endParaRPr lang="en-US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2616614" cy="25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17955"/>
            <a:ext cx="2650065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10" y="1417955"/>
            <a:ext cx="2617235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70045"/>
            <a:ext cx="4189196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070" y="4170045"/>
            <a:ext cx="4194581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focal tversky loss initialization adjust - False Negative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4167693" cy="25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45" y="1417955"/>
            <a:ext cx="4189196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417955"/>
            <a:ext cx="5681684" cy="23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4132580"/>
            <a:ext cx="5690235" cy="2457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80" y="1417955"/>
            <a:ext cx="5645454" cy="234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685" y="4132580"/>
            <a:ext cx="5643245" cy="2457450"/>
          </a:xfrm>
          <a:prstGeom prst="rect">
            <a:avLst/>
          </a:prstGeom>
        </p:spPr>
      </p:pic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Pytorch version - S1 SGD-Net</a:t>
            </a:r>
            <a:br>
              <a:rPr lang="" altLang="zh-TW"/>
            </a:br>
            <a:r>
              <a:rPr lang="" altLang="zh-TW"/>
              <a:t>(backbone: Res18[U-net])</a:t>
            </a:r>
            <a:endParaRPr lang="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>寬螢幕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新細明體</vt:lpstr>
      <vt:lpstr>Wingdings</vt:lpstr>
      <vt:lpstr>SimSun</vt:lpstr>
      <vt:lpstr>Droid Sans Fallback</vt:lpstr>
      <vt:lpstr>微软雅黑</vt:lpstr>
      <vt:lpstr>SimSun</vt:lpstr>
      <vt:lpstr>Arial Unicode MS</vt:lpstr>
      <vt:lpstr>AR PL UKai CN</vt:lpstr>
      <vt:lpstr>Webdings</vt:lpstr>
      <vt:lpstr>Times New Roman</vt:lpstr>
      <vt:lpstr>Art_mountaineering</vt:lpstr>
      <vt:lpstr>PowerPoint 演示文稿</vt:lpstr>
      <vt:lpstr>PowerPoint 演示文稿</vt:lpstr>
      <vt:lpstr>PreTrain - SGDNet</vt:lpstr>
      <vt:lpstr>PowerPoint 演示文稿</vt:lpstr>
      <vt:lpstr>SGD-Net GUI</vt:lpstr>
      <vt:lpstr>model adjust</vt:lpstr>
      <vt:lpstr>focal tversky loss initialization adjust - False Negative</vt:lpstr>
      <vt:lpstr>focal tversky loss initialization adjust - False Negative</vt:lpstr>
      <vt:lpstr>focal tversky loss initialization adjust - False Negative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1660</cp:revision>
  <dcterms:created xsi:type="dcterms:W3CDTF">2021-11-02T00:43:25Z</dcterms:created>
  <dcterms:modified xsi:type="dcterms:W3CDTF">2021-11-02T00:43:25Z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