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92ac27-0ed1-43df-b792-cabef6aad4d2}">
          <p14:sldIdLst>
            <p14:sldId id="10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4"/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4" name="內容版面配置區 3"/>
          <p:cNvGraphicFramePr/>
          <p:nvPr>
            <p:ph idx="1"/>
          </p:nvPr>
        </p:nvGraphicFramePr>
        <p:xfrm>
          <a:off x="609600" y="1616075"/>
          <a:ext cx="10972800" cy="494728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51280"/>
                <a:gridCol w="3173098"/>
                <a:gridCol w="2553338"/>
                <a:gridCol w="1947546"/>
                <a:gridCol w="194754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LOC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Survival(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Mortality(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b="1">
                          <a:solidFill>
                            <a:schemeClr val="bg1"/>
                          </a:solidFill>
                        </a:rPr>
                        <a:t>BaseLine</a:t>
                      </a:r>
                      <a:endParaRPr lang="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514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41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0.9062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0.8914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</a:tr>
              <a:tr h="3797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Taipei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45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0.8533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0.7611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73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Baseline Result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0.7518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  <a:tr h="3797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1854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404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0.8962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0.7056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846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Baseline Result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0.5769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  <a:tr h="37909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10303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2491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0.8295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0.8127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73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Baseline Result</a:t>
                      </a:r>
                      <a:endParaRPr lang="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0.5606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寬螢幕</PresentationFormat>
  <Paragraphs>110</Paragraphs>
  <Slides>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新細明體</vt:lpstr>
      <vt:lpstr>Wingdings</vt:lpstr>
      <vt:lpstr>DejaVu Sans</vt:lpstr>
      <vt:lpstr>SimSun</vt:lpstr>
      <vt:lpstr>Droid Sans Fallback</vt:lpstr>
      <vt:lpstr>东文宋体</vt:lpstr>
      <vt:lpstr>微软雅黑</vt:lpstr>
      <vt:lpstr>SimSun</vt:lpstr>
      <vt:lpstr>Arial Unicode MS</vt:lpstr>
      <vt:lpstr>AR PL UKai CN</vt:lpstr>
      <vt:lpstr>OpenSymbol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1860</cp:revision>
  <dcterms:created xsi:type="dcterms:W3CDTF">2021-12-27T03:30:19Z</dcterms:created>
  <dcterms:modified xsi:type="dcterms:W3CDTF">2021-12-27T03:30:19Z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