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73" r:id="rId12"/>
    <p:sldId id="275" r:id="rId13"/>
    <p:sldId id="276" r:id="rId14"/>
    <p:sldId id="259" r:id="rId15"/>
    <p:sldId id="258" r:id="rId16"/>
    <p:sldId id="274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F8D9E6-5D37-C740-B73A-87A3CD515E44}">
          <p14:sldIdLst>
            <p14:sldId id="257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65"/>
            <p14:sldId id="273"/>
            <p14:sldId id="275"/>
            <p14:sldId id="276"/>
          </p14:sldIdLst>
        </p14:section>
        <p14:section name="SGD-NET" id="{807EB455-FF9F-6549-BAB3-6D53A92332D4}">
          <p14:sldIdLst>
            <p14:sldId id="259"/>
            <p14:sldId id="258"/>
          </p14:sldIdLst>
        </p14:section>
        <p14:section name="DeepInSight" id="{3F3F858B-C02D-6348-8199-493DDD18A212}">
          <p14:sldIdLst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>
        <p:scale>
          <a:sx n="171" d="100"/>
          <a:sy n="171" d="100"/>
        </p:scale>
        <p:origin x="136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weixin_43051346/article/details/123003905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[pip 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]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AE59-5326-7B03-6EBD-5907940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[swap</a:t>
            </a:r>
            <a:r>
              <a:rPr kumimoji="1" lang="zh-TW" altLang="en-US" dirty="0"/>
              <a:t>記憶體重置</a:t>
            </a:r>
            <a:r>
              <a:rPr kumimoji="1" lang="en-US" altLang="zh-TW" dirty="0"/>
              <a:t>] (5)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78632-F293-7FC1-FFCB-FC489E5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記憶體空間使用過多時，需進行釋放，否則伺服器會很容易當機。</a:t>
            </a:r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swapoff</a:t>
            </a:r>
            <a:r>
              <a:rPr kumimoji="1" lang="en-US" altLang="zh-TW" sz="2000" dirty="0"/>
              <a:t> -a (</a:t>
            </a:r>
            <a:r>
              <a:rPr kumimoji="1" lang="zh-TW" altLang="en-US" sz="2000" dirty="0"/>
              <a:t>清除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記憶體，需要釋放一段時間</a:t>
            </a:r>
            <a:r>
              <a:rPr kumimoji="1" lang="en-US" altLang="zh-TW" sz="2000" dirty="0"/>
              <a:t>)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swapon</a:t>
            </a:r>
            <a:r>
              <a:rPr kumimoji="1" lang="en-US" altLang="zh-TW" sz="2000" dirty="0"/>
              <a:t> –a (</a:t>
            </a:r>
            <a:r>
              <a:rPr kumimoji="1" lang="zh-TW" altLang="en-US" sz="2000" dirty="0"/>
              <a:t>重新開放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記憶體使用空間，確保變成「無法使用」後再啟動</a:t>
            </a:r>
            <a:r>
              <a:rPr kumimoji="1" lang="en-US" altLang="zh-TW" sz="2000" dirty="0"/>
              <a:t>)</a:t>
            </a:r>
          </a:p>
          <a:p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F9C4A-10ED-8225-58C6-1BA9F4DD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74" y="2567949"/>
            <a:ext cx="2279374" cy="6592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8C2868-8E7F-E300-12B6-6365A5A9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8" y="2644637"/>
            <a:ext cx="4000500" cy="495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3CCF92-661D-5490-292D-74DCE04D6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7"/>
          <a:stretch/>
        </p:blipFill>
        <p:spPr>
          <a:xfrm>
            <a:off x="8633791" y="2562087"/>
            <a:ext cx="2279374" cy="660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D19383-E441-E48A-0F48-976CE66F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48" y="3912354"/>
            <a:ext cx="3987800" cy="774700"/>
          </a:xfrm>
          <a:prstGeom prst="rect">
            <a:avLst/>
          </a:prstGeom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33468669-8149-B561-EACB-56389CD585BF}"/>
              </a:ext>
            </a:extLst>
          </p:cNvPr>
          <p:cNvSpPr/>
          <p:nvPr/>
        </p:nvSpPr>
        <p:spPr>
          <a:xfrm>
            <a:off x="7880074" y="2650401"/>
            <a:ext cx="556591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224ADE-B580-7CE5-8D6B-75CD5A1BB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49"/>
          <a:stretch/>
        </p:blipFill>
        <p:spPr>
          <a:xfrm>
            <a:off x="5403574" y="3942711"/>
            <a:ext cx="2279374" cy="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AC882-CBE5-16FD-27DE-82A152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cuda</a:t>
            </a:r>
            <a:r>
              <a:rPr kumimoji="1" lang="en-US" altLang="zh-TW" dirty="0"/>
              <a:t> version error*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259C4F-E703-2E3C-15D1-BD51947D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19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534576-ED72-03B7-7A7A-9905093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670"/>
            <a:ext cx="7772400" cy="14903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FD787F-D0E7-51F1-7A24-F94BCC87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43040"/>
            <a:ext cx="10515600" cy="1420437"/>
          </a:xfrm>
          <a:prstGeom prst="rect">
            <a:avLst/>
          </a:prstGeom>
        </p:spPr>
      </p:pic>
      <p:sp>
        <p:nvSpPr>
          <p:cNvPr id="8" name="文字方塊 7">
            <a:hlinkClick r:id="rId5"/>
            <a:extLst>
              <a:ext uri="{FF2B5EF4-FFF2-40B4-BE49-F238E27FC236}">
                <a16:creationId xmlns:a16="http://schemas.microsoft.com/office/drawing/2014/main" id="{EA92D7B9-7EA7-4512-ECF7-851F6FEC0312}"/>
              </a:ext>
            </a:extLst>
          </p:cNvPr>
          <p:cNvSpPr txBox="1"/>
          <p:nvPr/>
        </p:nvSpPr>
        <p:spPr>
          <a:xfrm>
            <a:off x="780220" y="5963477"/>
            <a:ext cx="106315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hlinkClick r:id="rId5"/>
              </a:rPr>
              <a:t>https://blog.csdn.net/weixin_43051346/article/details/123003905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81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7B93-5930-EDA7-C8F8-C7977D9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Fusion-model – NIHSS+DWI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C8A8A-5FE5-0D94-A1A3-A11CE3AB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022EA5-F915-F847-3D3B-38695298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94209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DA537-2A99-F1C3-0982-14CBAE4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zh-TW" altLang="en-US" dirty="0"/>
              <a:t>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718A4-F530-EE8A-DB96-C3B9209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主要</a:t>
            </a:r>
            <a:r>
              <a:rPr lang="en-US" altLang="zh-TW" sz="2000" dirty="0" err="1"/>
              <a:t>pytorch</a:t>
            </a:r>
            <a:r>
              <a:rPr lang="zh-TW" altLang="en-US" sz="2000" dirty="0"/>
              <a:t>版本</a:t>
            </a:r>
            <a:endParaRPr lang="en" altLang="zh-TW" sz="2000" dirty="0"/>
          </a:p>
          <a:p>
            <a:pPr lvl="1"/>
            <a:r>
              <a:rPr lang="en" altLang="zh-TW" sz="1600" dirty="0" err="1">
                <a:solidFill>
                  <a:srgbClr val="FF0000"/>
                </a:solidFill>
              </a:rPr>
              <a:t>conda</a:t>
            </a:r>
            <a:r>
              <a:rPr lang="en" altLang="zh-TW" sz="1600" dirty="0">
                <a:solidFill>
                  <a:srgbClr val="FF0000"/>
                </a:solidFill>
              </a:rPr>
              <a:t> install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torchvision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torchaudio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cudatoolkit</a:t>
            </a:r>
            <a:r>
              <a:rPr lang="en" altLang="zh-TW" sz="1600" dirty="0">
                <a:solidFill>
                  <a:srgbClr val="FF0000"/>
                </a:solidFill>
              </a:rPr>
              <a:t>=11.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" altLang="zh-TW" sz="1600" dirty="0">
                <a:solidFill>
                  <a:srgbClr val="FF0000"/>
                </a:solidFill>
              </a:rPr>
              <a:t> -c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endParaRPr lang="en" altLang="zh-TW" sz="1600" dirty="0">
              <a:solidFill>
                <a:srgbClr val="FF0000"/>
              </a:solidFill>
            </a:endParaRPr>
          </a:p>
          <a:p>
            <a:r>
              <a:rPr kumimoji="1" lang="zh-TW" altLang="en-US" sz="2000" dirty="0"/>
              <a:t>主要</a:t>
            </a:r>
            <a:r>
              <a:rPr kumimoji="1" lang="en-US" altLang="zh-TW" sz="2000" dirty="0" err="1"/>
              <a:t>tsne-cuda</a:t>
            </a:r>
            <a:r>
              <a:rPr kumimoji="1" lang="zh-TW" altLang="en-US" sz="2000" dirty="0"/>
              <a:t>版本</a:t>
            </a:r>
            <a:endParaRPr kumimoji="1" lang="en" altLang="zh-TW" sz="2000" dirty="0"/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faiss-gpu</a:t>
            </a:r>
            <a:r>
              <a:rPr lang="en" altLang="zh-TW" sz="1600" dirty="0"/>
              <a:t>==1.6.5</a:t>
            </a:r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tsnecuda</a:t>
            </a:r>
            <a:r>
              <a:rPr lang="en" altLang="zh-TW" sz="1600" dirty="0"/>
              <a:t>==3.0.0 –no-deps</a:t>
            </a:r>
            <a:endParaRPr kumimoji="1" lang="en" altLang="zh-TW" sz="1600" dirty="0"/>
          </a:p>
          <a:p>
            <a:r>
              <a:rPr kumimoji="1" lang="zh-TW" altLang="en-US" sz="2000" dirty="0"/>
              <a:t>已經將先前實驗的</a:t>
            </a:r>
            <a:r>
              <a:rPr kumimoji="1" lang="en-US" altLang="zh-TW" sz="2000" dirty="0" err="1"/>
              <a:t>pyDeepInsight</a:t>
            </a:r>
            <a:r>
              <a:rPr kumimoji="1" lang="zh-TW" altLang="en-US" sz="2000" dirty="0"/>
              <a:t>版本備份至</a:t>
            </a:r>
            <a:r>
              <a:rPr kumimoji="1" lang="en-US" altLang="zh-TW" sz="2000" dirty="0">
                <a:solidFill>
                  <a:srgbClr val="FF0000"/>
                </a:solidFill>
              </a:rPr>
              <a:t>~/network/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cnn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pyDeepInsight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29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890C5-96ED-CD50-DA28-9479F48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轉換前置作業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1257E-7C07-BEA3-BBDB-972E6D4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無法輸入太多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r>
              <a:rPr kumimoji="1" lang="zh-TW" altLang="en-US" sz="2000" dirty="0"/>
              <a:t>可行步驟：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使用少量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儲存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圖譜（＊需使用</a:t>
            </a:r>
            <a:r>
              <a:rPr kumimoji="1" lang="en-US" altLang="zh-TW" sz="2000" dirty="0" err="1"/>
              <a:t>json</a:t>
            </a:r>
            <a:r>
              <a:rPr kumimoji="1" lang="en-US" altLang="zh-TW" sz="2000" dirty="0"/>
              <a:t> dump</a:t>
            </a:r>
            <a:r>
              <a:rPr kumimoji="1" lang="zh-TW" altLang="en-US" sz="2000" dirty="0"/>
              <a:t>儲存模型）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輸入其他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生成</a:t>
            </a:r>
            <a:r>
              <a:rPr kumimoji="1" lang="en-US" altLang="zh-TW" sz="2000" dirty="0" err="1"/>
              <a:t>DeepInSight</a:t>
            </a:r>
            <a:endParaRPr kumimoji="1" lang="en-US" altLang="zh-TW" sz="2000" dirty="0"/>
          </a:p>
          <a:p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16D6-BD9D-ACD8-958E-E1D402E9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47" y="4084983"/>
            <a:ext cx="4968453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安裝套件方法</a:t>
            </a:r>
            <a:r>
              <a:rPr kumimoji="1" lang="en-US" altLang="zh-TW" dirty="0"/>
              <a:t>](1)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apt-get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執行＆文件開啟方式</a:t>
            </a:r>
            <a:r>
              <a:rPr kumimoji="1" lang="en-US" altLang="zh-TW" dirty="0"/>
              <a:t>]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[1]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15099F-2A01-4482-978F-B23582D5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57219" cy="37559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57A01B-B6EA-F5A1-9C6A-0DD01BE2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3" r="26110"/>
          <a:stretch/>
        </p:blipFill>
        <p:spPr>
          <a:xfrm>
            <a:off x="838200" y="5581348"/>
            <a:ext cx="4957219" cy="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[2]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7F4C33-5032-E974-3F38-BCA11416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2E05-23AE-CB67-0038-4B4AEBF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[3]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14E4B5-D281-5999-1487-C56AD2A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1104</Words>
  <Application>Microsoft Macintosh PowerPoint</Application>
  <PresentationFormat>寬螢幕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常用指令[linux安裝套件方法](1)</vt:lpstr>
      <vt:lpstr>常用指令[sh執行＆文件開啟方式] (2)</vt:lpstr>
      <vt:lpstr>常用指令[conda環境建置] (3)</vt:lpstr>
      <vt:lpstr>常用指令[conda環境建置] (3) – 示範流程[1]</vt:lpstr>
      <vt:lpstr>常用指令[conda環境建置] (3) – 示範流程[2]</vt:lpstr>
      <vt:lpstr>常用指令[conda環境建置] (3) – 示範流程[3]</vt:lpstr>
      <vt:lpstr>常用指令[pip 安裝] (4)</vt:lpstr>
      <vt:lpstr>常用指令[swap記憶體重置] (5)</vt:lpstr>
      <vt:lpstr>Pytorch cuda version error*</vt:lpstr>
      <vt:lpstr>Fusion-model – NIHSS+DWI</vt:lpstr>
      <vt:lpstr>SGD - Net</vt:lpstr>
      <vt:lpstr>SGD - Net</vt:lpstr>
      <vt:lpstr>DeepInsight環境設定</vt:lpstr>
      <vt:lpstr>DeepInSight – 轉換前置作業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59</cp:revision>
  <dcterms:created xsi:type="dcterms:W3CDTF">2022-09-19T01:48:18Z</dcterms:created>
  <dcterms:modified xsi:type="dcterms:W3CDTF">2022-10-18T05:37:55Z</dcterms:modified>
</cp:coreProperties>
</file>