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65" r:id="rId11"/>
    <p:sldId id="273" r:id="rId12"/>
    <p:sldId id="275" r:id="rId13"/>
    <p:sldId id="259" r:id="rId14"/>
    <p:sldId id="258" r:id="rId15"/>
    <p:sldId id="274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BF8D9E6-5D37-C740-B73A-87A3CD515E44}">
          <p14:sldIdLst>
            <p14:sldId id="257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65"/>
            <p14:sldId id="273"/>
            <p14:sldId id="275"/>
          </p14:sldIdLst>
        </p14:section>
        <p14:section name="SGD-NET" id="{807EB455-FF9F-6549-BAB3-6D53A92332D4}">
          <p14:sldIdLst>
            <p14:sldId id="259"/>
            <p14:sldId id="258"/>
          </p14:sldIdLst>
        </p14:section>
        <p14:section name="DeepInSight" id="{3F3F858B-C02D-6348-8199-493DDD18A212}">
          <p14:sldIdLst>
            <p14:sldId id="274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66"/>
  </p:normalViewPr>
  <p:slideViewPr>
    <p:cSldViewPr snapToGrid="0">
      <p:cViewPr varScale="1">
        <p:scale>
          <a:sx n="128" d="100"/>
          <a:sy n="128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weixin_43051346/article/details/123003905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threeacer.medium.com/ubuntu-18-04-%E5%AE%89%E8%A3%9D-cuda-cudnn-anaconda-pytorch-1f170b3326a4" TargetMode="External"/><Relationship Id="rId2" Type="http://schemas.openxmlformats.org/officeDocument/2006/relationships/hyperlink" Target="https://zhuanlan.zhihu.com/p/1654450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[pip </a:t>
            </a:r>
            <a:r>
              <a:rPr kumimoji="1" lang="zh-TW" altLang="en-US" dirty="0"/>
              <a:t>安裝</a:t>
            </a:r>
            <a:r>
              <a:rPr kumimoji="1" lang="en-US" altLang="zh-TW" dirty="0"/>
              <a:t>] (4)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/>
              <a:t>pip command</a:t>
            </a:r>
          </a:p>
          <a:p>
            <a:pPr lvl="1"/>
            <a:r>
              <a:rPr kumimoji="1" lang="en-US" altLang="zh-TW" sz="1500" dirty="0"/>
              <a:t>pip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/>
              <a:t>pip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632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1AE59-5326-7B03-6EBD-59079406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[swap</a:t>
            </a:r>
            <a:r>
              <a:rPr kumimoji="1" lang="zh-TW" altLang="en-US" dirty="0"/>
              <a:t>記憶體重置</a:t>
            </a:r>
            <a:r>
              <a:rPr kumimoji="1" lang="en-US" altLang="zh-TW" dirty="0"/>
              <a:t>] (5)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78632-F293-7FC1-FFCB-FC489E5A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記憶體空間使用過多時，需進行釋放，否則伺服器會很容易當機。</a:t>
            </a:r>
            <a:endParaRPr kumimoji="1" lang="en-US" altLang="zh-TW" sz="2000" dirty="0"/>
          </a:p>
          <a:p>
            <a:r>
              <a:rPr kumimoji="1" lang="en-US" altLang="zh-TW" sz="2000" dirty="0"/>
              <a:t>&gt;&gt;</a:t>
            </a:r>
            <a:r>
              <a:rPr kumimoji="1" lang="en-US" altLang="zh-TW" sz="2000" dirty="0" err="1"/>
              <a:t>sudo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swapoff</a:t>
            </a:r>
            <a:r>
              <a:rPr kumimoji="1" lang="en-US" altLang="zh-TW" sz="2000" dirty="0"/>
              <a:t> -a (</a:t>
            </a:r>
            <a:r>
              <a:rPr kumimoji="1" lang="zh-TW" altLang="en-US" sz="2000" dirty="0"/>
              <a:t>清除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記憶體，需要釋放一段時間</a:t>
            </a:r>
            <a:r>
              <a:rPr kumimoji="1" lang="en-US" altLang="zh-TW" sz="2000" dirty="0"/>
              <a:t>)</a:t>
            </a:r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&gt;&gt;</a:t>
            </a:r>
            <a:r>
              <a:rPr kumimoji="1" lang="en-US" altLang="zh-TW" sz="2000" dirty="0" err="1"/>
              <a:t>sudo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swapon</a:t>
            </a:r>
            <a:r>
              <a:rPr kumimoji="1" lang="en-US" altLang="zh-TW" sz="2000" dirty="0"/>
              <a:t> –a (</a:t>
            </a:r>
            <a:r>
              <a:rPr kumimoji="1" lang="zh-TW" altLang="en-US" sz="2000" dirty="0"/>
              <a:t>重新開放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記憶體使用空間，確保變成「無法使用」後再啟動</a:t>
            </a:r>
            <a:r>
              <a:rPr kumimoji="1" lang="en-US" altLang="zh-TW" sz="2000" dirty="0"/>
              <a:t>)</a:t>
            </a:r>
          </a:p>
          <a:p>
            <a:endParaRPr kumimoji="1"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FF9C4A-10ED-8225-58C6-1BA9F4DD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74" y="2567949"/>
            <a:ext cx="2279374" cy="6592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8C2868-8E7F-E300-12B6-6365A5A9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48" y="2644637"/>
            <a:ext cx="4000500" cy="495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3CCF92-661D-5490-292D-74DCE04D6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37"/>
          <a:stretch/>
        </p:blipFill>
        <p:spPr>
          <a:xfrm>
            <a:off x="8633791" y="2562087"/>
            <a:ext cx="2279374" cy="660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D19383-E441-E48A-0F48-976CE66FC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48" y="3912354"/>
            <a:ext cx="3987800" cy="774700"/>
          </a:xfrm>
          <a:prstGeom prst="rect">
            <a:avLst/>
          </a:prstGeom>
        </p:spPr>
      </p:pic>
      <p:sp>
        <p:nvSpPr>
          <p:cNvPr id="8" name="向右箭號 7">
            <a:extLst>
              <a:ext uri="{FF2B5EF4-FFF2-40B4-BE49-F238E27FC236}">
                <a16:creationId xmlns:a16="http://schemas.microsoft.com/office/drawing/2014/main" id="{33468669-8149-B561-EACB-56389CD585BF}"/>
              </a:ext>
            </a:extLst>
          </p:cNvPr>
          <p:cNvSpPr/>
          <p:nvPr/>
        </p:nvSpPr>
        <p:spPr>
          <a:xfrm>
            <a:off x="7880074" y="2650401"/>
            <a:ext cx="556591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224ADE-B580-7CE5-8D6B-75CD5A1BB3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49"/>
          <a:stretch/>
        </p:blipFill>
        <p:spPr>
          <a:xfrm>
            <a:off x="5403574" y="3942711"/>
            <a:ext cx="2279374" cy="7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AC882-CBE5-16FD-27DE-82A152C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Pytorch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cuda</a:t>
            </a:r>
            <a:r>
              <a:rPr kumimoji="1" lang="en-US" altLang="zh-TW" dirty="0"/>
              <a:t> version error*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259C4F-E703-2E3C-15D1-BD51947D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2199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C534576-ED72-03B7-7A7A-9905093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0670"/>
            <a:ext cx="7772400" cy="14903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FD787F-D0E7-51F1-7A24-F94BCC87F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43040"/>
            <a:ext cx="10515600" cy="1420437"/>
          </a:xfrm>
          <a:prstGeom prst="rect">
            <a:avLst/>
          </a:prstGeom>
        </p:spPr>
      </p:pic>
      <p:sp>
        <p:nvSpPr>
          <p:cNvPr id="8" name="文字方塊 7">
            <a:hlinkClick r:id="rId5"/>
            <a:extLst>
              <a:ext uri="{FF2B5EF4-FFF2-40B4-BE49-F238E27FC236}">
                <a16:creationId xmlns:a16="http://schemas.microsoft.com/office/drawing/2014/main" id="{EA92D7B9-7EA7-4512-ECF7-851F6FEC0312}"/>
              </a:ext>
            </a:extLst>
          </p:cNvPr>
          <p:cNvSpPr txBox="1"/>
          <p:nvPr/>
        </p:nvSpPr>
        <p:spPr>
          <a:xfrm>
            <a:off x="780220" y="5963477"/>
            <a:ext cx="106315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hlinkClick r:id="rId5"/>
              </a:rPr>
              <a:t>https://blog.csdn.net/weixin_43051346/article/details/123003905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1815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/>
              <a:t>loading.ipynb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DA537-2A99-F1C3-0982-14CBAE4F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DeepInsight</a:t>
            </a:r>
            <a:r>
              <a:rPr kumimoji="1" lang="zh-TW" altLang="en-US" dirty="0"/>
              <a:t>環境設定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718A4-F530-EE8A-DB96-C3B9209E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主要</a:t>
            </a:r>
            <a:r>
              <a:rPr lang="en-US" altLang="zh-TW" sz="2000" dirty="0" err="1"/>
              <a:t>pytorch</a:t>
            </a:r>
            <a:r>
              <a:rPr lang="zh-TW" altLang="en-US" sz="2000" dirty="0"/>
              <a:t>版本</a:t>
            </a:r>
            <a:endParaRPr lang="en" altLang="zh-TW" sz="2000" dirty="0"/>
          </a:p>
          <a:p>
            <a:pPr lvl="1"/>
            <a:r>
              <a:rPr lang="en" altLang="zh-TW" sz="1600" dirty="0" err="1">
                <a:solidFill>
                  <a:srgbClr val="FF0000"/>
                </a:solidFill>
              </a:rPr>
              <a:t>conda</a:t>
            </a:r>
            <a:r>
              <a:rPr lang="en" altLang="zh-TW" sz="1600" dirty="0">
                <a:solidFill>
                  <a:srgbClr val="FF0000"/>
                </a:solidFill>
              </a:rPr>
              <a:t> install </a:t>
            </a:r>
            <a:r>
              <a:rPr lang="en" altLang="zh-TW" sz="1600" dirty="0" err="1">
                <a:solidFill>
                  <a:srgbClr val="FF0000"/>
                </a:solidFill>
              </a:rPr>
              <a:t>pytorch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torchvision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torchaudio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cudatoolkit</a:t>
            </a:r>
            <a:r>
              <a:rPr lang="en" altLang="zh-TW" sz="1600" dirty="0">
                <a:solidFill>
                  <a:srgbClr val="FF0000"/>
                </a:solidFill>
              </a:rPr>
              <a:t>=11.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r>
              <a:rPr lang="en" altLang="zh-TW" sz="1600" dirty="0">
                <a:solidFill>
                  <a:srgbClr val="FF0000"/>
                </a:solidFill>
              </a:rPr>
              <a:t> -c </a:t>
            </a:r>
            <a:r>
              <a:rPr lang="en" altLang="zh-TW" sz="1600" dirty="0" err="1">
                <a:solidFill>
                  <a:srgbClr val="FF0000"/>
                </a:solidFill>
              </a:rPr>
              <a:t>pytorch</a:t>
            </a:r>
            <a:endParaRPr lang="en" altLang="zh-TW" sz="1600" dirty="0">
              <a:solidFill>
                <a:srgbClr val="FF0000"/>
              </a:solidFill>
            </a:endParaRPr>
          </a:p>
          <a:p>
            <a:r>
              <a:rPr kumimoji="1" lang="zh-TW" altLang="en-US" sz="2000" dirty="0"/>
              <a:t>主要</a:t>
            </a:r>
            <a:r>
              <a:rPr kumimoji="1" lang="en-US" altLang="zh-TW" sz="2000" dirty="0" err="1"/>
              <a:t>tsne-cuda</a:t>
            </a:r>
            <a:r>
              <a:rPr kumimoji="1" lang="zh-TW" altLang="en-US" sz="2000" dirty="0"/>
              <a:t>版本</a:t>
            </a:r>
            <a:endParaRPr kumimoji="1" lang="en" altLang="zh-TW" sz="2000" dirty="0"/>
          </a:p>
          <a:p>
            <a:pPr lvl="1"/>
            <a:r>
              <a:rPr lang="en" altLang="zh-TW" sz="1600" dirty="0"/>
              <a:t>pip install </a:t>
            </a:r>
            <a:r>
              <a:rPr lang="en" altLang="zh-TW" sz="1600" dirty="0" err="1"/>
              <a:t>faiss-gpu</a:t>
            </a:r>
            <a:r>
              <a:rPr lang="en" altLang="zh-TW" sz="1600" dirty="0"/>
              <a:t>==1.6.5</a:t>
            </a:r>
          </a:p>
          <a:p>
            <a:pPr lvl="1"/>
            <a:r>
              <a:rPr lang="en" altLang="zh-TW" sz="1600" dirty="0"/>
              <a:t>pip install </a:t>
            </a:r>
            <a:r>
              <a:rPr lang="en" altLang="zh-TW" sz="1600" dirty="0" err="1"/>
              <a:t>tsnecuda</a:t>
            </a:r>
            <a:r>
              <a:rPr lang="en" altLang="zh-TW" sz="1600" dirty="0"/>
              <a:t>==3.0.0 –no-deps</a:t>
            </a:r>
            <a:endParaRPr kumimoji="1" lang="en" altLang="zh-TW" sz="1600" dirty="0"/>
          </a:p>
          <a:p>
            <a:r>
              <a:rPr kumimoji="1" lang="zh-TW" altLang="en-US" sz="2000" dirty="0"/>
              <a:t>已經將先前實驗的</a:t>
            </a:r>
            <a:r>
              <a:rPr kumimoji="1" lang="en-US" altLang="zh-TW" sz="2000" dirty="0" err="1"/>
              <a:t>pyDeepInsight</a:t>
            </a:r>
            <a:r>
              <a:rPr kumimoji="1" lang="zh-TW" altLang="en-US" sz="2000" dirty="0"/>
              <a:t>版本備份至</a:t>
            </a:r>
            <a:r>
              <a:rPr kumimoji="1" lang="en-US" altLang="zh-TW" sz="2000" dirty="0">
                <a:solidFill>
                  <a:srgbClr val="FF0000"/>
                </a:solidFill>
              </a:rPr>
              <a:t>~/network/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cnn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deepinsight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pyDeepInsight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29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890C5-96ED-CD50-DA28-9479F485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DeepInSight</a:t>
            </a:r>
            <a:r>
              <a:rPr kumimoji="1" lang="en-US" altLang="zh-TW" dirty="0"/>
              <a:t> – </a:t>
            </a:r>
            <a:r>
              <a:rPr kumimoji="1" lang="zh-TW" altLang="en-US" dirty="0"/>
              <a:t>轉換前置作業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1257E-7C07-BEA3-BBDB-972E6D43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無法輸入太多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訓練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</a:t>
            </a:r>
            <a:endParaRPr kumimoji="1" lang="en-US" altLang="zh-TW" sz="2000" dirty="0"/>
          </a:p>
          <a:p>
            <a:r>
              <a:rPr kumimoji="1" lang="zh-TW" altLang="en-US" sz="2000" dirty="0"/>
              <a:t>可行步驟：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使用少量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訓練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儲存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圖譜（＊需使用</a:t>
            </a:r>
            <a:r>
              <a:rPr kumimoji="1" lang="en-US" altLang="zh-TW" sz="2000" dirty="0" err="1"/>
              <a:t>json</a:t>
            </a:r>
            <a:r>
              <a:rPr kumimoji="1" lang="en-US" altLang="zh-TW" sz="2000" dirty="0"/>
              <a:t> dump</a:t>
            </a:r>
            <a:r>
              <a:rPr kumimoji="1" lang="zh-TW" altLang="en-US" sz="2000" dirty="0"/>
              <a:t>儲存模型）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輸入其他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生成</a:t>
            </a:r>
            <a:r>
              <a:rPr kumimoji="1" lang="en-US" altLang="zh-TW" sz="2000" dirty="0" err="1"/>
              <a:t>DeepInSight</a:t>
            </a:r>
            <a:endParaRPr kumimoji="1" lang="en-US" altLang="zh-TW" sz="2000" dirty="0"/>
          </a:p>
          <a:p>
            <a:endParaRPr kumimoji="1"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3516D6-BD9D-ACD8-958E-E1D402E9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47" y="4084983"/>
            <a:ext cx="4968453" cy="20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92C61-B6DA-3C41-4CB2-CE639F9A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DeepInSight</a:t>
            </a:r>
            <a:r>
              <a:rPr kumimoji="1" lang="en-US" altLang="zh-TW" dirty="0"/>
              <a:t> – MLP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5E6A9-D557-8BA6-803B-959F9DCE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181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92C61-B6DA-3C41-4CB2-CE639F9A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DeepInSight</a:t>
            </a:r>
            <a:r>
              <a:rPr kumimoji="1" lang="en-US" altLang="zh-TW" dirty="0"/>
              <a:t> – LSTM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5E6A9-D557-8BA6-803B-959F9DCE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803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DB8-E5B2-8973-474E-653F43D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資料存放位置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79178-D385-5FD0-3E34-40F01F6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/home/john/Network/</a:t>
            </a:r>
          </a:p>
          <a:p>
            <a:pPr lvl="1"/>
            <a:r>
              <a:rPr kumimoji="1" lang="zh-TW" altLang="en-US" dirty="0"/>
              <a:t>常用資料與常用模型存方區域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/ssd1/</a:t>
            </a:r>
          </a:p>
          <a:p>
            <a:pPr lvl="1"/>
            <a:r>
              <a:rPr kumimoji="1" lang="zh-TW" altLang="en-US" dirty="0"/>
              <a:t>用於備份已完成或是未完成</a:t>
            </a:r>
            <a:r>
              <a:rPr kumimoji="1" lang="en-US" altLang="zh-TW" dirty="0"/>
              <a:t>Project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外接硬碟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CGRDDataset</a:t>
            </a:r>
            <a:r>
              <a:rPr kumimoji="1" lang="en-US" altLang="zh-TW" dirty="0"/>
              <a:t>/</a:t>
            </a:r>
          </a:p>
          <a:p>
            <a:pPr lvl="1"/>
            <a:r>
              <a:rPr kumimoji="1" lang="zh-TW" altLang="en-US" dirty="0"/>
              <a:t>用於備份大型</a:t>
            </a:r>
            <a:r>
              <a:rPr kumimoji="1" lang="en-US" altLang="zh-TW" dirty="0"/>
              <a:t>Dataset</a:t>
            </a:r>
            <a:r>
              <a:rPr kumimoji="1" lang="zh-TW" altLang="en-US" dirty="0"/>
              <a:t>以及模型結果檔</a:t>
            </a:r>
            <a:r>
              <a:rPr kumimoji="1" lang="en-US" altLang="zh-TW" dirty="0"/>
              <a:t>(checkpoint)</a:t>
            </a:r>
          </a:p>
        </p:txBody>
      </p:sp>
    </p:spTree>
    <p:extLst>
      <p:ext uri="{BB962C8B-B14F-4D97-AF65-F5344CB8AC3E}">
        <p14:creationId xmlns:p14="http://schemas.microsoft.com/office/powerpoint/2010/main" val="2091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7631C-36AD-B59E-7CED-3D3C4C82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2BDE4-2739-B921-1AEE-2BB7C166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如要使用</a:t>
            </a:r>
            <a:r>
              <a:rPr kumimoji="1" lang="en-US" altLang="zh-TW" sz="2000" dirty="0"/>
              <a:t>GPU Training</a:t>
            </a:r>
            <a:r>
              <a:rPr kumimoji="1" lang="zh-TW" altLang="en-US" sz="2000" dirty="0"/>
              <a:t> 請確定</a:t>
            </a:r>
            <a:r>
              <a:rPr kumimoji="1" lang="en-US" altLang="zh-TW" sz="2000" dirty="0"/>
              <a:t>CUDA, </a:t>
            </a:r>
            <a:r>
              <a:rPr kumimoji="1" lang="en-US" altLang="zh-TW" sz="2000" dirty="0" err="1"/>
              <a:t>cudnn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nvidia</a:t>
            </a:r>
            <a:r>
              <a:rPr kumimoji="1" lang="en-US" altLang="zh-TW" sz="2000" dirty="0"/>
              <a:t>-driver</a:t>
            </a:r>
            <a:r>
              <a:rPr kumimoji="1" lang="zh-TW" altLang="en-US" sz="2000" dirty="0"/>
              <a:t>有正確安裝。</a:t>
            </a:r>
            <a:endParaRPr kumimoji="1" lang="en-US" altLang="zh-TW" sz="2000" dirty="0"/>
          </a:p>
          <a:p>
            <a:pPr lvl="1"/>
            <a:r>
              <a:rPr kumimoji="1" lang="en-US" altLang="zh-TW" sz="1600" dirty="0" err="1"/>
              <a:t>winodws</a:t>
            </a:r>
            <a:r>
              <a:rPr kumimoji="1" lang="zh-TW" altLang="en-US" sz="1600" dirty="0"/>
              <a:t>詳細請參考</a:t>
            </a:r>
            <a:r>
              <a:rPr kumimoji="1" lang="en-US" altLang="zh-TW" sz="1600" dirty="0"/>
              <a:t> </a:t>
            </a:r>
            <a:r>
              <a:rPr kumimoji="1" lang="en-US" altLang="zh-TW" sz="1600" dirty="0">
                <a:hlinkClick r:id="rId2"/>
              </a:rPr>
              <a:t>https://zhuanlan.zhihu.com/p/165445046</a:t>
            </a:r>
            <a:endParaRPr kumimoji="1" lang="en-US" altLang="zh-TW" sz="1600" dirty="0"/>
          </a:p>
          <a:p>
            <a:pPr lvl="1"/>
            <a:r>
              <a:rPr kumimoji="1" lang="en-US" altLang="zh-TW" sz="1600" dirty="0"/>
              <a:t>Linux</a:t>
            </a:r>
            <a:r>
              <a:rPr kumimoji="1" lang="zh-TW" altLang="en-US" sz="1600" dirty="0"/>
              <a:t>詳細請參考 </a:t>
            </a:r>
            <a:r>
              <a:rPr kumimoji="1" lang="en" altLang="zh-TW" sz="1600" dirty="0">
                <a:hlinkClick r:id="rId3"/>
              </a:rPr>
              <a:t>https://mikethreeacer.medium.com/ubuntu-18-04-%E5%AE%89%E8%A3%9D-cuda-cudnn-anaconda-pytorch-1f170b3326a4</a:t>
            </a:r>
            <a:endParaRPr kumimoji="1" lang="en" altLang="zh-TW" sz="1600" dirty="0"/>
          </a:p>
          <a:p>
            <a:pPr lvl="1"/>
            <a:endParaRPr kumimoji="1" lang="en" altLang="zh-TW" sz="1600" dirty="0"/>
          </a:p>
          <a:p>
            <a:r>
              <a:rPr kumimoji="1" lang="zh-TW" altLang="en-US" sz="2000" dirty="0"/>
              <a:t>使用</a:t>
            </a:r>
            <a:r>
              <a:rPr kumimoji="1" lang="en-US" altLang="zh-TW" sz="2000" dirty="0" err="1"/>
              <a:t>conda</a:t>
            </a:r>
            <a:r>
              <a:rPr kumimoji="1" lang="zh-TW" altLang="en-US" sz="2000" dirty="0"/>
              <a:t>安裝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環境時，要確保</a:t>
            </a:r>
            <a:r>
              <a:rPr kumimoji="1" lang="en-US" altLang="zh-TW" sz="2000" dirty="0" err="1"/>
              <a:t>cudnn</a:t>
            </a:r>
            <a:r>
              <a:rPr kumimoji="1" lang="zh-TW" altLang="en-US" sz="2000" dirty="0"/>
              <a:t>有被正確安裝近環境裡面，否則無法調用</a:t>
            </a:r>
            <a:r>
              <a:rPr kumimoji="1" lang="en-US" altLang="zh-TW" sz="2000" dirty="0"/>
              <a:t>GPU</a:t>
            </a:r>
            <a:r>
              <a:rPr kumimoji="1" lang="zh-TW" altLang="en-US" sz="2000" dirty="0"/>
              <a:t>，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861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linux</a:t>
            </a:r>
            <a:r>
              <a:rPr kumimoji="1" lang="zh-TW" altLang="en-US" dirty="0"/>
              <a:t>安裝套件方法</a:t>
            </a:r>
            <a:r>
              <a:rPr kumimoji="1" lang="en-US" altLang="zh-TW" dirty="0"/>
              <a:t>](1)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en-US" altLang="zh-TW" dirty="0"/>
              <a:t>deb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pPr lvl="1"/>
            <a:r>
              <a:rPr lang="en" altLang="zh-TW" dirty="0" err="1"/>
              <a:t>sudo</a:t>
            </a:r>
            <a:r>
              <a:rPr lang="en" altLang="zh-TW" dirty="0"/>
              <a:t> </a:t>
            </a:r>
            <a:r>
              <a:rPr lang="en" altLang="zh-TW" dirty="0" err="1"/>
              <a:t>dpkg</a:t>
            </a:r>
            <a:r>
              <a:rPr lang="en" altLang="zh-TW" dirty="0"/>
              <a:t> -</a:t>
            </a:r>
            <a:r>
              <a:rPr lang="en" altLang="zh-TW" dirty="0" err="1"/>
              <a:t>i</a:t>
            </a:r>
            <a:r>
              <a:rPr lang="en" altLang="zh-TW" dirty="0"/>
              <a:t> {</a:t>
            </a:r>
            <a:r>
              <a:rPr lang="en" altLang="zh-TW" dirty="0" err="1"/>
              <a:t>deb_file_name</a:t>
            </a:r>
            <a:r>
              <a:rPr lang="en" altLang="zh-TW" dirty="0"/>
              <a:t>}.deb</a:t>
            </a:r>
          </a:p>
          <a:p>
            <a:endParaRPr kumimoji="1" lang="en" altLang="zh-TW" dirty="0"/>
          </a:p>
          <a:p>
            <a:r>
              <a:rPr kumimoji="1" lang="zh-TW" altLang="en-US" dirty="0"/>
              <a:t>安裝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-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apt-get 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尋找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/>
              <a:t>apt search 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75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sh</a:t>
            </a:r>
            <a:r>
              <a:rPr kumimoji="1" lang="zh-TW" altLang="en-US" dirty="0"/>
              <a:t>執行＆文件開啟方式</a:t>
            </a:r>
            <a:r>
              <a:rPr kumimoji="1" lang="en-US" altLang="zh-TW" dirty="0"/>
              <a:t>] 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執行</a:t>
            </a:r>
            <a:r>
              <a:rPr kumimoji="1" lang="en-US" altLang="zh-TW" dirty="0" err="1"/>
              <a:t>sh</a:t>
            </a:r>
            <a:r>
              <a:rPr kumimoji="1" lang="zh-TW" altLang="en-US" dirty="0"/>
              <a:t>檔案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run_model.sh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bash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系統檔案的開啟方法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.</a:t>
            </a:r>
            <a:r>
              <a:rPr kumimoji="1" lang="en-US" altLang="zh-TW" dirty="0" err="1"/>
              <a:t>bashrc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gedit</a:t>
            </a:r>
            <a:r>
              <a:rPr kumimoji="1" lang="en-US" altLang="zh-TW" dirty="0"/>
              <a:t> .</a:t>
            </a:r>
            <a:r>
              <a:rPr kumimoji="1" lang="en-US" altLang="zh-TW" dirty="0" err="1"/>
              <a:t>basshrc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1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command</a:t>
            </a:r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 / </a:t>
            </a:r>
            <a:r>
              <a:rPr kumimoji="1" lang="zh-TW" altLang="en-US" sz="1500" dirty="0"/>
              <a:t>創建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虛擬環境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</a:t>
            </a:r>
            <a:r>
              <a:rPr kumimoji="1" lang="zh-TW" altLang="en-US" sz="1500" dirty="0"/>
              <a:t> </a:t>
            </a:r>
            <a:r>
              <a:rPr kumimoji="1" lang="en-US" altLang="zh-TW" sz="1500" dirty="0"/>
              <a:t>/ </a:t>
            </a:r>
            <a:r>
              <a:rPr kumimoji="1" lang="zh-TW" altLang="en-US" sz="1500" dirty="0"/>
              <a:t>進入指定的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 / </a:t>
            </a:r>
            <a:r>
              <a:rPr kumimoji="1" lang="zh-TW" altLang="en-US" sz="1500" dirty="0"/>
              <a:t>離開當前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尋找歷史版本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6021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84E9-A7A4-0404-4577-84C24FA3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[1]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15099F-2A01-4482-978F-B23582D5A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57219" cy="375595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857A01B-B6EA-F5A1-9C6A-0DD01BE20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73" r="26110"/>
          <a:stretch/>
        </p:blipFill>
        <p:spPr>
          <a:xfrm>
            <a:off x="838200" y="5581348"/>
            <a:ext cx="4957219" cy="9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84E9-A7A4-0404-4577-84C24FA3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[2]</a:t>
            </a:r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A7F4C33-5032-E974-3F38-BCA11416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45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1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32E05-23AE-CB67-0038-4B4AEBFC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[3]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914E4B5-D281-5999-1487-C56AD2AF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85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5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1105</Words>
  <Application>Microsoft Macintosh PowerPoint</Application>
  <PresentationFormat>寬螢幕</PresentationFormat>
  <Paragraphs>119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硬碟空間分配</vt:lpstr>
      <vt:lpstr>資料存放位置</vt:lpstr>
      <vt:lpstr>CUDA</vt:lpstr>
      <vt:lpstr>常用指令[linux安裝套件方法](1)</vt:lpstr>
      <vt:lpstr>常用指令[sh執行＆文件開啟方式] (2)</vt:lpstr>
      <vt:lpstr>常用指令[conda環境建置] (3)</vt:lpstr>
      <vt:lpstr>常用指令[conda環境建置] (3) – 示範流程[1]</vt:lpstr>
      <vt:lpstr>常用指令[conda環境建置] (3) – 示範流程[2]</vt:lpstr>
      <vt:lpstr>常用指令[conda環境建置] (3) – 示範流程[3]</vt:lpstr>
      <vt:lpstr>常用指令[pip 安裝] (4)</vt:lpstr>
      <vt:lpstr>常用指令[swap記憶體重置] (5)</vt:lpstr>
      <vt:lpstr>Pytorch cuda version error*</vt:lpstr>
      <vt:lpstr>SGD - Net</vt:lpstr>
      <vt:lpstr>SGD - Net</vt:lpstr>
      <vt:lpstr>DeepInsight環境設定</vt:lpstr>
      <vt:lpstr>DeepInSight – 轉換前置作業</vt:lpstr>
      <vt:lpstr>DeepInSight – MLP</vt:lpstr>
      <vt:lpstr>DeepInSight –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57</cp:revision>
  <dcterms:created xsi:type="dcterms:W3CDTF">2022-09-19T01:48:18Z</dcterms:created>
  <dcterms:modified xsi:type="dcterms:W3CDTF">2022-10-12T00:23:37Z</dcterms:modified>
</cp:coreProperties>
</file>