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608" r:id="rId2"/>
    <p:sldId id="1610" r:id="rId3"/>
    <p:sldId id="160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6">
          <p15:clr>
            <a:srgbClr val="A4A3A4"/>
          </p15:clr>
        </p15:guide>
        <p15:guide id="2" pos="37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6351"/>
  </p:normalViewPr>
  <p:slideViewPr>
    <p:cSldViewPr snapToGrid="0" showGuides="1">
      <p:cViewPr varScale="1">
        <p:scale>
          <a:sx n="129" d="100"/>
          <a:sy n="129" d="100"/>
        </p:scale>
        <p:origin x="504" y="200"/>
      </p:cViewPr>
      <p:guideLst>
        <p:guide orient="horz" pos="2446"/>
        <p:guide pos="3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2022/8/23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2022/8/23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C1CF0-5E0B-E316-DB53-332DABEE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/>
              <a:t>Python </a:t>
            </a:r>
            <a:r>
              <a:rPr kumimoji="1" lang="en-US" altLang="zh-TW" sz="3000" dirty="0" err="1"/>
              <a:t>Bourta</a:t>
            </a:r>
            <a:r>
              <a:rPr kumimoji="1" lang="en-US" altLang="zh-TW" sz="3000" dirty="0"/>
              <a:t> – ALFF overall Feature Selection </a:t>
            </a:r>
            <a:endParaRPr kumimoji="1" lang="zh-TW" altLang="en-US" sz="3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7679C9-E43D-4E91-D53B-AAA53B13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1801263" cy="544036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E355085-C27D-6C66-7080-C389E34D0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62" y="1417638"/>
            <a:ext cx="1914045" cy="54216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D42950-4FB3-5410-2961-8C76324FD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57" y="1417638"/>
            <a:ext cx="1855962" cy="5421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05C4BEE-ADFA-74F6-99E2-9387A5C5A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069" y="1417638"/>
            <a:ext cx="1871091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0525E-C90B-0FA1-F337-A5C0684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en-US" altLang="zh-TW" dirty="0" err="1"/>
              <a:t>Bourta</a:t>
            </a:r>
            <a:r>
              <a:rPr kumimoji="1" lang="en-US" altLang="zh-TW" dirty="0"/>
              <a:t> – FC overall Feature Selection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ED3440-CEAD-D1A6-E30A-CA408244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95" y="1248032"/>
            <a:ext cx="1938215" cy="5551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1D4CC9-E51B-F401-262B-63E1C4AE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48032"/>
            <a:ext cx="1553961" cy="5551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88EEE8-254C-D631-F44A-9DF986BD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44" y="1248032"/>
            <a:ext cx="1571272" cy="5551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E806D8-8DE5-0C59-30E7-F7A28BB68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950" y="1248032"/>
            <a:ext cx="2016061" cy="5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08D96-9798-7BDB-2296-AEE4E043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Cluster Analysis -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29ECD-1F3B-DBEC-3AF8-36A2F77C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K-mean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Hierarchical</a:t>
            </a:r>
            <a:endParaRPr kumimoji="1"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465AEF30-3588-BD48-B5B5-D924AB2F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926" y="557818"/>
            <a:ext cx="1552490" cy="5766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83FCC8-F798-804C-D882-4B109BE45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56083"/>
            <a:ext cx="10624742" cy="8399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4E6E11-5228-61E4-C51F-17D969471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3949458"/>
            <a:ext cx="10624743" cy="6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35692"/>
      </p:ext>
    </p:extLst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28227</TotalTime>
  <Words>21</Words>
  <Application>Microsoft Macintosh PowerPoint</Application>
  <PresentationFormat>寬螢幕</PresentationFormat>
  <Paragraphs>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Art_mountaineering</vt:lpstr>
      <vt:lpstr>Python Bourta – ALFF overall Feature Selection </vt:lpstr>
      <vt:lpstr>Python Bourta – FC overall Feature Selection </vt:lpstr>
      <vt:lpstr>Cluster Analysis -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2560</cp:revision>
  <dcterms:created xsi:type="dcterms:W3CDTF">2022-07-11T08:18:41Z</dcterms:created>
  <dcterms:modified xsi:type="dcterms:W3CDTF">2022-08-29T02:22:58Z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