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6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4a4273-6c45-442d-856e-aa54036ed8bd}">
          <p14:sldIdLst>
            <p14:sldId id="9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/>
          <p:nvPr>
            <p:ph type="title"/>
          </p:nvPr>
        </p:nvSpPr>
        <p:spPr/>
        <p:txBody>
          <a:bodyPr/>
          <a:p>
            <a:r>
              <a:rPr lang="" altLang="zh-TW"/>
              <a:t>AI Lab Meeting</a:t>
            </a:r>
            <a:endParaRPr lang="" altLang="zh-TW"/>
          </a:p>
        </p:txBody>
      </p:sp>
      <p:sp>
        <p:nvSpPr>
          <p:cNvPr id="9" name="內容版面配置區 2"/>
          <p:cNvSpPr>
            <a:spLocks noGrp="true"/>
          </p:cNvSpPr>
          <p:nvPr/>
        </p:nvSpPr>
        <p:spPr>
          <a:xfrm>
            <a:off x="609600" y="1600200"/>
            <a:ext cx="550926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100"/>
              <a:t>聯合式學習</a:t>
            </a:r>
            <a:r>
              <a:rPr lang="" altLang="zh-TW" sz="2100"/>
              <a:t> - </a:t>
            </a:r>
            <a:endParaRPr lang="zh-TW" altLang="en-US" sz="2100"/>
          </a:p>
          <a:p>
            <a:pPr lvl="1"/>
            <a:r>
              <a:rPr lang="zh-TW" altLang="en-US" sz="1835"/>
              <a:t>防火牆問題、個別院區硬體效能不一致</a:t>
            </a:r>
            <a:endParaRPr lang="zh-TW" altLang="en-US" sz="1835"/>
          </a:p>
          <a:p>
            <a:pPr lvl="1"/>
            <a:r>
              <a:rPr lang="zh-TW" altLang="en-US" sz="1835"/>
              <a:t>需協調訓練時間、資料與格式的一致性</a:t>
            </a:r>
            <a:endParaRPr lang="zh-TW" altLang="en-US" sz="1835"/>
          </a:p>
          <a:p>
            <a:pPr lvl="1"/>
            <a:r>
              <a:rPr lang="zh-TW" altLang="en-US" sz="1835"/>
              <a:t>技術層面問題較低，只要解決傳遞的問題</a:t>
            </a:r>
            <a:endParaRPr lang="zh-TW" altLang="en-US" sz="1835"/>
          </a:p>
          <a:p>
            <a:pPr lvl="1"/>
            <a:endParaRPr lang="zh-TW" altLang="en-US" sz="1835"/>
          </a:p>
          <a:p>
            <a:pPr lvl="0"/>
            <a:r>
              <a:rPr lang="zh-TW" altLang="en-US" sz="2100"/>
              <a:t>分散式學習</a:t>
            </a:r>
            <a:r>
              <a:rPr lang="" altLang="zh-TW" sz="2100"/>
              <a:t> - </a:t>
            </a:r>
            <a:endParaRPr lang="" altLang="zh-TW" sz="2100"/>
          </a:p>
          <a:p>
            <a:pPr lvl="1"/>
            <a:r>
              <a:rPr lang="zh-TW" altLang="" sz="1835"/>
              <a:t>須考量到資料量以及非預期的成效</a:t>
            </a:r>
            <a:endParaRPr lang="zh-TW" altLang="en-US" sz="1835"/>
          </a:p>
          <a:p>
            <a:pPr lvl="1"/>
            <a:endParaRPr lang="zh-TW" altLang="en-US" sz="1835"/>
          </a:p>
          <a:p>
            <a:pPr lvl="0"/>
            <a:r>
              <a:rPr lang="zh-TW" altLang="en-US" sz="2100"/>
              <a:t>模型融合</a:t>
            </a:r>
            <a:r>
              <a:rPr lang="" altLang="zh-TW" sz="2100"/>
              <a:t>(Fusion Model) -</a:t>
            </a:r>
            <a:endParaRPr lang="" altLang="zh-TW" sz="2100"/>
          </a:p>
          <a:p>
            <a:pPr lvl="1"/>
            <a:r>
              <a:rPr lang="zh-TW" altLang="" sz="1835"/>
              <a:t>先以個別</a:t>
            </a:r>
            <a:r>
              <a:rPr lang="" altLang="zh-TW" sz="1835"/>
              <a:t>model</a:t>
            </a:r>
            <a:r>
              <a:rPr lang="zh-TW" altLang="" sz="1835"/>
              <a:t>作為實驗依據</a:t>
            </a:r>
            <a:endParaRPr lang="zh-TW" altLang="" sz="1835"/>
          </a:p>
          <a:p>
            <a:pPr lvl="2"/>
            <a:r>
              <a:rPr lang="" altLang="zh-TW" sz="1570"/>
              <a:t>Model</a:t>
            </a:r>
            <a:r>
              <a:rPr lang="zh-TW" altLang="" sz="1570"/>
              <a:t>參數的</a:t>
            </a:r>
            <a:r>
              <a:rPr lang="" altLang="zh-TW" sz="1570"/>
              <a:t>weight</a:t>
            </a:r>
            <a:r>
              <a:rPr lang="zh-TW" altLang="" sz="1570"/>
              <a:t>問題</a:t>
            </a:r>
            <a:endParaRPr lang="zh-TW" altLang="" sz="1570"/>
          </a:p>
          <a:p>
            <a:pPr lvl="2"/>
            <a:r>
              <a:rPr lang="zh-TW" altLang="" sz="1570"/>
              <a:t>省略不必要的</a:t>
            </a:r>
            <a:r>
              <a:rPr lang="" altLang="zh-TW" sz="1570"/>
              <a:t>Fusion</a:t>
            </a:r>
            <a:endParaRPr lang="zh-TW" altLang="" sz="1570"/>
          </a:p>
          <a:p>
            <a:pPr lvl="2"/>
            <a:endParaRPr lang="" altLang="zh-TW" sz="1570"/>
          </a:p>
          <a:p>
            <a:pPr lvl="1"/>
            <a:r>
              <a:rPr lang="" altLang="zh-TW" sz="1835"/>
              <a:t>Stroke Bert - </a:t>
            </a:r>
            <a:endParaRPr lang="" altLang="zh-TW" sz="1835"/>
          </a:p>
          <a:p>
            <a:pPr lvl="2"/>
            <a:r>
              <a:rPr lang="zh-TW" altLang="" sz="1570"/>
              <a:t>思考</a:t>
            </a:r>
            <a:r>
              <a:rPr lang="" altLang="zh-TW" sz="1570"/>
              <a:t>Bert NLP model</a:t>
            </a:r>
            <a:r>
              <a:rPr lang="zh-TW" altLang="" sz="1570"/>
              <a:t>的必要性</a:t>
            </a:r>
            <a:endParaRPr lang="zh-TW" altLang="" sz="1570"/>
          </a:p>
          <a:p>
            <a:pPr lvl="2"/>
            <a:endParaRPr lang="" altLang="zh-TW" sz="1570"/>
          </a:p>
          <a:p>
            <a:pPr lvl="0"/>
            <a:endParaRPr lang="" altLang="zh-TW" sz="2100"/>
          </a:p>
          <a:p>
            <a:pPr lvl="0"/>
            <a:endParaRPr lang="" altLang="zh-TW" sz="2100"/>
          </a:p>
          <a:p>
            <a:pPr lvl="0"/>
            <a:endParaRPr lang="en-US" altLang="en-US" sz="2100"/>
          </a:p>
          <a:p>
            <a:pPr lvl="1"/>
            <a:endParaRPr lang="en-US" altLang="en-US" sz="2100"/>
          </a:p>
          <a:p>
            <a:pPr lvl="0"/>
            <a:endParaRPr lang="en-US" altLang="en-US" sz="2400"/>
          </a:p>
        </p:txBody>
      </p:sp>
      <p:sp>
        <p:nvSpPr>
          <p:cNvPr id="10" name="內容版面配置區 2"/>
          <p:cNvSpPr>
            <a:spLocks noGrp="true"/>
          </p:cNvSpPr>
          <p:nvPr/>
        </p:nvSpPr>
        <p:spPr>
          <a:xfrm>
            <a:off x="6263005" y="1600200"/>
            <a:ext cx="550926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" sz="2400"/>
              <a:t>未來與</a:t>
            </a:r>
            <a:r>
              <a:rPr lang="" altLang="zh-TW" sz="2400"/>
              <a:t>AI Lab</a:t>
            </a:r>
            <a:r>
              <a:rPr lang="zh-TW" altLang="" sz="2400"/>
              <a:t>諮詢方式</a:t>
            </a:r>
            <a:endParaRPr lang="zh-TW" altLang="" sz="2400"/>
          </a:p>
          <a:p>
            <a:pPr lvl="1"/>
            <a:r>
              <a:rPr lang="zh-TW" altLang="" sz="2100"/>
              <a:t>線上諮詢</a:t>
            </a:r>
            <a:endParaRPr lang="" altLang="zh-TW" sz="2100"/>
          </a:p>
          <a:p>
            <a:pPr lvl="1"/>
            <a:r>
              <a:rPr lang="" altLang="zh-TW" sz="2100"/>
              <a:t>E-mail</a:t>
            </a:r>
            <a:r>
              <a:rPr lang="zh-TW" altLang="" sz="2100"/>
              <a:t>諮詢</a:t>
            </a:r>
            <a:endParaRPr lang="zh-TW" altLang="" sz="2100"/>
          </a:p>
          <a:p>
            <a:pPr lvl="1"/>
            <a:endParaRPr lang="zh-TW" altLang="" sz="2100"/>
          </a:p>
          <a:p>
            <a:pPr lvl="0"/>
            <a:r>
              <a:rPr lang="zh-TW" altLang="" sz="2400"/>
              <a:t>未來合作方向</a:t>
            </a:r>
            <a:endParaRPr lang="zh-TW" altLang="" sz="2400"/>
          </a:p>
          <a:p>
            <a:pPr lvl="0"/>
            <a:endParaRPr lang="zh-TW" altLang="" sz="2400"/>
          </a:p>
          <a:p>
            <a:pPr lvl="0"/>
            <a:endParaRPr lang="zh-TW" altLang="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Calibri</vt:lpstr>
      <vt:lpstr>新細明體</vt:lpstr>
      <vt:lpstr>Gubbi</vt:lpstr>
      <vt:lpstr>Art_mountaineering</vt:lpstr>
      <vt:lpstr>Pytorch version - S1 SGD-Net (backbone: Res18[U-net])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1662</cp:revision>
  <dcterms:created xsi:type="dcterms:W3CDTF">2022-02-07T02:30:34Z</dcterms:created>
  <dcterms:modified xsi:type="dcterms:W3CDTF">2022-02-07T02:30:34Z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