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5101C18-88F3-7F48-A80E-56221397F9B6}">
          <p14:sldIdLst>
            <p14:sldId id="256"/>
          </p14:sldIdLst>
        </p14:section>
        <p14:section name="old" id="{F5A4B3D6-6AFC-DB48-BE03-1987DE071B73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new" id="{B3C1602B-C593-CA46-90BE-4CD49EA58899}">
          <p14:sldIdLst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8"/>
    <p:restoredTop sz="85811"/>
  </p:normalViewPr>
  <p:slideViewPr>
    <p:cSldViewPr snapToGrid="0">
      <p:cViewPr varScale="1">
        <p:scale>
          <a:sx n="110" d="100"/>
          <a:sy n="110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D30A6-1E2F-6049-826F-3B190851567B}" type="datetimeFigureOut">
              <a:rPr kumimoji="1" lang="zh-TW" altLang="en-US" smtClean="0"/>
              <a:t>2022/8/26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BF11A-B618-4746-B235-DA70C9B559C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93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/>
              <a:t>尋找</a:t>
            </a:r>
            <a:r>
              <a:rPr kumimoji="1" lang="zh-TW" altLang="en-US" dirty="0"/>
              <a:t>中文病歷護理紀錄ＮＬＰ如何運作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BF11A-B618-4746-B235-DA70C9B559C3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8343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BF11A-B618-4746-B235-DA70C9B559C3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482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9046AD-7306-6E48-9A96-8A15538F1DD4}" type="datetimeFigureOut">
              <a:rPr kumimoji="1" lang="zh-TW" altLang="en-US" smtClean="0"/>
              <a:t>2022/8/26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7A6575-DAC5-EE40-8742-B0CD5B5760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522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46AD-7306-6E48-9A96-8A15538F1DD4}" type="datetimeFigureOut">
              <a:rPr kumimoji="1" lang="zh-TW" altLang="en-US" smtClean="0"/>
              <a:t>2022/8/26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6575-DAC5-EE40-8742-B0CD5B5760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13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46AD-7306-6E48-9A96-8A15538F1DD4}" type="datetimeFigureOut">
              <a:rPr kumimoji="1" lang="zh-TW" altLang="en-US" smtClean="0"/>
              <a:t>2022/8/26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6575-DAC5-EE40-8742-B0CD5B5760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2663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46AD-7306-6E48-9A96-8A15538F1DD4}" type="datetimeFigureOut">
              <a:rPr kumimoji="1" lang="zh-TW" altLang="en-US" smtClean="0"/>
              <a:t>2022/8/26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6575-DAC5-EE40-8742-B0CD5B5760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8022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46AD-7306-6E48-9A96-8A15538F1DD4}" type="datetimeFigureOut">
              <a:rPr kumimoji="1" lang="zh-TW" altLang="en-US" smtClean="0"/>
              <a:t>2022/8/26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6575-DAC5-EE40-8742-B0CD5B5760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7602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46AD-7306-6E48-9A96-8A15538F1DD4}" type="datetimeFigureOut">
              <a:rPr kumimoji="1" lang="zh-TW" altLang="en-US" smtClean="0"/>
              <a:t>2022/8/26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6575-DAC5-EE40-8742-B0CD5B5760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3390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46AD-7306-6E48-9A96-8A15538F1DD4}" type="datetimeFigureOut">
              <a:rPr kumimoji="1" lang="zh-TW" altLang="en-US" smtClean="0"/>
              <a:t>2022/8/26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6575-DAC5-EE40-8742-B0CD5B5760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6065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D9046AD-7306-6E48-9A96-8A15538F1DD4}" type="datetimeFigureOut">
              <a:rPr kumimoji="1" lang="zh-TW" altLang="en-US" smtClean="0"/>
              <a:t>2022/8/26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6575-DAC5-EE40-8742-B0CD5B5760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1842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9046AD-7306-6E48-9A96-8A15538F1DD4}" type="datetimeFigureOut">
              <a:rPr kumimoji="1" lang="zh-TW" altLang="en-US" smtClean="0"/>
              <a:t>2022/8/26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6575-DAC5-EE40-8742-B0CD5B5760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062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46AD-7306-6E48-9A96-8A15538F1DD4}" type="datetimeFigureOut">
              <a:rPr kumimoji="1" lang="zh-TW" altLang="en-US" smtClean="0"/>
              <a:t>2022/8/26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6575-DAC5-EE40-8742-B0CD5B5760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281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46AD-7306-6E48-9A96-8A15538F1DD4}" type="datetimeFigureOut">
              <a:rPr kumimoji="1" lang="zh-TW" altLang="en-US" smtClean="0"/>
              <a:t>2022/8/26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6575-DAC5-EE40-8742-B0CD5B5760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725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46AD-7306-6E48-9A96-8A15538F1DD4}" type="datetimeFigureOut">
              <a:rPr kumimoji="1" lang="zh-TW" altLang="en-US" smtClean="0"/>
              <a:t>2022/8/26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6575-DAC5-EE40-8742-B0CD5B5760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742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46AD-7306-6E48-9A96-8A15538F1DD4}" type="datetimeFigureOut">
              <a:rPr kumimoji="1" lang="zh-TW" altLang="en-US" smtClean="0"/>
              <a:t>2022/8/26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6575-DAC5-EE40-8742-B0CD5B5760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518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46AD-7306-6E48-9A96-8A15538F1DD4}" type="datetimeFigureOut">
              <a:rPr kumimoji="1" lang="zh-TW" altLang="en-US" smtClean="0"/>
              <a:t>2022/8/26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6575-DAC5-EE40-8742-B0CD5B5760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573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46AD-7306-6E48-9A96-8A15538F1DD4}" type="datetimeFigureOut">
              <a:rPr kumimoji="1" lang="zh-TW" altLang="en-US" smtClean="0"/>
              <a:t>2022/8/26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6575-DAC5-EE40-8742-B0CD5B5760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826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46AD-7306-6E48-9A96-8A15538F1DD4}" type="datetimeFigureOut">
              <a:rPr kumimoji="1" lang="zh-TW" altLang="en-US" smtClean="0"/>
              <a:t>2022/8/26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6575-DAC5-EE40-8742-B0CD5B5760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219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46AD-7306-6E48-9A96-8A15538F1DD4}" type="datetimeFigureOut">
              <a:rPr kumimoji="1" lang="zh-TW" altLang="en-US" smtClean="0"/>
              <a:t>2022/8/26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6575-DAC5-EE40-8742-B0CD5B5760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120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9046AD-7306-6E48-9A96-8A15538F1DD4}" type="datetimeFigureOut">
              <a:rPr kumimoji="1" lang="zh-TW" altLang="en-US" smtClean="0"/>
              <a:t>2022/8/26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7A6575-DAC5-EE40-8742-B0CD5B5760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425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ckip.iis.sinica.edu.tw/service/transformer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kip.iis.sinica.edu.tw/service/transform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hyperlink" Target="https://huggingface.co/ckiplab/bert-base-chines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ytorch.org/hub/pytorch_fairseq_robert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33AA4-510C-92F4-062D-13CA3953B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NLP Report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D486EF-170F-8068-4B3D-D772E3999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6881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91CECA-1965-9429-CD19-4F604FFF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Demo – Chinese base </a:t>
            </a:r>
            <a:r>
              <a:rPr kumimoji="1" lang="en-US" altLang="zh-TW" dirty="0" err="1"/>
              <a:t>bert</a:t>
            </a:r>
            <a:r>
              <a:rPr kumimoji="1" lang="en-US" altLang="zh-TW" dirty="0"/>
              <a:t> 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AE90B7-F231-16D6-9064-5C69CD400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647359-F9D3-E72B-E164-62F631C5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09471"/>
            <a:ext cx="7772400" cy="1923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FB70396-C897-D0EC-66FC-F1DA26FF0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4233332"/>
            <a:ext cx="7772400" cy="2537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hlinkClick r:id="rId4"/>
            <a:extLst>
              <a:ext uri="{FF2B5EF4-FFF2-40B4-BE49-F238E27FC236}">
                <a16:creationId xmlns:a16="http://schemas.microsoft.com/office/drawing/2014/main" id="{760665D9-9A42-B007-A585-47F09BCB0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2629" y="1047750"/>
            <a:ext cx="2235200" cy="558800"/>
          </a:xfrm>
          <a:prstGeom prst="rect">
            <a:avLst/>
          </a:prstGeom>
        </p:spPr>
      </p:pic>
      <p:sp>
        <p:nvSpPr>
          <p:cNvPr id="9" name="向右箭號 8">
            <a:extLst>
              <a:ext uri="{FF2B5EF4-FFF2-40B4-BE49-F238E27FC236}">
                <a16:creationId xmlns:a16="http://schemas.microsoft.com/office/drawing/2014/main" id="{78617711-2503-FB20-8D27-5756273B6B20}"/>
              </a:ext>
            </a:extLst>
          </p:cNvPr>
          <p:cNvSpPr/>
          <p:nvPr/>
        </p:nvSpPr>
        <p:spPr>
          <a:xfrm rot="5400000">
            <a:off x="10644630" y="618294"/>
            <a:ext cx="304214" cy="48061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244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91CECA-1965-9429-CD19-4F604FFF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Demo – Chinese base </a:t>
            </a:r>
            <a:r>
              <a:rPr kumimoji="1" lang="en-US" altLang="zh-TW" dirty="0" err="1"/>
              <a:t>bert</a:t>
            </a:r>
            <a:r>
              <a:rPr kumimoji="1" lang="en-US" altLang="zh-TW" dirty="0"/>
              <a:t> 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AE90B7-F231-16D6-9064-5C69CD400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8" name="圖片 7">
            <a:hlinkClick r:id="rId2"/>
            <a:extLst>
              <a:ext uri="{FF2B5EF4-FFF2-40B4-BE49-F238E27FC236}">
                <a16:creationId xmlns:a16="http://schemas.microsoft.com/office/drawing/2014/main" id="{760665D9-9A42-B007-A585-47F09BCB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629" y="1047750"/>
            <a:ext cx="2235200" cy="558800"/>
          </a:xfrm>
          <a:prstGeom prst="rect">
            <a:avLst/>
          </a:prstGeom>
        </p:spPr>
      </p:pic>
      <p:sp>
        <p:nvSpPr>
          <p:cNvPr id="9" name="向右箭號 8">
            <a:extLst>
              <a:ext uri="{FF2B5EF4-FFF2-40B4-BE49-F238E27FC236}">
                <a16:creationId xmlns:a16="http://schemas.microsoft.com/office/drawing/2014/main" id="{78617711-2503-FB20-8D27-5756273B6B20}"/>
              </a:ext>
            </a:extLst>
          </p:cNvPr>
          <p:cNvSpPr/>
          <p:nvPr/>
        </p:nvSpPr>
        <p:spPr>
          <a:xfrm rot="5400000">
            <a:off x="10644630" y="618294"/>
            <a:ext cx="304214" cy="48061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BB453E-389F-4D2F-7D81-3BA16FB18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47" y="2515609"/>
            <a:ext cx="7772400" cy="35041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539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B8CDFA-D495-7818-DD91-8E8D29C6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      CKIP Lab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76C5E2-A23C-BB71-0F8D-50CAE3E11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1026" name="Picture 2" descr="CKIP Lab's profile picture">
            <a:extLst>
              <a:ext uri="{FF2B5EF4-FFF2-40B4-BE49-F238E27FC236}">
                <a16:creationId xmlns:a16="http://schemas.microsoft.com/office/drawing/2014/main" id="{0C9D009F-EB92-52BD-41BC-3F22B7F2E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2" y="543801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4531063-EC0D-5F7D-4D7E-0D709DF1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603500"/>
            <a:ext cx="6819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6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B8CDFA-D495-7818-DD91-8E8D29C6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      CKIP Lab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76C5E2-A23C-BB71-0F8D-50CAE3E11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1026" name="Picture 2" descr="CKIP Lab's profile picture">
            <a:extLst>
              <a:ext uri="{FF2B5EF4-FFF2-40B4-BE49-F238E27FC236}">
                <a16:creationId xmlns:a16="http://schemas.microsoft.com/office/drawing/2014/main" id="{0C9D009F-EB92-52BD-41BC-3F22B7F2E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2" y="543801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7EC7F68-C58B-434C-163A-C531AF45D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33" y="2603500"/>
            <a:ext cx="89281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4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B8CDFA-D495-7818-DD91-8E8D29C6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      CKIP Lab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76C5E2-A23C-BB71-0F8D-50CAE3E11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1026" name="Picture 2" descr="CKIP Lab's profile picture">
            <a:extLst>
              <a:ext uri="{FF2B5EF4-FFF2-40B4-BE49-F238E27FC236}">
                <a16:creationId xmlns:a16="http://schemas.microsoft.com/office/drawing/2014/main" id="{0C9D009F-EB92-52BD-41BC-3F22B7F2E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2" y="543801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7EC7F68-C58B-434C-163A-C531AF45D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33" y="2603500"/>
            <a:ext cx="89281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1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D2FFE2-890F-5F99-EAE6-F13B0C51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	  CKIP Lab	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CD22A0-E558-CF54-6CA6-C610407FE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6428F92-3D3A-532C-A5D6-11CCB9A72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19392"/>
            <a:ext cx="10553570" cy="1729242"/>
          </a:xfrm>
          <a:prstGeom prst="rect">
            <a:avLst/>
          </a:prstGeom>
        </p:spPr>
      </p:pic>
      <p:pic>
        <p:nvPicPr>
          <p:cNvPr id="5" name="Picture 2" descr="CKIP Lab's profile picture">
            <a:extLst>
              <a:ext uri="{FF2B5EF4-FFF2-40B4-BE49-F238E27FC236}">
                <a16:creationId xmlns:a16="http://schemas.microsoft.com/office/drawing/2014/main" id="{4096FB2E-C5D2-FF25-0FE8-17788239E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2" y="543801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90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D2FFE2-890F-5F99-EAE6-F13B0C51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About NLP and Text Mining</a:t>
            </a:r>
            <a:endParaRPr kumimoji="1"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AC600F7-C8CC-60B0-F02B-7B1DAEC6F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6268"/>
          <a:stretch/>
        </p:blipFill>
        <p:spPr>
          <a:xfrm>
            <a:off x="871175" y="2606141"/>
            <a:ext cx="4941046" cy="2740883"/>
          </a:xfrm>
        </p:spPr>
      </p:pic>
      <p:pic>
        <p:nvPicPr>
          <p:cNvPr id="8" name="內容版面配置區 6">
            <a:extLst>
              <a:ext uri="{FF2B5EF4-FFF2-40B4-BE49-F238E27FC236}">
                <a16:creationId xmlns:a16="http://schemas.microsoft.com/office/drawing/2014/main" id="{E2FF6AF7-5A4A-99AC-D97E-25176E305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86"/>
          <a:stretch/>
        </p:blipFill>
        <p:spPr>
          <a:xfrm>
            <a:off x="6379781" y="2874518"/>
            <a:ext cx="4941046" cy="237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3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029C4-3538-0A84-4837-07317469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Chinese </a:t>
            </a:r>
            <a:r>
              <a:rPr kumimoji="1" lang="en-US" altLang="zh-TW" dirty="0" err="1"/>
              <a:t>bert</a:t>
            </a:r>
            <a:r>
              <a:rPr kumimoji="1" lang="en-US" altLang="zh-TW" dirty="0"/>
              <a:t> base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E1068A-E8C4-C2B8-677A-A875B6D1B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6CE38A-2DCF-A617-8217-C12CAEFDD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09210"/>
            <a:ext cx="5740400" cy="3175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8D5C194-58C4-76BD-51B3-18FF3354A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154954" y="5600206"/>
            <a:ext cx="4906141" cy="1025164"/>
          </a:xfrm>
          <a:prstGeom prst="rect">
            <a:avLst/>
          </a:prstGeom>
        </p:spPr>
      </p:pic>
      <p:pic>
        <p:nvPicPr>
          <p:cNvPr id="6" name="Picture 2" descr="CKIP Lab's profile picture">
            <a:hlinkClick r:id="rId4"/>
            <a:extLst>
              <a:ext uri="{FF2B5EF4-FFF2-40B4-BE49-F238E27FC236}">
                <a16:creationId xmlns:a16="http://schemas.microsoft.com/office/drawing/2014/main" id="{6B5F4303-1508-1D27-F013-603E4AD34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158" y="554311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5FB242-DFE9-B545-DF1B-3D95565CB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954" y="1559941"/>
            <a:ext cx="5740400" cy="35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1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DB477-5D86-FA61-2398-791E5C76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ROBERTA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353EE6-6979-9D18-A06D-9412CE33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5" name="圖片 4">
            <a:hlinkClick r:id="rId2"/>
            <a:extLst>
              <a:ext uri="{FF2B5EF4-FFF2-40B4-BE49-F238E27FC236}">
                <a16:creationId xmlns:a16="http://schemas.microsoft.com/office/drawing/2014/main" id="{6F98A330-9723-B283-8119-A682BF8930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6" r="72699"/>
          <a:stretch/>
        </p:blipFill>
        <p:spPr>
          <a:xfrm>
            <a:off x="10065442" y="561761"/>
            <a:ext cx="1477203" cy="12662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241F82D-9624-0904-CCE2-8E586EEF1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668" y="2286105"/>
            <a:ext cx="4435992" cy="217393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2DB4FC9-E1D0-2835-3D01-17D25BEF7D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106"/>
          <a:stretch/>
        </p:blipFill>
        <p:spPr>
          <a:xfrm>
            <a:off x="4881347" y="4538212"/>
            <a:ext cx="7310653" cy="22666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7A8B734-CD9B-3C42-D046-29AC80B18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668" y="1570003"/>
            <a:ext cx="5740400" cy="35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9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A698E-2667-6996-4B2C-67706D08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Basic Steps In Natural Language Processing Pipeline</a:t>
            </a:r>
            <a:endParaRPr kumimoji="1"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CF4FB5F-4954-690F-B697-0E2B91CC0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355" y="2336207"/>
            <a:ext cx="11487834" cy="3636329"/>
          </a:xfrm>
        </p:spPr>
      </p:pic>
    </p:spTree>
    <p:extLst>
      <p:ext uri="{BB962C8B-B14F-4D97-AF65-F5344CB8AC3E}">
        <p14:creationId xmlns:p14="http://schemas.microsoft.com/office/powerpoint/2010/main" val="2812000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{61B6F90C-8CC7-CB4C-989C-9D49B4E11E31}tf10001076</Template>
  <TotalTime>7632</TotalTime>
  <Words>54</Words>
  <Application>Microsoft Macintosh PowerPoint</Application>
  <PresentationFormat>寬螢幕</PresentationFormat>
  <Paragraphs>14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離子會議室</vt:lpstr>
      <vt:lpstr>NLP Report</vt:lpstr>
      <vt:lpstr>      CKIP Lab</vt:lpstr>
      <vt:lpstr>      CKIP Lab</vt:lpstr>
      <vt:lpstr>      CKIP Lab</vt:lpstr>
      <vt:lpstr>   CKIP Lab </vt:lpstr>
      <vt:lpstr>About NLP and Text Mining</vt:lpstr>
      <vt:lpstr>Chinese bert base</vt:lpstr>
      <vt:lpstr>ROBERTA</vt:lpstr>
      <vt:lpstr>Basic Steps In Natural Language Processing Pipeline</vt:lpstr>
      <vt:lpstr>Demo – Chinese base bert 1</vt:lpstr>
      <vt:lpstr>Demo – Chinese base bert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Report</dc:title>
  <dc:creator>志宇 簡</dc:creator>
  <cp:lastModifiedBy>志宇 簡</cp:lastModifiedBy>
  <cp:revision>10</cp:revision>
  <dcterms:created xsi:type="dcterms:W3CDTF">2022-07-26T08:53:50Z</dcterms:created>
  <dcterms:modified xsi:type="dcterms:W3CDTF">2022-08-30T02:10:52Z</dcterms:modified>
</cp:coreProperties>
</file>