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543" r:id="rId2"/>
    <p:sldId id="1544" r:id="rId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  <a:srgbClr val="B2B2B2"/>
    <a:srgbClr val="202020"/>
    <a:srgbClr val="323232"/>
    <a:srgbClr val="CC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6" autoAdjust="0"/>
    <p:restoredTop sz="94660"/>
  </p:normalViewPr>
  <p:slideViewPr>
    <p:cSldViewPr snapToGrid="0" showGuides="1">
      <p:cViewPr varScale="1">
        <p:scale>
          <a:sx n="129" d="100"/>
          <a:sy n="129" d="100"/>
        </p:scale>
        <p:origin x="384" y="200"/>
      </p:cViewPr>
      <p:guideLst>
        <p:guide orient="horz" pos="244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2022/8/1</a:t>
            </a:fld>
            <a:endParaRPr lang="zh-CN" alt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C5E6B-4175-4FFB-B5AE-4E123AB7D8A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6B4CF0-CBBB-49BA-806C-61DCC14C1F6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A7A54C-86A0-49BA-AFB3-945990C39229}" type="datetimeFigureOut">
              <a:rPr lang="zh-CN" altLang="en-US"/>
              <a:t>2022/8/1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E4F83-A485-4394-AD63-6C62C12FCDB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SGD-PLUS Dischange NIHSS Predict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955"/>
            <a:ext cx="10287000" cy="3409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045683-A4BE-47F3-DA58-DA3EB292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New data DWI &amp; T1</a:t>
            </a:r>
            <a:endParaRPr kumimoji="1"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A41C56C-2FC9-A33B-9995-43CCEE010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6464183" cy="347241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980AA97-00AD-6124-8764-CE27597F2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566" y="2298411"/>
            <a:ext cx="5271052" cy="433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07815"/>
      </p:ext>
    </p:extLst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3119</TotalTime>
  <Words>9</Words>
  <Application>Microsoft Macintosh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Art_mountaineering</vt:lpstr>
      <vt:lpstr>SGD-PLUS Dischange NIHSS Predict</vt:lpstr>
      <vt:lpstr>New data DWI &amp; T1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</dc:title>
  <dc:creator>john</dc:creator>
  <cp:lastModifiedBy>志宇 簡</cp:lastModifiedBy>
  <cp:revision>2276</cp:revision>
  <dcterms:created xsi:type="dcterms:W3CDTF">2022-05-23T03:18:54Z</dcterms:created>
  <dcterms:modified xsi:type="dcterms:W3CDTF">2022-08-03T05:51:55Z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1028-11.1.0.9615</vt:lpwstr>
  </property>
</Properties>
</file>