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1417" r:id="rId3"/>
    <p:sldId id="1418" r:id="rId4"/>
    <p:sldId id="1419" r:id="rId5"/>
    <p:sldId id="1420" r:id="rId6"/>
    <p:sldId id="1421" r:id="rId7"/>
    <p:sldId id="1422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ew" id="{700c7ec0-5aad-472a-8f91-10e1486b0907}">
          <p14:sldIdLst>
            <p14:sldId id="1417"/>
            <p14:sldId id="1419"/>
            <p14:sldId id="1420"/>
            <p14:sldId id="1421"/>
            <p14:sldId id="1418"/>
          </p14:sldIdLst>
        </p14:section>
        <p14:section name="未命名的章節" id="{8804c473-04dc-4e0a-ae92-50f4e3315063}">
          <p14:sldIdLst>
            <p14:sldId id="142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3300"/>
    <a:srgbClr val="B2B2B2"/>
    <a:srgbClr val="202020"/>
    <a:srgbClr val="323232"/>
    <a:srgbClr val="CC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390" y="114"/>
      </p:cViewPr>
      <p:guideLst>
        <p:guide orient="horz" pos="241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false">
          <a:gsLst>
            <a:gs pos="0">
              <a:schemeClr val="folHlink"/>
            </a:gs>
            <a:gs pos="100000">
              <a:schemeClr val="bg1"/>
            </a:gs>
          </a:gsLst>
          <a:lin ang="5400000" scaled="true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true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true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rect l="0" t="0" r="0" b="0"/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8" name="未知"/>
            <p:cNvSpPr>
              <a:spLocks noChangeAspect="true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rect l="0" t="0" r="0" b="0"/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9" name="未知"/>
            <p:cNvSpPr>
              <a:spLocks noChangeAspect="true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rect l="0" t="0" r="0" b="0"/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0" name="未知"/>
            <p:cNvSpPr>
              <a:spLocks noChangeAspect="true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rect l="0" t="0" r="0" b="0"/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" name="未知"/>
            <p:cNvSpPr>
              <a:spLocks noChangeAspect="true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rect l="0" t="0" r="0" b="0"/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" name="未知"/>
            <p:cNvSpPr>
              <a:spLocks noChangeAspect="true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rect l="0" t="0" r="0" b="0"/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3" name="未知"/>
            <p:cNvSpPr>
              <a:spLocks noChangeAspect="true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rect l="0" t="0" r="0" b="0"/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4" name="未知"/>
            <p:cNvSpPr>
              <a:spLocks noChangeAspect="true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rect l="0" t="0" r="0" b="0"/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5" name="未知"/>
            <p:cNvSpPr>
              <a:spLocks noChangeAspect="true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rect l="0" t="0" r="0" b="0"/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051" name="未知"/>
          <p:cNvSpPr>
            <a:spLocks noChangeAspect="true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rect l="0" t="0" r="0" b="0"/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61" name="Rectangle 13"/>
          <p:cNvSpPr>
            <a:spLocks noGrp="true" noChangeArrowheads="true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true" noChangeArrowheads="true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true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true" noChangeArrowheads="true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pPr>
              <a:defRPr/>
            </a:pPr>
            <a:fld id="{BEDED714-68C8-44B6-9732-DDF7DD97772E}" type="datetime1">
              <a:rPr lang="zh-CN" altLang="en-US"/>
            </a:fld>
            <a:endParaRPr lang="zh-CN" altLang="en-US"/>
          </a:p>
        </p:txBody>
      </p:sp>
      <p:sp>
        <p:nvSpPr>
          <p:cNvPr id="30" name="Rectangle 16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" name="Rectangle 17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pPr>
              <a:defRPr/>
            </a:pPr>
            <a:fld id="{8CF7581E-C9C7-4035-8AC9-880348F0A73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頁尾版面配置區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DC5E6B-4175-4FFB-B5AE-4E123AB7D8A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版面配置區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頁尾版面配置區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投影片編號版面配置區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日期版面配置區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8" name="頁尾版面配置區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9" name="投影片編號版面配置區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版面配置區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頁尾版面配置區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投影片編號版面配置區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6B4CF0-CBBB-49BA-806C-61DCC14C1F6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頁尾版面配置區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投影片編號版面配置區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版面配置區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頁尾版面配置區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投影片編號版面配置區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false" compatLnSpc="true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版面配置區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A7A54C-86A0-49BA-AFB3-945990C39229}" type="datetimeFigureOut">
              <a:rPr lang="zh-CN" altLang="en-US"/>
            </a:fld>
            <a:endParaRPr lang="zh-CN" altLang="en-US"/>
          </a:p>
        </p:txBody>
      </p:sp>
      <p:sp>
        <p:nvSpPr>
          <p:cNvPr id="6" name="頁尾版面配置區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投影片編號版面配置區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E4F83-A485-4394-AD63-6C62C12FCDB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false">
          <a:gsLst>
            <a:gs pos="0">
              <a:schemeClr val="folHlink"/>
            </a:gs>
            <a:gs pos="100000">
              <a:schemeClr val="bg1"/>
            </a:gs>
          </a:gsLst>
          <a:lin ang="5400000" scaled="true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 noChangeAspect="true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true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rect l="0" t="0" r="0" b="0"/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" name="未知"/>
            <p:cNvSpPr>
              <a:spLocks noChangeAspect="true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rect l="0" t="0" r="0" b="0"/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" name="未知"/>
            <p:cNvSpPr>
              <a:spLocks noChangeAspect="true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rect l="0" t="0" r="0" b="0"/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6" name="未知"/>
            <p:cNvSpPr>
              <a:spLocks noChangeAspect="true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rect l="0" t="0" r="0" b="0"/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7" name="未知"/>
            <p:cNvSpPr>
              <a:spLocks noChangeAspect="true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rect l="0" t="0" r="0" b="0"/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8" name="未知"/>
            <p:cNvSpPr>
              <a:spLocks noChangeAspect="true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rect l="0" t="0" r="0" b="0"/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9" name="未知"/>
            <p:cNvSpPr>
              <a:spLocks noChangeAspect="true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rect l="0" t="0" r="0" b="0"/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0" name="未知"/>
            <p:cNvSpPr>
              <a:spLocks noChangeAspect="true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rect l="0" t="0" r="0" b="0"/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1" name="未知"/>
            <p:cNvSpPr>
              <a:spLocks noChangeAspect="true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rect l="0" t="0" r="0" b="0"/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27" name="未知"/>
          <p:cNvSpPr>
            <a:spLocks noChangeAspect="true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rect l="0" t="0" r="0" b="0"/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28" name="Rectangle 13"/>
          <p:cNvSpPr>
            <a:spLocks noGrp="true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true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true" noChangeArrowheads="true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Rectangle 16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4" name="Rectangle 17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標題 23"/>
          <p:cNvSpPr/>
          <p:nvPr>
            <p:ph type="title"/>
          </p:nvPr>
        </p:nvSpPr>
        <p:spPr/>
        <p:txBody>
          <a:bodyPr/>
          <a:p>
            <a:r>
              <a:rPr lang="" altLang="zh-TW"/>
              <a:t>3D Multi-organ Segmentation</a:t>
            </a:r>
            <a:br>
              <a:rPr lang="" altLang="zh-TW"/>
            </a:br>
            <a:r>
              <a:rPr lang="" altLang="zh-TW" sz="1500"/>
              <a:t>Abdominal Multi-organ Segmentation with Organ-Attention Networks and Statistical Fusion.</a:t>
            </a:r>
            <a:endParaRPr lang="" altLang="zh-TW" sz="1500"/>
          </a:p>
        </p:txBody>
      </p:sp>
      <p:sp>
        <p:nvSpPr>
          <p:cNvPr id="2" name="文字方塊 1"/>
          <p:cNvSpPr txBox="true"/>
          <p:nvPr/>
        </p:nvSpPr>
        <p:spPr>
          <a:xfrm>
            <a:off x="609600" y="1417955"/>
            <a:ext cx="100965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zh-TW"/>
              <a:t>2D-3D</a:t>
            </a:r>
            <a:endParaRPr lang="" altLang="zh-TW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" altLang="zh-TW"/>
              <a:t>add attenation layer or lstm make time series</a:t>
            </a:r>
            <a:endParaRPr lang="" altLang="zh-TW"/>
          </a:p>
          <a:p>
            <a:pPr marL="285750" lvl="0" indent="-285750">
              <a:buFont typeface="Arial" panose="02080604020202020204" pitchFamily="34" charset="0"/>
              <a:buChar char="•"/>
            </a:pPr>
            <a:endParaRPr lang="" altLang="zh-TW"/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" altLang="zh-TW"/>
              <a:t>Multi-Fusion Model[x, y, z] - Result by vote.</a:t>
            </a:r>
            <a:endParaRPr lang="" altLang="zh-TW"/>
          </a:p>
          <a:p>
            <a:pPr marL="285750" lvl="0" indent="-285750">
              <a:buFont typeface="Arial" panose="02080604020202020204" pitchFamily="34" charset="0"/>
              <a:buChar char="•"/>
            </a:pPr>
            <a:endParaRPr lang="" altLang="zh-TW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" altLang="zh-TW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" altLang="zh-TW"/>
          </a:p>
        </p:txBody>
      </p:sp>
      <p:pic>
        <p:nvPicPr>
          <p:cNvPr id="3" name="圖片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2660650"/>
            <a:ext cx="8198485" cy="37369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Concate attention layer</a:t>
            </a:r>
            <a:endParaRPr lang="" altLang="en-US"/>
          </a:p>
        </p:txBody>
      </p:sp>
      <p:pic>
        <p:nvPicPr>
          <p:cNvPr id="4" name="內容版面配置區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417955"/>
            <a:ext cx="8886825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zh-TW"/>
              <a:t>FPN ? - Feature Pyramid Networks</a:t>
            </a:r>
            <a:endParaRPr lang="" altLang="zh-TW"/>
          </a:p>
        </p:txBody>
      </p:sp>
      <p:pic>
        <p:nvPicPr>
          <p:cNvPr id="4" name="內容版面配置區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417955"/>
            <a:ext cx="6289675" cy="452628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975" y="1417955"/>
            <a:ext cx="3781425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Performance</a:t>
            </a:r>
            <a:endParaRPr lang="" altLang="en-US"/>
          </a:p>
        </p:txBody>
      </p:sp>
      <p:pic>
        <p:nvPicPr>
          <p:cNvPr id="4" name="內容版面配置區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417955"/>
            <a:ext cx="8743950" cy="32956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zh-TW" altLang="en-US"/>
          </a:p>
        </p:txBody>
      </p:sp>
      <p:sp>
        <p:nvSpPr>
          <p:cNvPr id="3" name="內容版面配置區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zh-TW" altLang="en-US"/>
          </a:p>
        </p:txBody>
      </p:sp>
      <p:sp>
        <p:nvSpPr>
          <p:cNvPr id="3" name="內容版面配置區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false">
          <a:gsLst>
            <a:gs pos="0">
              <a:schemeClr val="accent1"/>
            </a:gs>
            <a:gs pos="100000">
              <a:schemeClr val="accent2"/>
            </a:gs>
          </a:gsLst>
          <a:lin ang="5400000" scaled="true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false" compatLnSpc="true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false">
          <a:gsLst>
            <a:gs pos="0">
              <a:schemeClr val="accent1"/>
            </a:gs>
            <a:gs pos="100000">
              <a:schemeClr val="accent2"/>
            </a:gs>
          </a:gsLst>
          <a:lin ang="5400000" scaled="true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false" compatLnSpc="true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WPS Presentation</Application>
  <PresentationFormat>寬螢幕</PresentationFormat>
  <Paragraphs>16</Paragraphs>
  <Slides>6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新細明體</vt:lpstr>
      <vt:lpstr>Wingdings</vt:lpstr>
      <vt:lpstr>DejaVu Sans</vt:lpstr>
      <vt:lpstr>SimSun</vt:lpstr>
      <vt:lpstr>Droid Sans Fallback</vt:lpstr>
      <vt:lpstr>微软雅黑</vt:lpstr>
      <vt:lpstr>SimSun</vt:lpstr>
      <vt:lpstr>Arial Unicode MS</vt:lpstr>
      <vt:lpstr>AR PL UKai CN</vt:lpstr>
      <vt:lpstr>OpenSymbol</vt:lpstr>
      <vt:lpstr>Art_mountaineering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</dc:title>
  <dc:creator>john</dc:creator>
  <cp:lastModifiedBy>john</cp:lastModifiedBy>
  <cp:revision>2322</cp:revision>
  <dcterms:created xsi:type="dcterms:W3CDTF">2022-05-30T07:00:09Z</dcterms:created>
  <dcterms:modified xsi:type="dcterms:W3CDTF">2022-05-30T07:00:09Z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1028-11.1.0.9615</vt:lpwstr>
  </property>
</Properties>
</file>