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66"/>
  </p:normalViewPr>
  <p:slideViewPr>
    <p:cSldViewPr snapToGrid="0">
      <p:cViewPr varScale="1">
        <p:scale>
          <a:sx n="128" d="100"/>
          <a:sy n="128" d="100"/>
        </p:scale>
        <p:origin x="1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86E2F8-62C3-C00B-B537-5BF097AB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D5F7E2-D37D-C283-9035-051E58A65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146966-07E6-52D7-6276-EBDB00B5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BECF4D-1E22-A87E-CC19-AAB2115A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EDDCE-B22F-4DAC-4AC6-138F743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037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B4812-6548-DA53-038F-F7A4FE0A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1284EA-D818-87C2-9BE5-109425B2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83EB1-559A-A02E-32B1-A6940453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1B818-A385-DA8F-3367-E79588DA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40CC0E-0DD8-CA85-09C8-5E5AAAA5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371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90D79F-C154-1BA4-3BBC-50F858FC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CCB068-625B-1158-884E-0E52EF1D1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495AA7-B50C-CF4C-5D6E-7BAAF907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56FFF9-2E16-C98B-AC00-5A022F44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8367E9-4836-06A5-13D7-ADA4C055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671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80E3D-5088-4548-36BF-D4216E77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13EAC-4874-A326-C188-092A3F7F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03580-F4F1-1E60-AC22-3484D352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25852F-F59D-A8B6-1258-26609FF0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C07764-B10F-363B-243A-103D3CE8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972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F9113-901B-B7FA-D0C7-7F84BE3A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38EB65-629D-46D2-0617-68C865B12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E98973-2360-7F64-4246-C0111482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F0CF7E-92CC-E8AB-16DF-E08B483E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5BCB46-6AB9-2D62-4CE3-59448792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32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C184B-478B-470B-68BB-6CB3AF7F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39E536-4A78-8397-3A1E-DB464B751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185518-B425-10A2-1C75-F6A402AF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B365FF-07E2-F553-64F6-D3000F34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03DC79-FDF8-57A8-C4BE-73CD4BAD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8F26C6-9484-7D92-3D46-4B784F1F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420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90E0B-1CAE-F2B7-BB75-5A1D0698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8C4AC3-4FCE-9AA5-F867-53A9A4DB2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BBEEE0-3D49-2188-FDD2-924D1CF84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43B3E7-D6F2-AC6A-B900-35B09C92A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01AAAC-125A-4C22-50A7-89BF98233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003C61-443E-7F30-A38E-E8456D6F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B74015-3E48-8C63-B5B1-8291DC95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1291E6-F4AE-E9EC-C9E1-6F5A1BE7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713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9AD93-9C7C-54A3-3C9F-5597B66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941D82-F325-573E-6324-EC890E6F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F4E403-6712-1AFF-7F5E-19056BCB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9F5DB6-434C-DE26-BB81-D34C3812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759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623965-64DF-7D32-4CDA-5DBA9654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D71595-2F3F-A321-4124-F0712F86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381014-F532-478C-52E0-69702859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631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13A91-94C6-88C2-EC36-DBB3AD1B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B129F7-11C6-25AB-CCDA-435A08685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C879BC-036A-3904-BA8A-7611CCAA0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8D8813-99DA-63D2-B451-9BC413F2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0BA59F-2201-4876-CA0B-67C4BF16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1B12A0-164B-FA20-0493-F968E856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58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29303-0967-819D-B1D8-82E2D9F3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18E850-7330-BC46-5B4C-F2780A2B2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27FFD2-0EDF-FD23-6FF3-DBAA73DBD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73AB85-11DE-96EB-C55B-968B8D54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751827-0ADE-9557-9FDF-A07004C3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1F0B6E-B79A-3C0C-50EB-39F54C30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67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B93CEC-4F59-0FB1-4C1D-D76A18C4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03FE3A-5E74-3E76-ECB6-A6D6D895D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214E5A-4735-1092-0077-30703B9D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9E3767-05EA-76B7-D3DC-98B181C8F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E415BF-DD08-D297-0CF6-0B80A050D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72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kethreeacer.medium.com/ubuntu-18-04-%E5%AE%89%E8%A3%9D-cuda-cudnn-anaconda-pytorch-1f170b3326a4" TargetMode="External"/><Relationship Id="rId2" Type="http://schemas.openxmlformats.org/officeDocument/2006/relationships/hyperlink" Target="https://zhuanlan.zhihu.com/p/16544504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ikeBB/SGD-Ne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8B404-28CD-2DF9-0EF2-DB42F904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硬碟空間分配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17BD54-2576-CDD6-55F8-4A3BC693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730" y="1825625"/>
            <a:ext cx="6901070" cy="4351338"/>
          </a:xfrm>
        </p:spPr>
        <p:txBody>
          <a:bodyPr>
            <a:normAutofit/>
          </a:bodyPr>
          <a:lstStyle/>
          <a:p>
            <a:r>
              <a:rPr kumimoji="1" lang="zh-TW" altLang="en-US" sz="2000" dirty="0"/>
              <a:t>主硬碟空間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「</a:t>
            </a:r>
            <a:r>
              <a:rPr kumimoji="1" lang="en-US" altLang="zh-TW" sz="2000" dirty="0"/>
              <a:t>/</a:t>
            </a:r>
            <a:r>
              <a:rPr kumimoji="1" lang="zh-TW" altLang="en-US" sz="2000" dirty="0"/>
              <a:t>」放在「</a:t>
            </a:r>
            <a:r>
              <a:rPr kumimoji="1" lang="en-US" altLang="zh-TW" sz="2000" dirty="0"/>
              <a:t>/dev/sdb5</a:t>
            </a:r>
            <a:r>
              <a:rPr kumimoji="1" lang="zh-TW" altLang="en-US" sz="2000" dirty="0"/>
              <a:t>」分割磁區內，請確保該空間有足夠的空間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平常可以將資料或是模型存放在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「</a:t>
            </a:r>
            <a:r>
              <a:rPr kumimoji="1" lang="en-US" altLang="zh-TW" sz="2000" dirty="0"/>
              <a:t>/dev/sda3</a:t>
            </a:r>
            <a:r>
              <a:rPr kumimoji="1" lang="zh-TW" altLang="en-US" sz="2000" dirty="0"/>
              <a:t>」下方作為備份資料儲存空間「</a:t>
            </a:r>
            <a:r>
              <a:rPr kumimoji="1" lang="en-US" altLang="zh-TW" sz="2000" dirty="0"/>
              <a:t>/ssd1</a:t>
            </a:r>
            <a:r>
              <a:rPr kumimoji="1" lang="zh-TW" altLang="en-US" sz="2000" dirty="0"/>
              <a:t>」。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E64EEC-F50B-02C1-4988-9934DB7B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510810" cy="462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3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A8DB8-E5B2-8973-474E-653F43D7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資料存放位置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C79178-D385-5FD0-3E34-40F01F6B0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/home/john/Network/</a:t>
            </a:r>
          </a:p>
          <a:p>
            <a:pPr lvl="1"/>
            <a:r>
              <a:rPr kumimoji="1" lang="zh-TW" altLang="en-US" dirty="0"/>
              <a:t>常用資料與常用模型存方區域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en-US" altLang="zh-TW" dirty="0"/>
              <a:t>/ssd1/</a:t>
            </a:r>
          </a:p>
          <a:p>
            <a:pPr lvl="1"/>
            <a:r>
              <a:rPr kumimoji="1" lang="zh-TW" altLang="en-US" dirty="0"/>
              <a:t>用於備份已完成或是未完成</a:t>
            </a:r>
            <a:r>
              <a:rPr kumimoji="1" lang="en-US" altLang="zh-TW" dirty="0"/>
              <a:t>Project</a:t>
            </a:r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外接硬碟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CGRDDataset</a:t>
            </a:r>
            <a:r>
              <a:rPr kumimoji="1" lang="en-US" altLang="zh-TW" dirty="0"/>
              <a:t>/</a:t>
            </a:r>
          </a:p>
          <a:p>
            <a:pPr lvl="1"/>
            <a:r>
              <a:rPr kumimoji="1" lang="zh-TW" altLang="en-US" dirty="0"/>
              <a:t>用於備份大型</a:t>
            </a:r>
            <a:r>
              <a:rPr kumimoji="1" lang="en-US" altLang="zh-TW" dirty="0"/>
              <a:t>Dataset</a:t>
            </a:r>
            <a:r>
              <a:rPr kumimoji="1" lang="zh-TW" altLang="en-US" dirty="0"/>
              <a:t>以及模型結果檔</a:t>
            </a:r>
            <a:r>
              <a:rPr kumimoji="1" lang="en-US" altLang="zh-TW" dirty="0"/>
              <a:t>(checkpoint)</a:t>
            </a:r>
          </a:p>
        </p:txBody>
      </p:sp>
    </p:spTree>
    <p:extLst>
      <p:ext uri="{BB962C8B-B14F-4D97-AF65-F5344CB8AC3E}">
        <p14:creationId xmlns:p14="http://schemas.microsoft.com/office/powerpoint/2010/main" val="209173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7631C-36AD-B59E-7CED-3D3C4C82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CUDA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2BDE4-2739-B921-1AEE-2BB7C166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如要使用</a:t>
            </a:r>
            <a:r>
              <a:rPr kumimoji="1" lang="en-US" altLang="zh-TW" sz="2000" dirty="0"/>
              <a:t>GPU Training</a:t>
            </a:r>
            <a:r>
              <a:rPr kumimoji="1" lang="zh-TW" altLang="en-US" sz="2000" dirty="0"/>
              <a:t> 請確定</a:t>
            </a:r>
            <a:r>
              <a:rPr kumimoji="1" lang="en-US" altLang="zh-TW" sz="2000" dirty="0"/>
              <a:t>CUDA, </a:t>
            </a:r>
            <a:r>
              <a:rPr kumimoji="1" lang="en-US" altLang="zh-TW" sz="2000" dirty="0" err="1"/>
              <a:t>cudnn</a:t>
            </a:r>
            <a:r>
              <a:rPr kumimoji="1" lang="en-US" altLang="zh-TW" sz="2000" dirty="0"/>
              <a:t>, </a:t>
            </a:r>
            <a:r>
              <a:rPr kumimoji="1" lang="en-US" altLang="zh-TW" sz="2000" dirty="0" err="1"/>
              <a:t>nvidia</a:t>
            </a:r>
            <a:r>
              <a:rPr kumimoji="1" lang="en-US" altLang="zh-TW" sz="2000" dirty="0"/>
              <a:t>-driver</a:t>
            </a:r>
            <a:r>
              <a:rPr kumimoji="1" lang="zh-TW" altLang="en-US" sz="2000" dirty="0"/>
              <a:t>有正確安裝。</a:t>
            </a:r>
            <a:endParaRPr kumimoji="1" lang="en-US" altLang="zh-TW" sz="2000" dirty="0"/>
          </a:p>
          <a:p>
            <a:pPr lvl="1"/>
            <a:r>
              <a:rPr kumimoji="1" lang="en-US" altLang="zh-TW" sz="1600" dirty="0" err="1"/>
              <a:t>winodws</a:t>
            </a:r>
            <a:r>
              <a:rPr kumimoji="1" lang="zh-TW" altLang="en-US" sz="1600" dirty="0"/>
              <a:t>詳細請參考</a:t>
            </a:r>
            <a:r>
              <a:rPr kumimoji="1" lang="en-US" altLang="zh-TW" sz="1600" dirty="0"/>
              <a:t> </a:t>
            </a:r>
            <a:r>
              <a:rPr kumimoji="1" lang="en-US" altLang="zh-TW" sz="1600" dirty="0">
                <a:hlinkClick r:id="rId2"/>
              </a:rPr>
              <a:t>https://zhuanlan.zhihu.com/p/165445046</a:t>
            </a:r>
            <a:endParaRPr kumimoji="1" lang="en-US" altLang="zh-TW" sz="1600" dirty="0"/>
          </a:p>
          <a:p>
            <a:pPr lvl="1"/>
            <a:r>
              <a:rPr kumimoji="1" lang="en-US" altLang="zh-TW" sz="1600" dirty="0"/>
              <a:t>Linux</a:t>
            </a:r>
            <a:r>
              <a:rPr kumimoji="1" lang="zh-TW" altLang="en-US" sz="1600" dirty="0"/>
              <a:t>詳細請參考 </a:t>
            </a:r>
            <a:r>
              <a:rPr kumimoji="1" lang="en" altLang="zh-TW" sz="1600" dirty="0">
                <a:hlinkClick r:id="rId3"/>
              </a:rPr>
              <a:t>https://mikethreeacer.medium.com/ubuntu-18-04-%E5%AE%89%E8%A3%9D-cuda-cudnn-anaconda-pytorch-1f170b3326a4</a:t>
            </a:r>
            <a:endParaRPr kumimoji="1" lang="en" altLang="zh-TW" sz="1600" dirty="0"/>
          </a:p>
          <a:p>
            <a:pPr lvl="1"/>
            <a:endParaRPr kumimoji="1" lang="en" altLang="zh-TW" sz="16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58616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03942-3B3F-03A5-7367-BBA2F2E2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- 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C84BB-D2F8-9584-4421-65202A0E7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目前</a:t>
            </a:r>
            <a:r>
              <a:rPr kumimoji="1" lang="en-US" altLang="zh-TW" sz="2000" dirty="0"/>
              <a:t>SGD-Net</a:t>
            </a:r>
            <a:r>
              <a:rPr kumimoji="1" lang="zh-TW" altLang="en-US" sz="2000" dirty="0"/>
              <a:t>已在新的伺服器「</a:t>
            </a:r>
            <a:r>
              <a:rPr kumimoji="1" lang="en-US" altLang="zh-TW" sz="2000" dirty="0"/>
              <a:t>Ubuntu - 3080ti</a:t>
            </a:r>
            <a:r>
              <a:rPr kumimoji="1" lang="zh-TW" altLang="en-US" sz="2000" dirty="0"/>
              <a:t>」和舊的伺服器「</a:t>
            </a:r>
            <a:r>
              <a:rPr kumimoji="1" lang="en-US" altLang="zh-TW" sz="2000" dirty="0" err="1"/>
              <a:t>Winodws</a:t>
            </a:r>
            <a:r>
              <a:rPr kumimoji="1" lang="en-US" altLang="zh-TW" sz="2000" dirty="0"/>
              <a:t> -1080ti</a:t>
            </a:r>
            <a:r>
              <a:rPr kumimoji="1" lang="zh-TW" altLang="en-US" sz="2000" dirty="0"/>
              <a:t>」上搭建完畢。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如需更新系統或是顯示卡驅動，請確保</a:t>
            </a:r>
            <a:r>
              <a:rPr kumimoji="1" lang="en-US" altLang="zh-TW" sz="2000" dirty="0" err="1"/>
              <a:t>Tensorflow</a:t>
            </a:r>
            <a:r>
              <a:rPr kumimoji="1" lang="en-US" altLang="zh-TW" sz="2000" dirty="0"/>
              <a:t>&gt;=2.5.0</a:t>
            </a:r>
            <a:r>
              <a:rPr kumimoji="1" lang="zh-TW" altLang="en-US" sz="2000" dirty="0"/>
              <a:t>，</a:t>
            </a:r>
            <a:r>
              <a:rPr kumimoji="1" lang="en-US" altLang="zh-TW" sz="2000" dirty="0" err="1"/>
              <a:t>keras</a:t>
            </a:r>
            <a:r>
              <a:rPr kumimoji="1" lang="zh-TW" altLang="en-US" sz="2000" dirty="0"/>
              <a:t>請遵從</a:t>
            </a:r>
            <a:r>
              <a:rPr kumimoji="1" lang="en-US" altLang="zh-TW" sz="2000" dirty="0" err="1"/>
              <a:t>tensorflow</a:t>
            </a:r>
            <a:r>
              <a:rPr kumimoji="1" lang="zh-TW" altLang="en-US" sz="2000" dirty="0"/>
              <a:t>官網的版本參照進行安裝。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現在已知</a:t>
            </a:r>
            <a:r>
              <a:rPr kumimoji="1" lang="en-US" altLang="zh-TW" sz="2000" dirty="0"/>
              <a:t>S1</a:t>
            </a:r>
            <a:r>
              <a:rPr kumimoji="1" lang="zh-TW" altLang="en-US" sz="2000" dirty="0"/>
              <a:t>階段的資料增強 </a:t>
            </a:r>
            <a:r>
              <a:rPr kumimoji="1" lang="en-US" altLang="zh-TW" sz="2000" dirty="0"/>
              <a:t>(Data Augmentation)</a:t>
            </a:r>
            <a:r>
              <a:rPr kumimoji="1" lang="zh-TW" altLang="en-US" sz="2000" dirty="0"/>
              <a:t> 版本過新，導致</a:t>
            </a:r>
            <a:r>
              <a:rPr kumimoji="1" lang="en-US" altLang="zh-TW" sz="2000" dirty="0"/>
              <a:t>OpenCV</a:t>
            </a:r>
            <a:r>
              <a:rPr kumimoji="1" lang="zh-TW" altLang="en-US" sz="2000" dirty="0"/>
              <a:t>的圖片旋轉功能會出現錯誤，需進行程式修改或是找替代方案。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013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40CAF-86CE-596B-E07E-8A491481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- 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1020A-3046-0C3A-55F5-4E1B4B34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Clone: (</a:t>
            </a:r>
            <a:r>
              <a:rPr lang="zh-TW" altLang="zh-TW" dirty="0"/>
              <a:t>需要安裝</a:t>
            </a:r>
            <a:r>
              <a:rPr lang="en-US" altLang="zh-TW" dirty="0"/>
              <a:t>Git)</a:t>
            </a:r>
            <a:endParaRPr lang="zh-TW" altLang="zh-TW" dirty="0"/>
          </a:p>
          <a:p>
            <a:pPr lvl="0"/>
            <a:r>
              <a:rPr lang="en-US" altLang="zh-TW" dirty="0"/>
              <a:t>Git clone </a:t>
            </a:r>
            <a:r>
              <a:rPr lang="en-US" altLang="zh-TW" u="sng" dirty="0">
                <a:hlinkClick r:id="rId2"/>
              </a:rPr>
              <a:t>https://github.com/IlikeBB/SGD-Net.git</a:t>
            </a:r>
            <a:endParaRPr lang="zh-TW" altLang="zh-TW" dirty="0"/>
          </a:p>
          <a:p>
            <a:pPr lvl="0"/>
            <a:r>
              <a:rPr lang="zh-TW" altLang="zh-TW" dirty="0"/>
              <a:t>正常訓練下會需要修改的檔案：</a:t>
            </a:r>
          </a:p>
          <a:p>
            <a:pPr lvl="1"/>
            <a:r>
              <a:rPr lang="en-US" altLang="zh-TW" dirty="0"/>
              <a:t>utils/model_S1.yaml, utils/</a:t>
            </a:r>
            <a:r>
              <a:rPr lang="en-US" altLang="zh-TW" dirty="0" err="1"/>
              <a:t>model_NL.yaml</a:t>
            </a:r>
            <a:r>
              <a:rPr lang="en-US" altLang="zh-TW" dirty="0"/>
              <a:t>, utils/</a:t>
            </a:r>
            <a:r>
              <a:rPr lang="en-US" altLang="zh-TW" dirty="0" err="1"/>
              <a:t>model_AP.yaml</a:t>
            </a:r>
            <a:endParaRPr lang="zh-TW" altLang="zh-TW" dirty="0"/>
          </a:p>
          <a:p>
            <a:pPr lvl="2"/>
            <a:r>
              <a:rPr lang="zh-TW" altLang="zh-TW" dirty="0"/>
              <a:t>修改</a:t>
            </a:r>
            <a:r>
              <a:rPr lang="en-US" altLang="zh-TW" dirty="0"/>
              <a:t>MRI</a:t>
            </a:r>
            <a:r>
              <a:rPr lang="zh-TW" altLang="zh-TW" dirty="0"/>
              <a:t>的檔案位置</a:t>
            </a:r>
          </a:p>
          <a:p>
            <a:pPr lvl="2"/>
            <a:r>
              <a:rPr lang="zh-TW" altLang="zh-TW" dirty="0"/>
              <a:t>確定所有</a:t>
            </a:r>
            <a:r>
              <a:rPr lang="en-US" altLang="zh-TW" dirty="0" err="1"/>
              <a:t>dicom</a:t>
            </a:r>
            <a:r>
              <a:rPr lang="zh-TW" altLang="zh-TW" dirty="0"/>
              <a:t>資料都轉成</a:t>
            </a:r>
            <a:r>
              <a:rPr lang="en-US" altLang="zh-TW" dirty="0" err="1"/>
              <a:t>nii</a:t>
            </a:r>
            <a:r>
              <a:rPr lang="zh-TW" altLang="zh-TW" dirty="0"/>
              <a:t>格式，並且使用</a:t>
            </a:r>
            <a:r>
              <a:rPr lang="en-US" altLang="zh-TW" dirty="0" err="1"/>
              <a:t>nii</a:t>
            </a:r>
            <a:r>
              <a:rPr lang="en-US" altLang="zh-TW" dirty="0"/>
              <a:t> data </a:t>
            </a:r>
            <a:r>
              <a:rPr lang="en-US" altLang="zh-TW" dirty="0" err="1"/>
              <a:t>loading.ipynb</a:t>
            </a:r>
            <a:r>
              <a:rPr lang="zh-TW" altLang="zh-TW" dirty="0"/>
              <a:t>檔案轉換範例，將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格式。</a:t>
            </a:r>
          </a:p>
          <a:p>
            <a:pPr lvl="2"/>
            <a:r>
              <a:rPr lang="en-US" altLang="zh-TW" dirty="0"/>
              <a:t>S1</a:t>
            </a:r>
            <a:r>
              <a:rPr lang="zh-TW" altLang="zh-TW" dirty="0"/>
              <a:t>訓練階段會需要四組不同的資料：</a:t>
            </a:r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Train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Valid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創建</a:t>
            </a:r>
            <a:r>
              <a:rPr lang="en-US" altLang="zh-TW" dirty="0" err="1"/>
              <a:t>numpy</a:t>
            </a:r>
            <a:r>
              <a:rPr lang="zh-TW" altLang="zh-TW" dirty="0"/>
              <a:t>給模型讀取時，需確定原始的</a:t>
            </a:r>
            <a:r>
              <a:rPr lang="en-US" altLang="zh-TW" dirty="0" err="1"/>
              <a:t>nii</a:t>
            </a:r>
            <a:r>
              <a:rPr lang="zh-TW" altLang="zh-TW" dirty="0"/>
              <a:t>檔案要有</a:t>
            </a:r>
            <a:r>
              <a:rPr lang="en-US" altLang="zh-TW" dirty="0" err="1"/>
              <a:t>DWI.nii</a:t>
            </a:r>
            <a:r>
              <a:rPr lang="zh-TW" altLang="zh-TW" dirty="0"/>
              <a:t>和</a:t>
            </a:r>
            <a:r>
              <a:rPr lang="en-US" altLang="zh-TW" dirty="0" err="1"/>
              <a:t>Mask.nii</a:t>
            </a:r>
            <a:r>
              <a:rPr lang="zh-TW" altLang="zh-TW" dirty="0"/>
              <a:t>兩種不同類型的資料，</a:t>
            </a:r>
            <a:r>
              <a:rPr lang="en-US" altLang="zh-TW" dirty="0" err="1"/>
              <a:t>Mask.nii</a:t>
            </a:r>
            <a:r>
              <a:rPr lang="zh-TW" altLang="zh-TW" dirty="0"/>
              <a:t>為醫師在</a:t>
            </a:r>
            <a:r>
              <a:rPr lang="en-US" altLang="zh-TW" dirty="0"/>
              <a:t>DWI</a:t>
            </a:r>
            <a:r>
              <a:rPr lang="zh-TW" altLang="zh-TW" dirty="0"/>
              <a:t>原始影像上做中風區域標記後轉存的檔案：</a:t>
            </a:r>
          </a:p>
          <a:p>
            <a:pPr lvl="2"/>
            <a:r>
              <a:rPr lang="en-US" altLang="zh-TW" dirty="0"/>
              <a:t>Python </a:t>
            </a:r>
            <a:r>
              <a:rPr lang="en-US" altLang="zh-TW" dirty="0" err="1"/>
              <a:t>nii</a:t>
            </a:r>
            <a:r>
              <a:rPr lang="en-US" altLang="zh-TW" dirty="0"/>
              <a:t> data </a:t>
            </a:r>
            <a:r>
              <a:rPr lang="en-US" altLang="zh-TW"/>
              <a:t>loading.ipynb </a:t>
            </a:r>
            <a:r>
              <a:rPr lang="zh-TW" altLang="zh-TW" dirty="0"/>
              <a:t>裡有兩種不同範例：</a:t>
            </a:r>
          </a:p>
          <a:p>
            <a:pPr lvl="3"/>
            <a:r>
              <a:rPr lang="zh-TW" altLang="zh-TW" dirty="0"/>
              <a:t>一個是將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的範例</a:t>
            </a:r>
          </a:p>
          <a:p>
            <a:pPr lvl="3"/>
            <a:r>
              <a:rPr lang="zh-TW" altLang="zh-TW" dirty="0"/>
              <a:t>一個是產生假資料</a:t>
            </a:r>
            <a:r>
              <a:rPr lang="en-US" altLang="zh-TW" dirty="0"/>
              <a:t>(</a:t>
            </a:r>
            <a:r>
              <a:rPr lang="en-US" altLang="zh-TW" dirty="0" err="1"/>
              <a:t>numpy</a:t>
            </a:r>
            <a:r>
              <a:rPr lang="en-US" altLang="zh-TW" dirty="0"/>
              <a:t> random)</a:t>
            </a:r>
            <a:r>
              <a:rPr lang="zh-TW" altLang="zh-TW" dirty="0"/>
              <a:t>的範例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如需要修改模型可以到對應的</a:t>
            </a:r>
            <a:r>
              <a:rPr lang="en-US" altLang="zh-TW" dirty="0" err="1"/>
              <a:t>yaml</a:t>
            </a:r>
            <a:r>
              <a:rPr lang="zh-TW" altLang="zh-TW" dirty="0"/>
              <a:t>的</a:t>
            </a:r>
            <a:r>
              <a:rPr lang="en-US" altLang="zh-TW" dirty="0" err="1"/>
              <a:t>model_name</a:t>
            </a:r>
            <a:r>
              <a:rPr lang="zh-TW" altLang="zh-TW" dirty="0"/>
              <a:t>修改</a:t>
            </a:r>
          </a:p>
          <a:p>
            <a:pPr lvl="2"/>
            <a:r>
              <a:rPr lang="en-US" altLang="zh-TW" dirty="0" err="1"/>
              <a:t>E.g</a:t>
            </a:r>
            <a:r>
              <a:rPr lang="en-US" altLang="zh-TW" dirty="0"/>
              <a:t>: </a:t>
            </a:r>
            <a:r>
              <a:rPr lang="en-US" altLang="zh-TW" dirty="0" err="1"/>
              <a:t>model_name</a:t>
            </a:r>
            <a:r>
              <a:rPr lang="en-US" altLang="zh-TW" dirty="0"/>
              <a:t>: 3DResnet18 -&gt; </a:t>
            </a:r>
            <a:r>
              <a:rPr lang="en-US" altLang="zh-TW" dirty="0" err="1"/>
              <a:t>model_name</a:t>
            </a:r>
            <a:r>
              <a:rPr lang="en-US" altLang="zh-TW" dirty="0"/>
              <a:t>: 3DResnet50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確認所有用於訓練</a:t>
            </a:r>
            <a:r>
              <a:rPr lang="en-US" altLang="zh-TW" dirty="0"/>
              <a:t>(train)</a:t>
            </a:r>
            <a:r>
              <a:rPr lang="zh-TW" altLang="zh-TW" dirty="0"/>
              <a:t>和驗證</a:t>
            </a:r>
            <a:r>
              <a:rPr lang="en-US" altLang="zh-TW" dirty="0"/>
              <a:t>(valid)</a:t>
            </a:r>
            <a:r>
              <a:rPr lang="zh-TW" altLang="zh-TW" dirty="0"/>
              <a:t>的檔案都放妥後，視需求執行：</a:t>
            </a:r>
          </a:p>
          <a:p>
            <a:pPr lvl="2"/>
            <a:r>
              <a:rPr lang="en-US" altLang="zh-TW" dirty="0"/>
              <a:t>Python 01.S1_Training.py</a:t>
            </a:r>
            <a:endParaRPr lang="zh-TW" altLang="zh-TW" dirty="0"/>
          </a:p>
          <a:p>
            <a:pPr lvl="2"/>
            <a:r>
              <a:rPr lang="en-US" altLang="zh-TW" dirty="0"/>
              <a:t>Python 02.S2_AP_Training.py</a:t>
            </a:r>
            <a:endParaRPr lang="zh-TW" altLang="zh-TW" dirty="0"/>
          </a:p>
          <a:p>
            <a:pPr lvl="2"/>
            <a:r>
              <a:rPr lang="en-US" altLang="zh-TW" dirty="0"/>
              <a:t>Python 02.S2_NL_Training.py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69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527</Words>
  <Application>Microsoft Macintosh PowerPoint</Application>
  <PresentationFormat>寬螢幕</PresentationFormat>
  <Paragraphs>51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硬碟空間分配</vt:lpstr>
      <vt:lpstr>資料存放位置</vt:lpstr>
      <vt:lpstr>CUDA</vt:lpstr>
      <vt:lpstr>SGD - Net</vt:lpstr>
      <vt:lpstr>SGD - 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志宇 簡</dc:creator>
  <cp:lastModifiedBy>志宇 簡</cp:lastModifiedBy>
  <cp:revision>12</cp:revision>
  <dcterms:created xsi:type="dcterms:W3CDTF">2022-09-19T01:48:18Z</dcterms:created>
  <dcterms:modified xsi:type="dcterms:W3CDTF">2022-09-19T03:58:26Z</dcterms:modified>
</cp:coreProperties>
</file>