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en-US" altLang="zh-TW" dirty="0"/>
              <a:t> </a:t>
            </a:r>
            <a:r>
              <a:rPr lang="zh-TW" altLang="zh-TW" dirty="0"/>
              <a:t>裡有兩種不同範例</a:t>
            </a:r>
            <a:r>
              <a:rPr lang="en-US" altLang="zh-TW" dirty="0"/>
              <a:t> (</a:t>
            </a:r>
            <a:r>
              <a:rPr lang="en-US" altLang="zh-TW" dirty="0" err="1"/>
              <a:t>nii</a:t>
            </a:r>
            <a:r>
              <a:rPr lang="en-US" altLang="zh-TW" dirty="0"/>
              <a:t> </a:t>
            </a:r>
            <a:r>
              <a:rPr lang="zh-TW" altLang="en-US" dirty="0"/>
              <a:t>轉</a:t>
            </a:r>
            <a:r>
              <a:rPr lang="en-US" altLang="zh-TW" dirty="0"/>
              <a:t> </a:t>
            </a:r>
            <a:r>
              <a:rPr lang="en-US" altLang="zh-TW" dirty="0" err="1"/>
              <a:t>dicom</a:t>
            </a:r>
            <a:r>
              <a:rPr lang="zh-TW" altLang="en-US" dirty="0"/>
              <a:t>需改成迴圈運行，範例只能轉換一個</a:t>
            </a:r>
            <a:r>
              <a:rPr lang="en-US" altLang="zh-TW" dirty="0"/>
              <a:t>)</a:t>
            </a:r>
            <a:r>
              <a:rPr lang="zh-TW" altLang="zh-TW" dirty="0"/>
              <a:t>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543</Words>
  <Application>Microsoft Macintosh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13</cp:revision>
  <dcterms:created xsi:type="dcterms:W3CDTF">2022-09-19T01:48:18Z</dcterms:created>
  <dcterms:modified xsi:type="dcterms:W3CDTF">2022-09-19T03:54:41Z</dcterms:modified>
</cp:coreProperties>
</file>