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51"/>
  </p:normalViewPr>
  <p:slideViewPr>
    <p:cSldViewPr snapToGrid="0">
      <p:cViewPr varScale="1">
        <p:scale>
          <a:sx n="128" d="100"/>
          <a:sy n="128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20019-0427-94AD-7AEF-9FCEE386C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E1AAC-D33A-4618-DFC2-C0A9A1BCA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883306-8154-0503-038D-ED2F1E14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F0AF5E-2499-4CF4-EEE9-808AD538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BE334-E164-7A26-B798-388EFB34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02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8FF6F-6F46-4339-935B-69CFA585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EFFE60-2378-98AD-90D6-9C60FA52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3F1143-D5EC-717C-D299-39FA2131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9B5F28-6FE7-FAA5-F3F7-C2D66C76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9E56EF-043C-8B9C-8794-40CDA89E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137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6514FC-D0B1-B991-BE69-5B1971F86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1B0726-B6A9-669F-91EF-0C1F5AD37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D05777-002B-266E-836D-29DD3048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822D2F-A636-7D5D-8DEC-0BDD19E5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33A697-2B73-71DE-B361-1B0936AB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743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86C6B-2002-E182-6E37-36F6D602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88170-D3B2-F2F4-51BE-CB13C923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B53855-6A5E-4CBF-20A0-86047FC3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3EF027-F056-4C86-AFC4-F05BEDA3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8B7B36-5CF2-77A8-2AD5-7D696C98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645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2D079-D564-67A5-6825-06B574DE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6E66DA-95C0-FCD7-0C13-75397969A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4E32F1-28EA-82C5-9A61-C44B6CD2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248FEB-3A14-66FF-D8F6-4A23674A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F69415-37A8-6395-EC02-D2034E17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305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A57A6-8C16-C753-E3BF-A38028A6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2F1CE-8A2E-655D-2BC3-FB13C0B29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0FBEC0-29A5-88AE-065E-A35B65604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B4158C-BF1A-A927-76B8-85026B78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0CA425-57CF-28BC-6CC8-5BB90BF9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E5062F-F8F0-6CB6-5948-32FE43C1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671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7738F-F814-4B70-7469-1770F986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7B8FC8-6FF7-7BAB-B43C-8605B7370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D401E8-CA74-CBEB-D150-BE857A32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1AC9DB-62D0-8137-7DFF-0EA8A6680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48112B-5F31-8E4F-695F-AF89176C7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CB7867-E70B-F3CA-F409-ECDC442D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82D4C56-E3CC-957C-D741-F9C1B666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C4D0C2-57AE-15B3-37A2-416453A2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022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83BCF-B184-95F8-CC17-5F3BED11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00DE50-EF3F-7FC4-629C-5E3709B7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9E91CC-2434-F4CD-33CF-C14E7F97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9C8023-4D3F-5313-7381-7708BBEB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234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D8A94D-0FEE-5981-9307-EEFEF09A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712973-2310-225A-C701-0BCBCBBB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7AAA34-0102-C420-ACB6-3A0E69E4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03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6242A-9670-F0F7-720D-D7B1AC35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6805E3-0D03-054D-06A7-AADB8FEC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1308F4-C414-64EC-C968-40EF7C6CA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89E2F7-F2E8-FD83-F547-4096AAA6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2D0451-6F90-68E1-2303-3DA37AA7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D0ACB0-FB9D-A0E5-E0D7-2D916C3D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116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72D30-628A-4B58-6B6E-D76D4D9D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99CB84-9598-F09D-6D4A-E26EB7FFD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0AB457-9983-B12F-237E-3DF44D2C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504782-4872-AE54-749A-3A6B7571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6947-4811-2B44-837B-53D4B6865586}" type="datetimeFigureOut">
              <a:rPr kumimoji="1" lang="zh-TW" altLang="en-US" smtClean="0"/>
              <a:t>2022/9/15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AED2D-C0E1-DD20-52FE-CE1A4F41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CE7D4F-65E2-62CC-C9CB-732CD0E8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063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EA1C8A-404B-CB9F-8F53-206F507C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BC8523-CC08-4BF6-10F3-9F869E871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03A12-ED55-F8E5-44FA-79A99674D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C6947-4811-2B44-837B-53D4B6865586}" type="datetimeFigureOut">
              <a:rPr kumimoji="1" lang="zh-TW" altLang="en-US" smtClean="0"/>
              <a:t>2022/9/15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52C30-1F96-7073-9B04-178711A9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D2CD25-0AD8-A30E-5690-D8F6639A0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8B68-9F18-ED49-A34F-7970EE1765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120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87731F-4AD7-50BB-C28B-03059E5E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4338"/>
            <a:ext cx="3485322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EFE994-2646-49FE-C714-B945F07A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Linux</a:t>
            </a:r>
            <a:r>
              <a:rPr kumimoji="1" lang="zh-TW" altLang="en-US" dirty="0"/>
              <a:t> 系統檔案目錄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E2AD9F-0CCF-9B6A-E649-4AFBDC3A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304" y="1825625"/>
            <a:ext cx="6831496" cy="4351338"/>
          </a:xfrm>
        </p:spPr>
        <p:txBody>
          <a:bodyPr/>
          <a:lstStyle/>
          <a:p>
            <a:r>
              <a:rPr kumimoji="1" lang="en-US" altLang="zh-TW" dirty="0"/>
              <a:t>/dev/sdb5: “/” =&gt; home disk</a:t>
            </a:r>
          </a:p>
          <a:p>
            <a:pPr lvl="1"/>
            <a:r>
              <a:rPr kumimoji="1" lang="en-US" altLang="zh-TW" dirty="0"/>
              <a:t>Total 1TB </a:t>
            </a:r>
          </a:p>
          <a:p>
            <a:pPr lvl="1"/>
            <a:r>
              <a:rPr kumimoji="1" lang="en-US" altLang="zh-TW" dirty="0"/>
              <a:t>*</a:t>
            </a:r>
            <a:r>
              <a:rPr kumimoji="1" lang="zh-TW" altLang="en-US" dirty="0"/>
              <a:t>請確保主硬碟有大於</a:t>
            </a:r>
            <a:r>
              <a:rPr kumimoji="1" lang="en-US" altLang="zh-TW" dirty="0"/>
              <a:t>100GB</a:t>
            </a:r>
            <a:r>
              <a:rPr kumimoji="1" lang="zh-TW" altLang="en-US" dirty="0"/>
              <a:t>的空間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*</a:t>
            </a:r>
            <a:r>
              <a:rPr kumimoji="1" lang="zh-TW" altLang="en-US" dirty="0"/>
              <a:t>把不常用的檔案丟到</a:t>
            </a:r>
            <a:r>
              <a:rPr kumimoji="1" lang="en-US" altLang="zh-TW" dirty="0"/>
              <a:t>ssd1</a:t>
            </a:r>
            <a:r>
              <a:rPr kumimoji="1" lang="zh-TW" altLang="en-US" dirty="0"/>
              <a:t>備份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/dev/sda3: ”/ssd1” =&gt; ssd1 disk</a:t>
            </a:r>
          </a:p>
          <a:p>
            <a:pPr lvl="1"/>
            <a:r>
              <a:rPr kumimoji="1" lang="en-US" altLang="zh-TW" dirty="0"/>
              <a:t>Total 4TB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928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AFBC9-3A8B-7E83-FC9F-8A1CAEB8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Current </a:t>
            </a:r>
            <a:r>
              <a:rPr kumimoji="1" lang="en-US" altLang="zh-TW" dirty="0" err="1"/>
              <a:t>Conda</a:t>
            </a:r>
            <a:r>
              <a:rPr kumimoji="1" lang="en-US" altLang="zh-TW" dirty="0"/>
              <a:t> Environment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6EE0C-6C25-4750-B5BA-FDFE7ECC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C3BFA7-0784-7A86-F29A-B2DBDAEA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59399" cy="40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9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036E7-C12C-FE51-8485-2637F0F1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SGD-Net</a:t>
            </a:r>
            <a:r>
              <a:rPr kumimoji="1" lang="zh-TW" altLang="en-US" dirty="0"/>
              <a:t>環境注意事項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686EE-78E2-970D-E96F-76D6DEE9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如遇到需要強制更新環境的情況盡量不要讓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的版本</a:t>
            </a:r>
            <a:r>
              <a:rPr kumimoji="1" lang="en-US" altLang="zh-TW" sz="2000" dirty="0"/>
              <a:t>&gt;2.5.0</a:t>
            </a:r>
          </a:p>
          <a:p>
            <a:r>
              <a:rPr kumimoji="1" lang="zh-TW" altLang="en-US" sz="2000" dirty="0"/>
              <a:t>測試結果為</a:t>
            </a:r>
            <a:r>
              <a:rPr kumimoji="1" lang="en-US" altLang="zh-TW" sz="2000" dirty="0"/>
              <a:t>TF 2.5.0, </a:t>
            </a:r>
            <a:r>
              <a:rPr kumimoji="1" lang="en-US" altLang="zh-TW" sz="2000" dirty="0" err="1"/>
              <a:t>keras</a:t>
            </a:r>
            <a:r>
              <a:rPr kumimoji="1" lang="en-US" altLang="zh-TW" sz="2000" dirty="0"/>
              <a:t> 2.5.0rc0</a:t>
            </a:r>
            <a:r>
              <a:rPr kumimoji="1" lang="zh-TW" altLang="en-US" sz="2000" dirty="0"/>
              <a:t>不會出現嚴重錯誤。</a:t>
            </a:r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------------------------------------------------------------------------------------------------------------------------------------</a:t>
            </a:r>
          </a:p>
          <a:p>
            <a:r>
              <a:rPr kumimoji="1" lang="zh-TW" altLang="en-US" sz="2000" dirty="0"/>
              <a:t>使用</a:t>
            </a:r>
            <a:r>
              <a:rPr kumimoji="1" lang="en-US" altLang="zh-TW" sz="2000" dirty="0"/>
              <a:t>SGD-Net-Plus</a:t>
            </a:r>
            <a:r>
              <a:rPr kumimoji="1" lang="zh-TW" altLang="en-US" sz="2000" dirty="0"/>
              <a:t>時盡量在伺服器端使用，詳細可以參考</a:t>
            </a:r>
            <a:r>
              <a:rPr kumimoji="1" lang="en-US" altLang="zh-TW" sz="2000" dirty="0" err="1"/>
              <a:t>ssh</a:t>
            </a:r>
            <a:r>
              <a:rPr kumimoji="1" lang="en-US" altLang="zh-TW" sz="2000" dirty="0"/>
              <a:t> (command </a:t>
            </a:r>
            <a:r>
              <a:rPr kumimoji="1" lang="en-US" altLang="zh-TW" sz="2000" dirty="0" err="1"/>
              <a:t>ssh</a:t>
            </a:r>
            <a:r>
              <a:rPr kumimoji="1" lang="en-US" altLang="zh-TW" sz="2000" dirty="0"/>
              <a:t>, putty </a:t>
            </a:r>
            <a:r>
              <a:rPr kumimoji="1" lang="en-US" altLang="zh-TW" sz="2000" dirty="0" err="1"/>
              <a:t>ssh</a:t>
            </a:r>
            <a:r>
              <a:rPr kumimoji="1" lang="en-US" altLang="zh-TW" sz="2000" dirty="0"/>
              <a:t>)</a:t>
            </a:r>
            <a:r>
              <a:rPr kumimoji="1" lang="zh-TW" altLang="en-US" sz="2000" dirty="0"/>
              <a:t>連線。</a:t>
            </a:r>
            <a:endParaRPr kumimoji="1" lang="en-US" altLang="zh-TW" sz="2000" dirty="0"/>
          </a:p>
          <a:p>
            <a:r>
              <a:rPr kumimoji="1" lang="zh-TW" altLang="en-US" sz="2000" dirty="0"/>
              <a:t>需要在本地端安裝時請確保</a:t>
            </a:r>
            <a:r>
              <a:rPr kumimoji="1" lang="en-US" altLang="zh-TW" sz="2000" dirty="0"/>
              <a:t>python</a:t>
            </a:r>
            <a:r>
              <a:rPr kumimoji="1" lang="zh-TW" altLang="en-US" sz="2000" dirty="0"/>
              <a:t>版本不要過新</a:t>
            </a:r>
            <a:r>
              <a:rPr kumimoji="1" lang="en-US" altLang="zh-TW" sz="2000" dirty="0"/>
              <a:t>(&lt;=3.8.0)</a:t>
            </a:r>
            <a:r>
              <a:rPr kumimoji="1" lang="zh-TW" altLang="en-US" sz="2000" dirty="0"/>
              <a:t>，確保</a:t>
            </a:r>
            <a:r>
              <a:rPr kumimoji="1" lang="en-US" altLang="zh-TW" sz="2000" dirty="0"/>
              <a:t>FSL</a:t>
            </a:r>
            <a:r>
              <a:rPr kumimoji="1" lang="zh-TW" altLang="en-US" sz="2000" dirty="0"/>
              <a:t>有正確安裝，以及</a:t>
            </a:r>
            <a:r>
              <a:rPr kumimoji="1" lang="en-US" altLang="zh-TW" sz="2000" dirty="0" err="1"/>
              <a:t>sh</a:t>
            </a:r>
            <a:r>
              <a:rPr kumimoji="1" lang="zh-TW" altLang="en-US" sz="2000" dirty="0"/>
              <a:t>檔案內部的路徑指引要對，</a:t>
            </a:r>
            <a:r>
              <a:rPr kumimoji="1" lang="en-US" altLang="zh-TW" sz="2000" dirty="0" err="1"/>
              <a:t>e.g</a:t>
            </a:r>
            <a:r>
              <a:rPr kumimoji="1" lang="en-US" altLang="zh-TW" sz="2000" dirty="0"/>
              <a:t>: </a:t>
            </a:r>
            <a:r>
              <a:rPr lang="en" altLang="zh-TW" sz="2000" dirty="0"/>
              <a:t>/</a:t>
            </a:r>
            <a:r>
              <a:rPr lang="en" altLang="zh-TW" sz="2000" dirty="0" err="1"/>
              <a:t>usr</a:t>
            </a:r>
            <a:r>
              <a:rPr lang="en" altLang="zh-TW" sz="2000" dirty="0"/>
              <a:t>/local/</a:t>
            </a:r>
            <a:r>
              <a:rPr lang="en" altLang="zh-TW" sz="2000" dirty="0" err="1"/>
              <a:t>fsl</a:t>
            </a:r>
            <a:r>
              <a:rPr lang="en" altLang="zh-TW" sz="2000" dirty="0"/>
              <a:t>/bin/{</a:t>
            </a:r>
            <a:r>
              <a:rPr lang="en" altLang="zh-TW" sz="2000" dirty="0" err="1"/>
              <a:t>application_name</a:t>
            </a:r>
            <a:r>
              <a:rPr lang="en" altLang="zh-TW" sz="2000" dirty="0"/>
              <a:t>}</a:t>
            </a:r>
            <a:r>
              <a:rPr lang="zh-TW" altLang="en-US" sz="2000" dirty="0"/>
              <a:t>。</a:t>
            </a:r>
            <a:endParaRPr lang="en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------------------------------------------------------------------------------------------------------------------------------------</a:t>
            </a:r>
          </a:p>
          <a:p>
            <a:r>
              <a:rPr kumimoji="1" lang="zh-TW" altLang="en-US" sz="2000" dirty="0"/>
              <a:t>目前</a:t>
            </a:r>
            <a:r>
              <a:rPr kumimoji="1" lang="en-US" altLang="zh-TW" sz="2000" dirty="0"/>
              <a:t>SGD-Net-Plus</a:t>
            </a:r>
            <a:r>
              <a:rPr kumimoji="1" lang="zh-TW" altLang="en-US" sz="2000" dirty="0"/>
              <a:t>的</a:t>
            </a:r>
            <a:r>
              <a:rPr kumimoji="1" lang="en-US" altLang="zh-TW" sz="2000" dirty="0"/>
              <a:t>GUI</a:t>
            </a:r>
            <a:r>
              <a:rPr kumimoji="1" lang="zh-TW" altLang="en-US" sz="2000" dirty="0"/>
              <a:t>還在</a:t>
            </a:r>
            <a:r>
              <a:rPr kumimoji="1" lang="en-US" altLang="zh-TW" sz="2000" dirty="0"/>
              <a:t>demo</a:t>
            </a:r>
            <a:r>
              <a:rPr kumimoji="1" lang="zh-TW" altLang="en-US" sz="2000" dirty="0"/>
              <a:t>階段，需要一些遵循一些規則才可以正常使用：</a:t>
            </a:r>
            <a:endParaRPr kumimoji="1" lang="en-US" altLang="zh-TW" sz="2000" dirty="0"/>
          </a:p>
          <a:p>
            <a:r>
              <a:rPr kumimoji="1" lang="en-US" altLang="zh-TW" sz="2000" dirty="0" err="1"/>
              <a:t>dicom</a:t>
            </a:r>
            <a:r>
              <a:rPr kumimoji="1" lang="zh-TW" altLang="en-US" sz="2000" dirty="0"/>
              <a:t>路徑需要是</a:t>
            </a:r>
            <a:r>
              <a:rPr kumimoji="1" lang="en-US" altLang="zh-TW" sz="2000" dirty="0"/>
              <a:t> Patient Name/ Image Name/ {</a:t>
            </a:r>
            <a:r>
              <a:rPr kumimoji="1" lang="en-US" altLang="zh-TW" sz="2000" dirty="0" err="1"/>
              <a:t>diom</a:t>
            </a:r>
            <a:r>
              <a:rPr kumimoji="1" lang="en-US" altLang="zh-TW" sz="2000" dirty="0"/>
              <a:t>-file-</a:t>
            </a:r>
            <a:r>
              <a:rPr kumimoji="1" lang="en-US" altLang="zh-TW" sz="2000" dirty="0" err="1"/>
              <a:t>tree.dicom</a:t>
            </a:r>
            <a:r>
              <a:rPr kumimoji="1" lang="en-US" altLang="zh-TW" sz="2000" dirty="0"/>
              <a:t>}</a:t>
            </a:r>
            <a:r>
              <a:rPr kumimoji="1" lang="zh-TW" altLang="en-US" sz="2000" dirty="0"/>
              <a:t>，以及需要有</a:t>
            </a:r>
            <a:r>
              <a:rPr kumimoji="1" lang="en-US" altLang="zh-TW" sz="2000" dirty="0" err="1"/>
              <a:t>mprage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dwi</a:t>
            </a:r>
            <a:r>
              <a:rPr kumimoji="1" lang="zh-TW" altLang="en-US" sz="2000" dirty="0"/>
              <a:t>資料。</a:t>
            </a:r>
            <a:endParaRPr kumimoji="1" lang="en-US" altLang="zh-TW" sz="2000" dirty="0"/>
          </a:p>
          <a:p>
            <a:r>
              <a:rPr kumimoji="1" lang="zh-TW" altLang="en-US" sz="2000" dirty="0"/>
              <a:t>如需要快速輸出資料可以使用</a:t>
            </a:r>
            <a:r>
              <a:rPr kumimoji="1" lang="en-US" altLang="zh-TW" sz="2000" dirty="0"/>
              <a:t>SGD-Net-</a:t>
            </a:r>
            <a:r>
              <a:rPr kumimoji="1" lang="en-US" altLang="zh-TW" sz="2000" dirty="0" err="1"/>
              <a:t>Plut</a:t>
            </a:r>
            <a:r>
              <a:rPr kumimoji="1" lang="en-US" altLang="zh-TW" sz="2000" dirty="0"/>
              <a:t>-Atlas command API</a:t>
            </a:r>
            <a:r>
              <a:rPr kumimoji="1" lang="zh-TW" altLang="en-US" sz="2000" dirty="0"/>
              <a:t>。</a:t>
            </a:r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sz="2000" dirty="0"/>
          </a:p>
          <a:p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3413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214</Words>
  <Application>Microsoft Macintosh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Linux 系統檔案目錄</vt:lpstr>
      <vt:lpstr>Current Conda Environment</vt:lpstr>
      <vt:lpstr>SGD-Net環境注意事項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系統檔案</dc:title>
  <dc:creator>志宇 簡</dc:creator>
  <cp:lastModifiedBy>志宇 簡</cp:lastModifiedBy>
  <cp:revision>10</cp:revision>
  <dcterms:created xsi:type="dcterms:W3CDTF">2022-09-05T01:32:08Z</dcterms:created>
  <dcterms:modified xsi:type="dcterms:W3CDTF">2022-09-15T03:20:29Z</dcterms:modified>
</cp:coreProperties>
</file>