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66"/>
  </p:normalViewPr>
  <p:slideViewPr>
    <p:cSldViewPr snapToGrid="0">
      <p:cViewPr varScale="1">
        <p:scale>
          <a:sx n="128" d="100"/>
          <a:sy n="128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E2F8-62C3-C00B-B537-5BF097A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5F7E2-D37D-C283-9035-051E58A6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6966-07E6-52D7-6276-EBDB00B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ECF4D-1E22-A87E-CC19-AAB2115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EDDCE-B22F-4DAC-4AC6-138F743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812-6548-DA53-038F-F7A4FE0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284EA-D818-87C2-9BE5-109425B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83EB1-559A-A02E-32B1-A694045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1B818-A385-DA8F-3367-E79588D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CC0E-0DD8-CA85-09C8-5E5AAAA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79F-C154-1BA4-3BBC-50F858FC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CB068-625B-1158-884E-0E52EF1D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95AA7-B50C-CF4C-5D6E-7BAAF90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6FFF9-2E16-C98B-AC00-5A022F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367E9-4836-06A5-13D7-ADA4C055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0E3D-5088-4548-36BF-D4216E7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3EAC-4874-A326-C188-092A3F7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03580-F4F1-1E60-AC22-3484D35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852F-F59D-A8B6-1258-26609FF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07764-B10F-363B-243A-103D3CE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F9113-901B-B7FA-D0C7-7F84BE3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8EB65-629D-46D2-0617-68C865B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98973-2360-7F64-4246-C01114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0CF7E-92CC-E8AB-16DF-E08B483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CB46-6AB9-2D62-4CE3-5944879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C184B-478B-470B-68BB-6CB3AF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9E536-4A78-8397-3A1E-DB464B75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85518-B425-10A2-1C75-F6A402A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365FF-07E2-F553-64F6-D3000F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3DC79-FDF8-57A8-C4BE-73CD4BA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F26C6-9484-7D92-3D46-4B784F1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E0B-1CAE-F2B7-BB75-5A1D0698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C4AC3-4FCE-9AA5-F867-53A9A4DB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BEEE0-3D49-2188-FDD2-924D1CF8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3B3E7-D6F2-AC6A-B900-35B09C9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01AAAC-125A-4C22-50A7-89BF9823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03C61-443E-7F30-A38E-E8456D6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4015-3E48-8C63-B5B1-8291DC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291E6-F4AE-E9EC-C9E1-6F5A1BE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9AD93-9C7C-54A3-3C9F-5597B66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41D82-F325-573E-6324-EC890E6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4E403-6712-1AFF-7F5E-19056BC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5DB6-434C-DE26-BB81-D34C38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5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23965-64DF-7D32-4CDA-5DBA9654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71595-2F3F-A321-4124-F0712F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81014-F532-478C-52E0-69702859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3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3A91-94C6-88C2-EC36-DBB3AD1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129F7-11C6-25AB-CCDA-435A0868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879BC-036A-3904-BA8A-7611CCA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D8813-99DA-63D2-B451-9BC413F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BA59F-2201-4876-CA0B-67C4BF1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B12A0-164B-FA20-0493-F968E8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8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303-0967-819D-B1D8-82E2D9F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8E850-7330-BC46-5B4C-F2780A2B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7FFD2-0EDF-FD23-6FF3-DBAA73DB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AB85-11DE-96EB-C55B-968B8D5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51827-0ADE-9557-9FDF-A07004C3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F0B6E-B79A-3C0C-50EB-39F54C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B93CEC-4F59-0FB1-4C1D-D76A18C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3FE3A-5E74-3E76-ECB6-A6D6D895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14E5A-4735-1092-0077-30703B9D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E3767-05EA-76B7-D3DC-98B181C8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415BF-DD08-D297-0CF6-0B80A05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threeacer.medium.com/ubuntu-18-04-%E5%AE%89%E8%A3%9D-cuda-cudnn-anaconda-pytorch-1f170b3326a4" TargetMode="External"/><Relationship Id="rId2" Type="http://schemas.openxmlformats.org/officeDocument/2006/relationships/hyperlink" Target="https://zhuanlan.zhihu.com/p/1654450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404-28CD-2DF9-0EF2-DB42F90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硬碟空間分配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7BD54-2576-CDD6-55F8-4A3BC69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1825625"/>
            <a:ext cx="6901070" cy="4351338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主硬碟空間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</a:t>
            </a:r>
            <a:r>
              <a:rPr kumimoji="1" lang="zh-TW" altLang="en-US" sz="2000" dirty="0"/>
              <a:t>」放在「</a:t>
            </a:r>
            <a:r>
              <a:rPr kumimoji="1" lang="en-US" altLang="zh-TW" sz="2000" dirty="0"/>
              <a:t>/dev/sdb5</a:t>
            </a:r>
            <a:r>
              <a:rPr kumimoji="1" lang="zh-TW" altLang="en-US" sz="2000" dirty="0"/>
              <a:t>」分割磁區內，請確保該空間有足夠的空間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平常可以將資料或是模型存放在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/dev/sda3</a:t>
            </a:r>
            <a:r>
              <a:rPr kumimoji="1" lang="zh-TW" altLang="en-US" sz="2000" dirty="0"/>
              <a:t>」下方作為備份資料儲存空間「</a:t>
            </a:r>
            <a:r>
              <a:rPr kumimoji="1" lang="en-US" altLang="zh-TW" sz="2000" dirty="0"/>
              <a:t>/ssd1</a:t>
            </a:r>
            <a:r>
              <a:rPr kumimoji="1" lang="zh-TW" altLang="en-US" sz="2000" dirty="0"/>
              <a:t>」。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64EEC-F50B-02C1-4988-9934DB7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10810" cy="46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8DB8-E5B2-8973-474E-653F43D7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資料存放位置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79178-D385-5FD0-3E34-40F01F6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/home/john/Network/</a:t>
            </a:r>
          </a:p>
          <a:p>
            <a:pPr lvl="1"/>
            <a:r>
              <a:rPr kumimoji="1" lang="zh-TW" altLang="en-US" dirty="0"/>
              <a:t>常用資料與常用模型存方區域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/ssd1/</a:t>
            </a:r>
          </a:p>
          <a:p>
            <a:pPr lvl="1"/>
            <a:r>
              <a:rPr kumimoji="1" lang="zh-TW" altLang="en-US" dirty="0"/>
              <a:t>用於備份已完成或是未完成</a:t>
            </a:r>
            <a:r>
              <a:rPr kumimoji="1" lang="en-US" altLang="zh-TW" dirty="0"/>
              <a:t>Project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外接硬碟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CGRDDataset</a:t>
            </a:r>
            <a:r>
              <a:rPr kumimoji="1" lang="en-US" altLang="zh-TW" dirty="0"/>
              <a:t>/</a:t>
            </a:r>
          </a:p>
          <a:p>
            <a:pPr lvl="1"/>
            <a:r>
              <a:rPr kumimoji="1" lang="zh-TW" altLang="en-US" dirty="0"/>
              <a:t>用於備份大型</a:t>
            </a:r>
            <a:r>
              <a:rPr kumimoji="1" lang="en-US" altLang="zh-TW" dirty="0"/>
              <a:t>Dataset</a:t>
            </a:r>
            <a:r>
              <a:rPr kumimoji="1" lang="zh-TW" altLang="en-US" dirty="0"/>
              <a:t>以及模型結果檔</a:t>
            </a:r>
            <a:r>
              <a:rPr kumimoji="1" lang="en-US" altLang="zh-TW" dirty="0"/>
              <a:t>(checkpoint)</a:t>
            </a:r>
          </a:p>
        </p:txBody>
      </p:sp>
    </p:spTree>
    <p:extLst>
      <p:ext uri="{BB962C8B-B14F-4D97-AF65-F5344CB8AC3E}">
        <p14:creationId xmlns:p14="http://schemas.microsoft.com/office/powerpoint/2010/main" val="20917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7631C-36AD-B59E-7CED-3D3C4C82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2BDE4-2739-B921-1AEE-2BB7C166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如要使用</a:t>
            </a:r>
            <a:r>
              <a:rPr kumimoji="1" lang="en-US" altLang="zh-TW" sz="2000" dirty="0"/>
              <a:t>GPU Training</a:t>
            </a:r>
            <a:r>
              <a:rPr kumimoji="1" lang="zh-TW" altLang="en-US" sz="2000" dirty="0"/>
              <a:t> 請確定</a:t>
            </a:r>
            <a:r>
              <a:rPr kumimoji="1" lang="en-US" altLang="zh-TW" sz="2000" dirty="0"/>
              <a:t>CUDA, </a:t>
            </a:r>
            <a:r>
              <a:rPr kumimoji="1" lang="en-US" altLang="zh-TW" sz="2000" dirty="0" err="1"/>
              <a:t>cudnn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nvidia</a:t>
            </a:r>
            <a:r>
              <a:rPr kumimoji="1" lang="en-US" altLang="zh-TW" sz="2000" dirty="0"/>
              <a:t>-driver</a:t>
            </a:r>
            <a:r>
              <a:rPr kumimoji="1" lang="zh-TW" altLang="en-US" sz="2000" dirty="0"/>
              <a:t>有正確安裝。</a:t>
            </a:r>
            <a:endParaRPr kumimoji="1" lang="en-US" altLang="zh-TW" sz="2000" dirty="0"/>
          </a:p>
          <a:p>
            <a:pPr lvl="1"/>
            <a:r>
              <a:rPr kumimoji="1" lang="en-US" altLang="zh-TW" sz="1600" dirty="0" err="1"/>
              <a:t>winodws</a:t>
            </a:r>
            <a:r>
              <a:rPr kumimoji="1" lang="zh-TW" altLang="en-US" sz="1600" dirty="0"/>
              <a:t>詳細請參考</a:t>
            </a:r>
            <a:r>
              <a:rPr kumimoji="1" lang="en-US" altLang="zh-TW" sz="1600" dirty="0"/>
              <a:t> </a:t>
            </a:r>
            <a:r>
              <a:rPr kumimoji="1" lang="en-US" altLang="zh-TW" sz="1600" dirty="0">
                <a:hlinkClick r:id="rId2"/>
              </a:rPr>
              <a:t>https://zhuanlan.zhihu.com/p/165445046</a:t>
            </a:r>
            <a:endParaRPr kumimoji="1" lang="en-US" altLang="zh-TW" sz="1600" dirty="0"/>
          </a:p>
          <a:p>
            <a:pPr lvl="1"/>
            <a:r>
              <a:rPr kumimoji="1" lang="en-US" altLang="zh-TW" sz="1600" dirty="0"/>
              <a:t>Linux</a:t>
            </a:r>
            <a:r>
              <a:rPr kumimoji="1" lang="zh-TW" altLang="en-US" sz="1600" dirty="0"/>
              <a:t>詳細請參考 </a:t>
            </a:r>
            <a:r>
              <a:rPr kumimoji="1" lang="en" altLang="zh-TW" sz="1600" dirty="0">
                <a:hlinkClick r:id="rId3"/>
              </a:rPr>
              <a:t>https://mikethreeacer.medium.com/ubuntu-18-04-%E5%AE%89%E8%A3%9D-cuda-cudnn-anaconda-pytorch-1f170b3326a4</a:t>
            </a:r>
            <a:endParaRPr kumimoji="1" lang="en" altLang="zh-TW" sz="1600" dirty="0"/>
          </a:p>
          <a:p>
            <a:pPr lvl="1"/>
            <a:endParaRPr kumimoji="1" lang="en" altLang="zh-TW" sz="16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8616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03942-3B3F-03A5-7367-BBA2F2E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84BB-D2F8-9584-4421-65202A0E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</a:t>
            </a:r>
            <a:r>
              <a:rPr kumimoji="1" lang="zh-TW" altLang="en-US" sz="2000" dirty="0"/>
              <a:t>已在新的伺服器「</a:t>
            </a:r>
            <a:r>
              <a:rPr kumimoji="1" lang="en-US" altLang="zh-TW" sz="2000" dirty="0"/>
              <a:t>Ubuntu - 3080ti</a:t>
            </a:r>
            <a:r>
              <a:rPr kumimoji="1" lang="zh-TW" altLang="en-US" sz="2000" dirty="0"/>
              <a:t>」和舊的伺服器「</a:t>
            </a:r>
            <a:r>
              <a:rPr kumimoji="1" lang="en-US" altLang="zh-TW" sz="2000" dirty="0" err="1"/>
              <a:t>Winodws</a:t>
            </a:r>
            <a:r>
              <a:rPr kumimoji="1" lang="en-US" altLang="zh-TW" sz="2000" dirty="0"/>
              <a:t> -1080ti</a:t>
            </a:r>
            <a:r>
              <a:rPr kumimoji="1" lang="zh-TW" altLang="en-US" sz="2000" dirty="0"/>
              <a:t>」上搭建完畢。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如需更新系統或是顯示卡驅動，請確保</a:t>
            </a:r>
            <a:r>
              <a:rPr kumimoji="1" lang="en-US" altLang="zh-TW" sz="2000" dirty="0" err="1"/>
              <a:t>Tensorflow</a:t>
            </a:r>
            <a:r>
              <a:rPr kumimoji="1" lang="en-US" altLang="zh-TW" sz="2000" dirty="0"/>
              <a:t>&gt;=2.5.0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keras</a:t>
            </a:r>
            <a:r>
              <a:rPr kumimoji="1" lang="zh-TW" altLang="en-US" sz="2000" dirty="0"/>
              <a:t>請遵從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官網的版本參照進行安裝。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現在已知</a:t>
            </a:r>
            <a:r>
              <a:rPr kumimoji="1" lang="en-US" altLang="zh-TW" sz="2000" dirty="0"/>
              <a:t>S1</a:t>
            </a:r>
            <a:r>
              <a:rPr kumimoji="1" lang="zh-TW" altLang="en-US" sz="2000" dirty="0"/>
              <a:t>階段的資料增強 </a:t>
            </a:r>
            <a:r>
              <a:rPr kumimoji="1" lang="en-US" altLang="zh-TW" sz="2000" dirty="0"/>
              <a:t>(Data Augmentation)</a:t>
            </a:r>
            <a:r>
              <a:rPr kumimoji="1" lang="zh-TW" altLang="en-US" sz="2000" dirty="0"/>
              <a:t> 版本過新，導致</a:t>
            </a:r>
            <a:r>
              <a:rPr kumimoji="1" lang="en-US" altLang="zh-TW" sz="2000" dirty="0"/>
              <a:t>OpenCV</a:t>
            </a:r>
            <a:r>
              <a:rPr kumimoji="1" lang="zh-TW" altLang="en-US" sz="2000" dirty="0"/>
              <a:t>的圖片旋轉功能會出現錯誤，需進行程式修改或是找替代方案。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13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40CAF-86CE-596B-E07E-8A49148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1020A-3046-0C3A-55F5-4E1B4B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02.S2_AP_Training.py </a:t>
            </a:r>
            <a:r>
              <a:rPr lang="zh-TW" altLang="zh-TW" dirty="0"/>
              <a:t>裡有兩種不同範例：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9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531</Words>
  <Application>Microsoft Macintosh PowerPoint</Application>
  <PresentationFormat>寬螢幕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硬碟空間分配</vt:lpstr>
      <vt:lpstr>資料存放位置</vt:lpstr>
      <vt:lpstr>CUDA</vt:lpstr>
      <vt:lpstr>SGD - Net</vt:lpstr>
      <vt:lpstr>SGD -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志宇 簡</dc:creator>
  <cp:lastModifiedBy>志宇 簡</cp:lastModifiedBy>
  <cp:revision>11</cp:revision>
  <dcterms:created xsi:type="dcterms:W3CDTF">2022-09-19T01:48:18Z</dcterms:created>
  <dcterms:modified xsi:type="dcterms:W3CDTF">2022-09-19T03:15:50Z</dcterms:modified>
</cp:coreProperties>
</file>