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93" r:id="rId2"/>
    <p:sldId id="256" r:id="rId3"/>
    <p:sldId id="257" r:id="rId4"/>
    <p:sldId id="258" r:id="rId5"/>
    <p:sldId id="260" r:id="rId6"/>
    <p:sldId id="262" r:id="rId7"/>
    <p:sldId id="263" r:id="rId8"/>
    <p:sldId id="291" r:id="rId9"/>
    <p:sldId id="264" r:id="rId10"/>
    <p:sldId id="270" r:id="rId11"/>
    <p:sldId id="266" r:id="rId12"/>
    <p:sldId id="267" r:id="rId13"/>
    <p:sldId id="287" r:id="rId14"/>
    <p:sldId id="292" r:id="rId15"/>
    <p:sldId id="276" r:id="rId16"/>
    <p:sldId id="277" r:id="rId17"/>
    <p:sldId id="275" r:id="rId18"/>
    <p:sldId id="271" r:id="rId19"/>
    <p:sldId id="289" r:id="rId20"/>
    <p:sldId id="278" r:id="rId21"/>
    <p:sldId id="290" r:id="rId22"/>
    <p:sldId id="272" r:id="rId23"/>
    <p:sldId id="282" r:id="rId24"/>
    <p:sldId id="273" r:id="rId25"/>
    <p:sldId id="284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>
        <p:scale>
          <a:sx n="125" d="100"/>
          <a:sy n="125" d="100"/>
        </p:scale>
        <p:origin x="6" y="1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D04A9-5FC1-4AE4-B6F6-96CDE3C6B50A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1A289-A13B-4204-93BB-52ADC20C0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51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99C-D58B-4B9B-A455-DA1ED83FE58F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1876-671A-4B7B-9E64-4D8F1A663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61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99C-D58B-4B9B-A455-DA1ED83FE58F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1876-671A-4B7B-9E64-4D8F1A663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91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99C-D58B-4B9B-A455-DA1ED83FE58F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1876-671A-4B7B-9E64-4D8F1A663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215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99C-D58B-4B9B-A455-DA1ED83FE58F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1876-671A-4B7B-9E64-4D8F1A6635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688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99C-D58B-4B9B-A455-DA1ED83FE58F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1876-671A-4B7B-9E64-4D8F1A663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628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99C-D58B-4B9B-A455-DA1ED83FE58F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1876-671A-4B7B-9E64-4D8F1A663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038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99C-D58B-4B9B-A455-DA1ED83FE58F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1876-671A-4B7B-9E64-4D8F1A663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70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99C-D58B-4B9B-A455-DA1ED83FE58F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1876-671A-4B7B-9E64-4D8F1A663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11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99C-D58B-4B9B-A455-DA1ED83FE58F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1876-671A-4B7B-9E64-4D8F1A663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2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99C-D58B-4B9B-A455-DA1ED83FE58F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1876-671A-4B7B-9E64-4D8F1A663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99C-D58B-4B9B-A455-DA1ED83FE58F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1876-671A-4B7B-9E64-4D8F1A663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96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99C-D58B-4B9B-A455-DA1ED83FE58F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1876-671A-4B7B-9E64-4D8F1A663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52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99C-D58B-4B9B-A455-DA1ED83FE58F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1876-671A-4B7B-9E64-4D8F1A663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63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99C-D58B-4B9B-A455-DA1ED83FE58F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1876-671A-4B7B-9E64-4D8F1A663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2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99C-D58B-4B9B-A455-DA1ED83FE58F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1876-671A-4B7B-9E64-4D8F1A663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48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99C-D58B-4B9B-A455-DA1ED83FE58F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1876-671A-4B7B-9E64-4D8F1A663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89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99C-D58B-4B9B-A455-DA1ED83FE58F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1876-671A-4B7B-9E64-4D8F1A663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35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4C99C-D58B-4B9B-A455-DA1ED83FE58F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B1876-671A-4B7B-9E64-4D8F1A663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060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95269" y="1721283"/>
            <a:ext cx="9001462" cy="1655762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</a:p>
          <a:p>
            <a:pPr>
              <a:spcBef>
                <a:spcPts val="600"/>
              </a:spcBef>
            </a:pPr>
            <a:r>
              <a:rPr lang="zh-TW" altLang="en-US" dirty="0" smtClean="0"/>
              <a:t>楊</a:t>
            </a:r>
            <a:r>
              <a:rPr lang="zh-TW" altLang="en-US" dirty="0"/>
              <a:t>淞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pPr>
              <a:spcBef>
                <a:spcPts val="600"/>
              </a:spcBef>
            </a:pPr>
            <a:r>
              <a:rPr lang="zh-TW" altLang="en-US" dirty="0" smtClean="0"/>
              <a:t>張又仁</a:t>
            </a:r>
            <a:endParaRPr lang="en-US" altLang="zh-TW" dirty="0" smtClean="0"/>
          </a:p>
          <a:p>
            <a:pPr>
              <a:spcBef>
                <a:spcPts val="600"/>
              </a:spcBef>
            </a:pPr>
            <a:r>
              <a:rPr lang="zh-TW" altLang="en-US" dirty="0" smtClean="0"/>
              <a:t>沈柏境</a:t>
            </a:r>
            <a:endParaRPr lang="en-US" altLang="zh-TW" dirty="0" smtClean="0"/>
          </a:p>
          <a:p>
            <a:pPr>
              <a:spcBef>
                <a:spcPts val="600"/>
              </a:spcBef>
            </a:pPr>
            <a:r>
              <a:rPr lang="zh-TW" altLang="en-US" dirty="0" smtClean="0"/>
              <a:t>簡志宇</a:t>
            </a:r>
            <a:endParaRPr lang="en-US" altLang="zh-TW" dirty="0" smtClean="0"/>
          </a:p>
          <a:p>
            <a:pPr>
              <a:spcBef>
                <a:spcPts val="600"/>
              </a:spcBef>
            </a:pPr>
            <a:r>
              <a:rPr lang="zh-TW" altLang="en-US" dirty="0" smtClean="0"/>
              <a:t>羅瑞寶</a:t>
            </a:r>
            <a:endParaRPr lang="en-US" altLang="zh-TW" dirty="0" smtClean="0"/>
          </a:p>
          <a:p>
            <a:pPr>
              <a:spcBef>
                <a:spcPts val="600"/>
              </a:spcBef>
            </a:pPr>
            <a:r>
              <a:rPr lang="zh-TW" altLang="en-US" dirty="0" smtClean="0"/>
              <a:t>梁嘉豪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10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「跑步」的圖片搜尋結果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028801" y="1516287"/>
            <a:ext cx="6134400" cy="3825427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4917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8" name="Picture 4" descr="「beango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205" y="2062652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「iwant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64" y="2062652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98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0"/>
          <a:stretch/>
        </p:blipFill>
        <p:spPr>
          <a:xfrm>
            <a:off x="1834184" y="1068186"/>
            <a:ext cx="3110239" cy="5400000"/>
          </a:xfrm>
        </p:spPr>
      </p:pic>
      <p:sp>
        <p:nvSpPr>
          <p:cNvPr id="5" name="文字方塊 4"/>
          <p:cNvSpPr txBox="1"/>
          <p:nvPr/>
        </p:nvSpPr>
        <p:spPr>
          <a:xfrm>
            <a:off x="2367918" y="648221"/>
            <a:ext cx="220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帳號登入一片空白</a:t>
            </a:r>
            <a:endParaRPr lang="zh-TW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137646" y="2999692"/>
            <a:ext cx="2360560" cy="23305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Picture 4" descr="「beango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5" y="1072530"/>
            <a:ext cx="914845" cy="91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4"/>
          <a:stretch/>
        </p:blipFill>
        <p:spPr>
          <a:xfrm>
            <a:off x="6864655" y="1013112"/>
            <a:ext cx="3161352" cy="5400000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7289547" y="648221"/>
            <a:ext cx="220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搜尋不到活動</a:t>
            </a:r>
            <a:endParaRPr lang="zh-TW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6895422" y="1013112"/>
            <a:ext cx="2727972" cy="4099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81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3" grpId="1" animBg="1"/>
      <p:bldP spid="18" grpId="0"/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996" y="707373"/>
            <a:ext cx="3082572" cy="5332676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2940199" y="2856122"/>
            <a:ext cx="1452385" cy="1200329"/>
            <a:chOff x="287897" y="4329893"/>
            <a:chExt cx="1880768" cy="1618670"/>
          </a:xfrm>
        </p:grpSpPr>
        <p:sp>
          <p:nvSpPr>
            <p:cNvPr id="7" name="文字方塊 6"/>
            <p:cNvSpPr txBox="1"/>
            <p:nvPr/>
          </p:nvSpPr>
          <p:spPr>
            <a:xfrm>
              <a:off x="287897" y="4329893"/>
              <a:ext cx="1436916" cy="1618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dirty="0"/>
                <a:t>淺顯易懂的介</a:t>
              </a:r>
              <a:r>
                <a:rPr lang="zh-TW" altLang="zh-TW" dirty="0" smtClean="0"/>
                <a:t>面</a:t>
              </a:r>
              <a:endParaRPr lang="en-US" altLang="zh-TW" dirty="0" smtClean="0"/>
            </a:p>
            <a:p>
              <a:r>
                <a:rPr lang="zh-TW" altLang="en-US" b="1" dirty="0" smtClean="0"/>
                <a:t>讓使用者一目瞭然</a:t>
              </a:r>
              <a:endParaRPr lang="zh-TW" altLang="en-US" b="1" dirty="0"/>
            </a:p>
          </p:txBody>
        </p:sp>
        <p:sp>
          <p:nvSpPr>
            <p:cNvPr id="8" name="向右箭號 7"/>
            <p:cNvSpPr/>
            <p:nvPr/>
          </p:nvSpPr>
          <p:spPr>
            <a:xfrm>
              <a:off x="1733231" y="4531541"/>
              <a:ext cx="435434" cy="2430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" name="Picture 5" descr="C:\Users\Monoaki\Desktop\23023568_937539899730663_1681608246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72" y="698802"/>
            <a:ext cx="905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31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9" y="633775"/>
            <a:ext cx="3192654" cy="53352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9910" y="2853508"/>
            <a:ext cx="1700625" cy="352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56984" y="3677853"/>
            <a:ext cx="1700625" cy="352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628" y="593465"/>
            <a:ext cx="3046412" cy="54158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836" y="633775"/>
            <a:ext cx="3031898" cy="539004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931521" y="1298764"/>
            <a:ext cx="1700625" cy="352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77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-134983" y="2979446"/>
            <a:ext cx="1811382" cy="369332"/>
            <a:chOff x="8177348" y="4866415"/>
            <a:chExt cx="1811382" cy="369332"/>
          </a:xfrm>
        </p:grpSpPr>
        <p:sp>
          <p:nvSpPr>
            <p:cNvPr id="9" name="文字方塊 8"/>
            <p:cNvSpPr txBox="1"/>
            <p:nvPr/>
          </p:nvSpPr>
          <p:spPr>
            <a:xfrm>
              <a:off x="8177348" y="4866415"/>
              <a:ext cx="1811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/>
                <a:t>活動詳</a:t>
              </a:r>
              <a:r>
                <a:rPr lang="zh-TW" altLang="en-US" b="1" dirty="0"/>
                <a:t>情</a:t>
              </a:r>
            </a:p>
          </p:txBody>
        </p:sp>
        <p:sp>
          <p:nvSpPr>
            <p:cNvPr id="10" name="向左箭號 9"/>
            <p:cNvSpPr/>
            <p:nvPr/>
          </p:nvSpPr>
          <p:spPr>
            <a:xfrm rot="10800000">
              <a:off x="9614261" y="4937869"/>
              <a:ext cx="374469" cy="226423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92" y="506273"/>
            <a:ext cx="3169330" cy="574639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113312" y="3244487"/>
            <a:ext cx="1747083" cy="2699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45" y="453430"/>
            <a:ext cx="3232348" cy="574639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676349" y="5255733"/>
            <a:ext cx="2795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</a:rPr>
              <a:t>聊天內容顯示</a:t>
            </a:r>
            <a:r>
              <a:rPr lang="zh-TW" altLang="en-US" sz="1600" b="1" dirty="0">
                <a:solidFill>
                  <a:schemeClr val="bg1"/>
                </a:solidFill>
              </a:rPr>
              <a:t>於</a:t>
            </a:r>
            <a:r>
              <a:rPr lang="zh-TW" altLang="en-US" sz="1600" b="1" dirty="0" smtClean="0">
                <a:solidFill>
                  <a:schemeClr val="bg1"/>
                </a:solidFill>
              </a:rPr>
              <a:t>留言板內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21689" y="4427338"/>
            <a:ext cx="3220004" cy="1166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6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「結束?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08" y="2375936"/>
            <a:ext cx="6096000" cy="30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「問號」的圖片搜尋結果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8814" l="4000" r="97500">
                        <a14:foregroundMark x1="41500" y1="91304" x2="56000" y2="88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1547">
            <a:off x="9142823" y="2802754"/>
            <a:ext cx="19050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6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" b="7778"/>
          <a:stretch/>
        </p:blipFill>
        <p:spPr>
          <a:xfrm>
            <a:off x="2036807" y="696091"/>
            <a:ext cx="3225709" cy="573459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9" b="7361"/>
          <a:stretch/>
        </p:blipFill>
        <p:spPr>
          <a:xfrm>
            <a:off x="6257671" y="654575"/>
            <a:ext cx="3544732" cy="5776110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9802403" y="2630520"/>
            <a:ext cx="2190351" cy="1046626"/>
            <a:chOff x="10206646" y="2032206"/>
            <a:chExt cx="2190351" cy="1046626"/>
          </a:xfrm>
        </p:grpSpPr>
        <p:sp>
          <p:nvSpPr>
            <p:cNvPr id="11" name="文字方塊 10"/>
            <p:cNvSpPr txBox="1"/>
            <p:nvPr/>
          </p:nvSpPr>
          <p:spPr>
            <a:xfrm>
              <a:off x="10729537" y="2155502"/>
              <a:ext cx="16674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結合</a:t>
              </a:r>
              <a:endParaRPr lang="en-US" altLang="zh-TW" b="1" dirty="0" smtClean="0"/>
            </a:p>
            <a:p>
              <a:r>
                <a:rPr lang="en-US" altLang="zh-TW" b="1" dirty="0" smtClean="0"/>
                <a:t>Google maps</a:t>
              </a:r>
              <a:r>
                <a:rPr lang="zh-TW" altLang="en-US" b="1" dirty="0" smtClean="0"/>
                <a:t> </a:t>
              </a:r>
              <a:r>
                <a:rPr lang="en-US" altLang="zh-TW" b="1" dirty="0" smtClean="0"/>
                <a:t>API</a:t>
              </a:r>
              <a:endParaRPr lang="zh-TW" altLang="en-US" b="1" dirty="0"/>
            </a:p>
          </p:txBody>
        </p:sp>
        <p:sp>
          <p:nvSpPr>
            <p:cNvPr id="12" name="燕尾形向右箭號 11"/>
            <p:cNvSpPr/>
            <p:nvPr/>
          </p:nvSpPr>
          <p:spPr>
            <a:xfrm rot="11991978">
              <a:off x="10206646" y="2032206"/>
              <a:ext cx="479430" cy="339743"/>
            </a:xfrm>
            <a:prstGeom prst="notch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橢圓 7"/>
          <p:cNvSpPr/>
          <p:nvPr/>
        </p:nvSpPr>
        <p:spPr>
          <a:xfrm>
            <a:off x="3069446" y="4103505"/>
            <a:ext cx="1128061" cy="1049139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37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3" b="7638"/>
          <a:stretch/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2009355" y="1988739"/>
            <a:ext cx="1999725" cy="338554"/>
            <a:chOff x="2009355" y="1893489"/>
            <a:chExt cx="1999725" cy="338554"/>
          </a:xfrm>
        </p:grpSpPr>
        <p:sp>
          <p:nvSpPr>
            <p:cNvPr id="15" name="矩形 14"/>
            <p:cNvSpPr/>
            <p:nvPr/>
          </p:nvSpPr>
          <p:spPr>
            <a:xfrm>
              <a:off x="2009355" y="1893489"/>
              <a:ext cx="14157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dirty="0" smtClean="0"/>
                <a:t>設定活動名稱</a:t>
              </a:r>
              <a:endParaRPr lang="zh-TW" altLang="en-US" sz="1600" dirty="0"/>
            </a:p>
          </p:txBody>
        </p:sp>
        <p:sp>
          <p:nvSpPr>
            <p:cNvPr id="17" name="向右箭號 16"/>
            <p:cNvSpPr/>
            <p:nvPr/>
          </p:nvSpPr>
          <p:spPr>
            <a:xfrm>
              <a:off x="3700278" y="2026772"/>
              <a:ext cx="308802" cy="20527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009355" y="2500874"/>
            <a:ext cx="1999725" cy="338554"/>
            <a:chOff x="2009355" y="2357999"/>
            <a:chExt cx="1999725" cy="338554"/>
          </a:xfrm>
        </p:grpSpPr>
        <p:sp>
          <p:nvSpPr>
            <p:cNvPr id="16" name="矩形 15"/>
            <p:cNvSpPr/>
            <p:nvPr/>
          </p:nvSpPr>
          <p:spPr>
            <a:xfrm>
              <a:off x="2009355" y="2357999"/>
              <a:ext cx="141994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dirty="0" smtClean="0"/>
                <a:t>設定活動内容</a:t>
              </a:r>
              <a:endParaRPr lang="zh-TW" altLang="en-US" sz="1600" dirty="0"/>
            </a:p>
          </p:txBody>
        </p:sp>
        <p:sp>
          <p:nvSpPr>
            <p:cNvPr id="18" name="向右箭號 17"/>
            <p:cNvSpPr/>
            <p:nvPr/>
          </p:nvSpPr>
          <p:spPr>
            <a:xfrm>
              <a:off x="3700278" y="2491282"/>
              <a:ext cx="308802" cy="20527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2005181" y="5088430"/>
            <a:ext cx="2003899" cy="338554"/>
            <a:chOff x="2005181" y="4897930"/>
            <a:chExt cx="2003899" cy="338554"/>
          </a:xfrm>
        </p:grpSpPr>
        <p:sp>
          <p:nvSpPr>
            <p:cNvPr id="13" name="矩形 12"/>
            <p:cNvSpPr/>
            <p:nvPr/>
          </p:nvSpPr>
          <p:spPr>
            <a:xfrm>
              <a:off x="2005181" y="4897930"/>
              <a:ext cx="14199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dirty="0" smtClean="0"/>
                <a:t>設定活動人數</a:t>
              </a:r>
              <a:endParaRPr lang="zh-TW" altLang="en-US" sz="1600" dirty="0"/>
            </a:p>
          </p:txBody>
        </p:sp>
        <p:sp>
          <p:nvSpPr>
            <p:cNvPr id="19" name="向右箭號 18"/>
            <p:cNvSpPr/>
            <p:nvPr/>
          </p:nvSpPr>
          <p:spPr>
            <a:xfrm>
              <a:off x="3700278" y="4964572"/>
              <a:ext cx="308802" cy="20527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1587581" y="5624894"/>
            <a:ext cx="2421499" cy="338554"/>
            <a:chOff x="1587581" y="5539169"/>
            <a:chExt cx="2421499" cy="338554"/>
          </a:xfrm>
        </p:grpSpPr>
        <p:sp>
          <p:nvSpPr>
            <p:cNvPr id="14" name="矩形 13"/>
            <p:cNvSpPr/>
            <p:nvPr/>
          </p:nvSpPr>
          <p:spPr>
            <a:xfrm>
              <a:off x="1587581" y="5539169"/>
              <a:ext cx="18375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dirty="0" smtClean="0"/>
                <a:t>設定活動開始日期</a:t>
              </a:r>
              <a:endParaRPr lang="zh-TW" altLang="en-US" sz="1600" dirty="0"/>
            </a:p>
          </p:txBody>
        </p:sp>
        <p:sp>
          <p:nvSpPr>
            <p:cNvPr id="20" name="向右箭號 19"/>
            <p:cNvSpPr/>
            <p:nvPr/>
          </p:nvSpPr>
          <p:spPr>
            <a:xfrm>
              <a:off x="3700278" y="5605811"/>
              <a:ext cx="308802" cy="20527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4330268" y="1521319"/>
            <a:ext cx="3632632" cy="337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886604" y="1499691"/>
            <a:ext cx="2122476" cy="338554"/>
            <a:chOff x="1886604" y="1499691"/>
            <a:chExt cx="2122476" cy="338554"/>
          </a:xfrm>
        </p:grpSpPr>
        <p:sp>
          <p:nvSpPr>
            <p:cNvPr id="6" name="文字方塊 5"/>
            <p:cNvSpPr txBox="1"/>
            <p:nvPr/>
          </p:nvSpPr>
          <p:spPr>
            <a:xfrm>
              <a:off x="1886604" y="1499691"/>
              <a:ext cx="16612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 smtClean="0"/>
                <a:t>自動導入地點</a:t>
              </a:r>
              <a:endParaRPr lang="zh-TW" altLang="en-US" sz="1600" dirty="0"/>
            </a:p>
          </p:txBody>
        </p:sp>
        <p:sp>
          <p:nvSpPr>
            <p:cNvPr id="22" name="向右箭號 21"/>
            <p:cNvSpPr/>
            <p:nvPr/>
          </p:nvSpPr>
          <p:spPr>
            <a:xfrm>
              <a:off x="3700278" y="1562263"/>
              <a:ext cx="308802" cy="20527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28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29" y="652168"/>
            <a:ext cx="3169330" cy="563436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05" y="652168"/>
            <a:ext cx="3169330" cy="56343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99766" y="2071561"/>
            <a:ext cx="522593" cy="242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86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8 -0.00047 L 0.38155 3.96021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721264" y="169089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/>
              <a:t>期盼了四年</a:t>
            </a:r>
            <a:endParaRPr lang="zh-TW" altLang="en-US" sz="40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497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/>
              <a:t>改變一切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234224" y="246482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/>
              <a:t>革命性</a:t>
            </a:r>
            <a:endParaRPr lang="zh-TW" altLang="en-US" sz="4000" b="1" dirty="0"/>
          </a:p>
        </p:txBody>
      </p:sp>
      <p:pic>
        <p:nvPicPr>
          <p:cNvPr id="8" name="Picture 5" descr="C:\Users\Monoaki\Desktop\23023568_937539899730663_1681608246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663" y="1417713"/>
            <a:ext cx="3396675" cy="337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7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7" grpId="0"/>
      <p:bldP spid="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4" y="587092"/>
            <a:ext cx="2879567" cy="51192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5891" y="3825910"/>
            <a:ext cx="902758" cy="93239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61739" y="4824789"/>
            <a:ext cx="831062" cy="7792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874" y="587092"/>
            <a:ext cx="3239321" cy="503633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6" y="507240"/>
            <a:ext cx="2934522" cy="511619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6783978" y="1088570"/>
            <a:ext cx="905691" cy="914401"/>
            <a:chOff x="6853646" y="1036319"/>
            <a:chExt cx="905691" cy="914401"/>
          </a:xfrm>
        </p:grpSpPr>
        <p:sp>
          <p:nvSpPr>
            <p:cNvPr id="4" name="文字方塊 3"/>
            <p:cNvSpPr txBox="1"/>
            <p:nvPr/>
          </p:nvSpPr>
          <p:spPr>
            <a:xfrm>
              <a:off x="6975566" y="1036319"/>
              <a:ext cx="783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chemeClr val="bg1"/>
                  </a:solidFill>
                </a:rPr>
                <a:t>開團紀錄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向下箭號圖說文字 14"/>
            <p:cNvSpPr/>
            <p:nvPr/>
          </p:nvSpPr>
          <p:spPr>
            <a:xfrm>
              <a:off x="6853646" y="1036319"/>
              <a:ext cx="905691" cy="914401"/>
            </a:xfrm>
            <a:prstGeom prst="downArrowCallou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8582296" y="4927100"/>
            <a:ext cx="1432561" cy="576552"/>
            <a:chOff x="8573588" y="4876800"/>
            <a:chExt cx="1432561" cy="576552"/>
          </a:xfrm>
        </p:grpSpPr>
        <p:sp>
          <p:nvSpPr>
            <p:cNvPr id="13" name="文字方塊 12"/>
            <p:cNvSpPr txBox="1"/>
            <p:nvPr/>
          </p:nvSpPr>
          <p:spPr>
            <a:xfrm>
              <a:off x="8591006" y="5084020"/>
              <a:ext cx="1415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chemeClr val="bg1"/>
                  </a:solidFill>
                </a:rPr>
                <a:t>已加</a:t>
              </a:r>
              <a:r>
                <a:rPr lang="zh-TW" altLang="en-US" dirty="0">
                  <a:solidFill>
                    <a:schemeClr val="bg1"/>
                  </a:solidFill>
                </a:rPr>
                <a:t>入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紀錄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向上箭號圖說文字 16"/>
            <p:cNvSpPr/>
            <p:nvPr/>
          </p:nvSpPr>
          <p:spPr>
            <a:xfrm>
              <a:off x="8573588" y="4876800"/>
              <a:ext cx="1432561" cy="574601"/>
            </a:xfrm>
            <a:prstGeom prst="upArrowCallo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894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 b="7519"/>
          <a:stretch/>
        </p:blipFill>
        <p:spPr>
          <a:xfrm>
            <a:off x="7838822" y="1039509"/>
            <a:ext cx="2876163" cy="4977191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08"/>
          <a:stretch/>
        </p:blipFill>
        <p:spPr>
          <a:xfrm>
            <a:off x="7857872" y="1091290"/>
            <a:ext cx="2836195" cy="575583"/>
          </a:xfrm>
        </p:spPr>
      </p:pic>
      <p:sp>
        <p:nvSpPr>
          <p:cNvPr id="5" name="矩形 4"/>
          <p:cNvSpPr/>
          <p:nvPr/>
        </p:nvSpPr>
        <p:spPr>
          <a:xfrm>
            <a:off x="7639050" y="911236"/>
            <a:ext cx="3238500" cy="837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32267" y="541904"/>
            <a:ext cx="211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通知提醒</a:t>
            </a:r>
            <a:endParaRPr lang="en-US" altLang="zh-TW" b="1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42" y="1039511"/>
            <a:ext cx="2799670" cy="49771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38520" y="3706151"/>
            <a:ext cx="2994053" cy="356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內容版面配置區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21" y="422217"/>
            <a:ext cx="2053492" cy="20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6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"/>
          <a:stretch/>
        </p:blipFill>
        <p:spPr>
          <a:xfrm>
            <a:off x="4111883" y="1323438"/>
            <a:ext cx="4100888" cy="4114286"/>
          </a:xfrm>
        </p:spPr>
      </p:pic>
    </p:spTree>
    <p:extLst>
      <p:ext uri="{BB962C8B-B14F-4D97-AF65-F5344CB8AC3E}">
        <p14:creationId xmlns:p14="http://schemas.microsoft.com/office/powerpoint/2010/main" val="297998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48118" y="0"/>
            <a:ext cx="5660254" cy="1325563"/>
          </a:xfrm>
        </p:spPr>
        <p:txBody>
          <a:bodyPr/>
          <a:lstStyle/>
          <a:p>
            <a:r>
              <a:rPr lang="zh-TW" altLang="zh-TW" dirty="0"/>
              <a:t>網路與實體店家合作</a:t>
            </a:r>
            <a:endParaRPr lang="zh-TW" altLang="en-US" dirty="0"/>
          </a:p>
        </p:txBody>
      </p:sp>
      <p:pic>
        <p:nvPicPr>
          <p:cNvPr id="3074" name="Picture 2" descr="「合作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495" y="148783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3694036" y="4345334"/>
            <a:ext cx="48039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/>
              <a:t>訂特約、刊登廣</a:t>
            </a:r>
            <a:r>
              <a:rPr lang="zh-TW" altLang="en-US" b="1" dirty="0"/>
              <a:t>告</a:t>
            </a:r>
          </a:p>
        </p:txBody>
      </p:sp>
    </p:spTree>
    <p:extLst>
      <p:ext uri="{BB962C8B-B14F-4D97-AF65-F5344CB8AC3E}">
        <p14:creationId xmlns:p14="http://schemas.microsoft.com/office/powerpoint/2010/main" val="413113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3477" y="2808391"/>
            <a:ext cx="7605046" cy="83211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TW" altLang="en-US" b="1" dirty="0" smtClean="0"/>
              <a:t>「沒有水的地方是沙漠  沒有妳的地方是寂寞」</a:t>
            </a:r>
            <a:endParaRPr lang="en-US" altLang="zh-TW" b="1" dirty="0" smtClean="0"/>
          </a:p>
          <a:p>
            <a:pPr marL="0" indent="0" algn="ctr">
              <a:buNone/>
            </a:pPr>
            <a:r>
              <a:rPr lang="en-US" altLang="zh-TW" b="1" dirty="0"/>
              <a:t>	</a:t>
            </a:r>
            <a:r>
              <a:rPr lang="en-US" altLang="zh-TW" b="1" dirty="0" smtClean="0"/>
              <a:t>				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621851" y="3640508"/>
            <a:ext cx="29482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dirty="0" smtClean="0"/>
              <a:t>沒有人的地方就</a:t>
            </a:r>
            <a:r>
              <a:rPr lang="en-US" altLang="zh-TW" sz="3000" b="1" dirty="0" smtClean="0"/>
              <a:t>『</a:t>
            </a:r>
            <a:r>
              <a:rPr lang="zh-TW" altLang="en-US" sz="3000" b="1" dirty="0" smtClean="0"/>
              <a:t>揪團</a:t>
            </a:r>
            <a:r>
              <a:rPr lang="en-US" altLang="zh-TW" sz="3000" b="1" dirty="0" smtClean="0"/>
              <a:t>』!</a:t>
            </a:r>
          </a:p>
        </p:txBody>
      </p:sp>
    </p:spTree>
    <p:extLst>
      <p:ext uri="{BB962C8B-B14F-4D97-AF65-F5344CB8AC3E}">
        <p14:creationId xmlns:p14="http://schemas.microsoft.com/office/powerpoint/2010/main" val="368527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86872" y="2766219"/>
            <a:ext cx="2500359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要找人</a:t>
            </a:r>
            <a:r>
              <a:rPr lang="en-US" altLang="zh-TW" sz="4000" dirty="0" smtClean="0"/>
              <a:t>?</a:t>
            </a:r>
            <a:r>
              <a:rPr lang="zh-TW" altLang="en-US" sz="4000" dirty="0" smtClean="0"/>
              <a:t>   </a:t>
            </a:r>
            <a:endParaRPr lang="zh-TW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7344869" y="4309653"/>
            <a:ext cx="14854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smtClean="0"/>
              <a:t>APP!</a:t>
            </a:r>
            <a:endParaRPr lang="zh-TW" altLang="en-US" sz="4000" dirty="0"/>
          </a:p>
        </p:txBody>
      </p:sp>
      <p:pic>
        <p:nvPicPr>
          <p:cNvPr id="2050" name="Picture 2" descr="C:\Users\Monoaki\Desktop\logo0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41" y="4194694"/>
            <a:ext cx="949828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83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「fb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461578" y="5498069"/>
            <a:ext cx="326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FB</a:t>
            </a:r>
            <a:r>
              <a:rPr lang="zh-TW" altLang="zh-TW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登入來減</a:t>
            </a:r>
            <a:r>
              <a:rPr lang="zh-TW" altLang="zh-TW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少註冊時間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572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576000" y="678168"/>
            <a:ext cx="5040000" cy="5501665"/>
            <a:chOff x="3576000" y="909000"/>
            <a:chExt cx="5040000" cy="5501665"/>
          </a:xfrm>
        </p:grpSpPr>
        <p:pic>
          <p:nvPicPr>
            <p:cNvPr id="2050" name="Picture 2" descr="「gmap」的圖片搜尋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6000" y="909000"/>
              <a:ext cx="5040000" cy="50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3955029" y="5949000"/>
              <a:ext cx="42819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zh-TW" sz="2400" b="1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活動</a:t>
              </a:r>
              <a:r>
                <a:rPr lang="zh-TW" altLang="en-US" sz="2400" b="1" dirty="0">
                  <a:latin typeface="Calibri" panose="020F0502020204030204" pitchFamily="34" charset="0"/>
                  <a:cs typeface="Times New Roman" panose="02020603050405020304" pitchFamily="18" charset="0"/>
                </a:rPr>
                <a:t>皆</a:t>
              </a:r>
              <a:r>
                <a:rPr lang="zh-TW" altLang="zh-TW" sz="2400" b="1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會在</a:t>
              </a:r>
              <a:r>
                <a:rPr lang="en-US" altLang="zh-TW" sz="2400" b="1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Google Map</a:t>
              </a:r>
              <a:r>
                <a:rPr lang="zh-TW" altLang="zh-TW" sz="2400" b="1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上</a:t>
              </a:r>
              <a:r>
                <a:rPr lang="zh-TW" altLang="zh-TW" sz="2400" b="1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zh-TW" altLang="zh-TW" sz="2400" b="1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定位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1033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0401" y="5226759"/>
            <a:ext cx="5631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新創或修改的活動</a:t>
            </a:r>
            <a:r>
              <a:rPr lang="zh-TW" altLang="zh-TW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zh-TW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會跳出通知</a:t>
            </a:r>
            <a:r>
              <a:rPr lang="en-US" altLang="zh-TW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TW" altLang="zh-TW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提醒用戶</a:t>
            </a:r>
            <a:endParaRPr lang="zh-TW" altLang="en-US" sz="2400" b="1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77" y="1062765"/>
            <a:ext cx="3700518" cy="3695700"/>
          </a:xfrm>
        </p:spPr>
      </p:pic>
    </p:spTree>
    <p:extLst>
      <p:ext uri="{BB962C8B-B14F-4D97-AF65-F5344CB8AC3E}">
        <p14:creationId xmlns:p14="http://schemas.microsoft.com/office/powerpoint/2010/main" val="92508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「fb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75" y="1161139"/>
            <a:ext cx="35999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gmap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27" y="909829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727370" y="4889743"/>
            <a:ext cx="111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FB</a:t>
            </a:r>
            <a:r>
              <a:rPr lang="zh-TW" altLang="zh-TW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登入</a:t>
            </a:r>
            <a:endParaRPr lang="zh-TW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4674204" y="4848059"/>
            <a:ext cx="2361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Google Map</a:t>
            </a:r>
            <a:r>
              <a:rPr lang="zh-TW" altLang="zh-TW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定位</a:t>
            </a:r>
            <a:endParaRPr lang="zh-TW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9225346" y="487901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通知提醒</a:t>
            </a:r>
            <a:endParaRPr lang="zh-TW" altLang="en-US" sz="2400" b="1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114" y="1275447"/>
            <a:ext cx="3490237" cy="3485692"/>
          </a:xfrm>
        </p:spPr>
      </p:pic>
    </p:spTree>
    <p:extLst>
      <p:ext uri="{BB962C8B-B14F-4D97-AF65-F5344CB8AC3E}">
        <p14:creationId xmlns:p14="http://schemas.microsoft.com/office/powerpoint/2010/main" val="19972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Monoaki\Desktop\23023568_937539899730663_1681608246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0" y="1651293"/>
            <a:ext cx="3802849" cy="37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46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56" y="753984"/>
            <a:ext cx="8985838" cy="50545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6026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「動機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836" y="1590061"/>
            <a:ext cx="6168328" cy="36778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820845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2511</TotalTime>
  <Words>141</Words>
  <Application>Microsoft Office PowerPoint</Application>
  <PresentationFormat>自訂</PresentationFormat>
  <Paragraphs>39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Damask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網路與實體店家合作</vt:lpstr>
      <vt:lpstr>PowerPoint 簡報</vt:lpstr>
      <vt:lpstr>要找人?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yun</cp:lastModifiedBy>
  <cp:revision>240</cp:revision>
  <dcterms:created xsi:type="dcterms:W3CDTF">2017-12-06T07:15:09Z</dcterms:created>
  <dcterms:modified xsi:type="dcterms:W3CDTF">2017-12-12T14:23:07Z</dcterms:modified>
</cp:coreProperties>
</file>