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64" r:id="rId3"/>
    <p:sldId id="862" r:id="rId4"/>
    <p:sldId id="869" r:id="rId5"/>
    <p:sldId id="868" r:id="rId6"/>
    <p:sldId id="865" r:id="rId7"/>
    <p:sldId id="8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b8c57290-8e1d-44cc-a953-2be52fa1f9db}">
          <p14:sldIdLst>
            <p14:sldId id="864"/>
            <p14:sldId id="862"/>
            <p14:sldId id="865"/>
            <p14:sldId id="863"/>
            <p14:sldId id="868"/>
            <p14:sldId id="8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MLP Model</a:t>
            </a:r>
            <a:endParaRPr lang="en-US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94868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MLP SARS CoV2 - class nums sum &gt;100</a:t>
            </a:r>
            <a:endParaRPr lang="en-US" altLang="zh-TW"/>
          </a:p>
        </p:txBody>
      </p:sp>
      <p:sp>
        <p:nvSpPr>
          <p:cNvPr id="3" name="內容版面配置區 2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圖片 4" descr="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900" cy="4914900"/>
          </a:xfrm>
          <a:prstGeom prst="rect">
            <a:avLst/>
          </a:prstGeom>
        </p:spPr>
      </p:pic>
      <p:pic>
        <p:nvPicPr>
          <p:cNvPr id="6" name="圖片 5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8590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MLP SARS CoV2 - class nums sum &gt;</a:t>
            </a:r>
            <a:r>
              <a:rPr lang="" altLang="en-US">
                <a:sym typeface="+mn-ea"/>
              </a:rPr>
              <a:t>50</a:t>
            </a:r>
            <a:endParaRPr lang="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5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5" name="圖片 4" descr="5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MLP SARS CoV2 - class nums sum &gt;10</a:t>
            </a:r>
            <a:endParaRPr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1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5400000" cy="5400000"/>
          </a:xfrm>
          <a:prstGeom prst="rect">
            <a:avLst/>
          </a:prstGeom>
        </p:spPr>
      </p:pic>
      <p:pic>
        <p:nvPicPr>
          <p:cNvPr id="5" name="圖片 4" descr="100_loss_ML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417955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LSTM Model</a:t>
            </a:r>
            <a:endParaRPr lang="en-US" altLang="zh-TW"/>
          </a:p>
        </p:txBody>
      </p:sp>
      <p:pic>
        <p:nvPicPr>
          <p:cNvPr id="8" name="內容版面配置區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5054600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LSTM</a:t>
            </a:r>
            <a:r>
              <a:rPr lang="en-US" altLang="zh-TW">
                <a:sym typeface="+mn-ea"/>
              </a:rPr>
              <a:t> SARS CoV2 - class nums sum &gt;100</a:t>
            </a:r>
            <a:endParaRPr lang="zh-TW" altLang="en-US"/>
          </a:p>
        </p:txBody>
      </p:sp>
      <p:pic>
        <p:nvPicPr>
          <p:cNvPr id="7" name="圖片 6" descr="LSTM_100_C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4914000" cy="4914000"/>
          </a:xfrm>
          <a:prstGeom prst="rect">
            <a:avLst/>
          </a:prstGeom>
        </p:spPr>
      </p:pic>
      <p:pic>
        <p:nvPicPr>
          <p:cNvPr id="8" name="圖片 7" descr="100_loss_LSTM_no-weight-ini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417955"/>
            <a:ext cx="4914000" cy="49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Presentation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新細明體</vt:lpstr>
      <vt:lpstr>Wingdings</vt:lpstr>
      <vt:lpstr>SimSun</vt:lpstr>
      <vt:lpstr>文泉驿微米黑</vt:lpstr>
      <vt:lpstr>微软雅黑</vt:lpstr>
      <vt:lpstr>SimSun</vt:lpstr>
      <vt:lpstr>Arial Unicode MS</vt:lpstr>
      <vt:lpstr>AR PL UKai CN</vt:lpstr>
      <vt:lpstr>Webdings</vt:lpstr>
      <vt:lpstr>Times New Roman</vt:lpstr>
      <vt:lpstr>Art_mountaineering</vt:lpstr>
      <vt:lpstr>MLP Model</vt:lpstr>
      <vt:lpstr>MLP SARS CoV2 - class nums sum &gt;100</vt:lpstr>
      <vt:lpstr>PowerPoint 演示文稿</vt:lpstr>
      <vt:lpstr>PowerPoint 演示文稿</vt:lpstr>
      <vt:lpstr>LSTM Model</vt:lpstr>
      <vt:lpstr>LSTM SARS CoV2 - class nums sum &gt;100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1487</cp:revision>
  <dcterms:created xsi:type="dcterms:W3CDTF">2021-07-15T08:03:28Z</dcterms:created>
  <dcterms:modified xsi:type="dcterms:W3CDTF">2021-07-15T08:03:28Z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1028-11.1.0.10161</vt:lpwstr>
  </property>
</Properties>
</file>