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864" r:id="rId3"/>
    <p:sldId id="862" r:id="rId4"/>
    <p:sldId id="869" r:id="rId5"/>
    <p:sldId id="868" r:id="rId6"/>
    <p:sldId id="865" r:id="rId7"/>
    <p:sldId id="863" r:id="rId8"/>
    <p:sldId id="87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b8c57290-8e1d-44cc-a953-2be52fa1f9db}">
          <p14:sldIdLst>
            <p14:sldId id="864"/>
            <p14:sldId id="862"/>
            <p14:sldId id="869"/>
            <p14:sldId id="868"/>
            <p14:sldId id="865"/>
            <p14:sldId id="863"/>
            <p14:sldId id="8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ä¸»é¢æ ·å¼ 1 - å¼ºè°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78"/>
      </p:cViewPr>
      <p:guideLst>
        <p:guide orient="horz" pos="23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MLP Model</a:t>
            </a:r>
            <a:endParaRPr lang="en-US" altLang="zh-TW"/>
          </a:p>
        </p:txBody>
      </p:sp>
      <p:pic>
        <p:nvPicPr>
          <p:cNvPr id="8" name="內容版面配置區 7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5948680" cy="4501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MLP SARS CoV2 - class nums sum &gt;100</a:t>
            </a:r>
            <a:endParaRPr lang="en-US" altLang="zh-TW"/>
          </a:p>
        </p:txBody>
      </p:sp>
      <p:sp>
        <p:nvSpPr>
          <p:cNvPr id="3" name="內容版面配置區 2"/>
          <p:cNvSpPr/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5" name="圖片 4" descr="10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4914900" cy="4914900"/>
          </a:xfrm>
          <a:prstGeom prst="rect">
            <a:avLst/>
          </a:prstGeom>
        </p:spPr>
      </p:pic>
      <p:pic>
        <p:nvPicPr>
          <p:cNvPr id="6" name="圖片 5" descr="100_loss_ML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418590"/>
            <a:ext cx="4914000" cy="491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MLP SARS CoV2 - class nums sum &gt;</a:t>
            </a:r>
            <a:r>
              <a:rPr lang="en-US" altLang="en-US">
                <a:sym typeface="+mn-ea"/>
              </a:rPr>
              <a:t>50</a:t>
            </a:r>
            <a:endParaRPr lang="en-US" altLang="en-US">
              <a:sym typeface="+mn-ea"/>
            </a:endParaRPr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圖片 3" descr="5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4914000" cy="4914000"/>
          </a:xfrm>
          <a:prstGeom prst="rect">
            <a:avLst/>
          </a:prstGeom>
        </p:spPr>
      </p:pic>
      <p:pic>
        <p:nvPicPr>
          <p:cNvPr id="5" name="圖片 4" descr="50_loss_ML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417955"/>
            <a:ext cx="4914000" cy="491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MLP SARS CoV2 - class nums sum &gt;10</a:t>
            </a:r>
            <a:endParaRPr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圖片 3" descr="1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5400000" cy="5400000"/>
          </a:xfrm>
          <a:prstGeom prst="rect">
            <a:avLst/>
          </a:prstGeom>
        </p:spPr>
      </p:pic>
      <p:pic>
        <p:nvPicPr>
          <p:cNvPr id="5" name="圖片 4" descr="100_loss_ML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60" y="1417955"/>
            <a:ext cx="5400000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LSTM Model</a:t>
            </a:r>
            <a:endParaRPr lang="en-US" altLang="zh-TW"/>
          </a:p>
        </p:txBody>
      </p:sp>
      <p:pic>
        <p:nvPicPr>
          <p:cNvPr id="8" name="內容版面配置區 7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5054600" cy="3757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LSTM</a:t>
            </a:r>
            <a:r>
              <a:rPr lang="en-US" altLang="zh-TW">
                <a:sym typeface="+mn-ea"/>
              </a:rPr>
              <a:t> SARS CoV2 - class nums sum &gt;100</a:t>
            </a:r>
            <a:endParaRPr lang="zh-TW" altLang="en-US"/>
          </a:p>
        </p:txBody>
      </p:sp>
      <p:pic>
        <p:nvPicPr>
          <p:cNvPr id="7" name="圖片 6" descr="LSTM_10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4914000" cy="4914000"/>
          </a:xfrm>
          <a:prstGeom prst="rect">
            <a:avLst/>
          </a:prstGeom>
        </p:spPr>
      </p:pic>
      <p:pic>
        <p:nvPicPr>
          <p:cNvPr id="8" name="圖片 7" descr="100_loss_LSTM_no-weight-ini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417955"/>
            <a:ext cx="4914000" cy="491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p>
            <a:endParaRPr lang="zh-TW" altLang="en-US"/>
          </a:p>
        </p:txBody>
      </p:sp>
      <p:graphicFrame>
        <p:nvGraphicFramePr>
          <p:cNvPr id="4" name="圓桌 3"/>
          <p:cNvGraphicFramePr/>
          <p:nvPr/>
        </p:nvGraphicFramePr>
        <p:xfrm>
          <a:off x="609600" y="1600200"/>
          <a:ext cx="7809865" cy="2933700"/>
        </p:xfrm>
        <a:graphic>
          <a:graphicData uri="http://schemas.openxmlformats.org/drawingml/2006/table">
            <a:tbl>
              <a:tblPr firstRow="true">
                <a:tableStyleId>{08FB837D-C827-4EFA-A057-4D05807E0F7C}</a:tableStyleId>
              </a:tblPr>
              <a:tblGrid>
                <a:gridCol w="3251200"/>
                <a:gridCol w="1511300"/>
                <a:gridCol w="1511300"/>
                <a:gridCol w="1511300"/>
              </a:tblGrid>
              <a:tr h="3327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nums&gt;10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nums&gt;50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nums&gt;100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/>
                        <a:t>MLP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 hMerge="true">
                  <a:tcPr/>
                </a:tc>
                <a:tc hMerge="true">
                  <a:tcPr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Train Accuracy(Original)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0.996774194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0.996013667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0.995283019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Train Accuracy(Week)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0.998790323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Valid Accuracy(Original)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0.933814681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0.971039182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0.982332155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Valid Accuracy(Week)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0.959085439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0.989761092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0.989399293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/>
                        <a:t>LSTM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 hMerge="true">
                  <a:tcPr/>
                </a:tc>
                <a:tc hMerge="true">
                  <a:tcPr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Train Accuracy(Original)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0.991935484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Train Accuracy(Week)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1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Valid Accuracy(Original)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0.924187726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0.98637138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0.987632509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Valid Accuracy(Week)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0.959085439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0.991467577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/>
                        <a:t>0.989399293</a:t>
                      </a:r>
                      <a:endParaRPr lang="en-US" altLang="en-US"/>
                    </a:p>
                  </a:txBody>
                  <a:tcPr marL="12700" marR="12700" marT="12700" vert="horz" anchor="ctr" anchorCtr="false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Presentation</Application>
  <PresentationFormat>寬螢幕</PresentationFormat>
  <Paragraphs>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新細明體</vt:lpstr>
      <vt:lpstr>Wingdings</vt:lpstr>
      <vt:lpstr>SimSun</vt:lpstr>
      <vt:lpstr>文泉驿微米黑</vt:lpstr>
      <vt:lpstr>微软雅黑</vt:lpstr>
      <vt:lpstr>SimSun</vt:lpstr>
      <vt:lpstr>Arial Unicode MS</vt:lpstr>
      <vt:lpstr>AR PL UKai CN</vt:lpstr>
      <vt:lpstr>Webdings</vt:lpstr>
      <vt:lpstr>Times New Roman</vt:lpstr>
      <vt:lpstr>Art_mountaineering</vt:lpstr>
      <vt:lpstr>MLP Model</vt:lpstr>
      <vt:lpstr>MLP SARS CoV2 - class nums sum &gt;100</vt:lpstr>
      <vt:lpstr>MLP SARS CoV2 - class nums sum &gt;50</vt:lpstr>
      <vt:lpstr>MLP SARS CoV2 - class nums sum &gt;10</vt:lpstr>
      <vt:lpstr>LSTM Model</vt:lpstr>
      <vt:lpstr>LSTM SARS CoV2 - class nums sum &gt;100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1489</cp:revision>
  <dcterms:created xsi:type="dcterms:W3CDTF">2021-07-16T07:01:45Z</dcterms:created>
  <dcterms:modified xsi:type="dcterms:W3CDTF">2021-07-16T07:01:45Z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1028-11.1.0.10161</vt:lpwstr>
  </property>
</Properties>
</file>