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0" y="-5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2CF599-0840-41FA-BEC3-C192DC4A67F0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AFB254-0B28-4E4C-B8BD-418306A1C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2CF599-0840-41FA-BEC3-C192DC4A67F0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FB254-0B28-4E4C-B8BD-418306A1C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2CF599-0840-41FA-BEC3-C192DC4A67F0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FB254-0B28-4E4C-B8BD-418306A1C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2CF599-0840-41FA-BEC3-C192DC4A67F0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FB254-0B28-4E4C-B8BD-418306A1CD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2CF599-0840-41FA-BEC3-C192DC4A67F0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FB254-0B28-4E4C-B8BD-418306A1CD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2CF599-0840-41FA-BEC3-C192DC4A67F0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FB254-0B28-4E4C-B8BD-418306A1CD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2CF599-0840-41FA-BEC3-C192DC4A67F0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FB254-0B28-4E4C-B8BD-418306A1CD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2CF599-0840-41FA-BEC3-C192DC4A67F0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FB254-0B28-4E4C-B8BD-418306A1CDC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2CF599-0840-41FA-BEC3-C192DC4A67F0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FB254-0B28-4E4C-B8BD-418306A1C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72CF599-0840-41FA-BEC3-C192DC4A67F0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FB254-0B28-4E4C-B8BD-418306A1CD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2CF599-0840-41FA-BEC3-C192DC4A67F0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AFB254-0B28-4E4C-B8BD-418306A1CD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72CF599-0840-41FA-BEC3-C192DC4A67F0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AFB254-0B28-4E4C-B8BD-418306A1CD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Stereo System Project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199"/>
            <a:ext cx="7924800" cy="2169886"/>
          </a:xfrm>
        </p:spPr>
        <p:txBody>
          <a:bodyPr>
            <a:normAutofit/>
          </a:bodyPr>
          <a:lstStyle/>
          <a:p>
            <a:r>
              <a:rPr lang="en-US" dirty="0" smtClean="0"/>
              <a:t>Group members: </a:t>
            </a:r>
          </a:p>
          <a:p>
            <a:r>
              <a:rPr lang="en-US" dirty="0" err="1" smtClean="0"/>
              <a:t>Fahad</a:t>
            </a:r>
            <a:r>
              <a:rPr lang="en-US" dirty="0" smtClean="0"/>
              <a:t> </a:t>
            </a:r>
            <a:r>
              <a:rPr lang="en-US" dirty="0" err="1" smtClean="0"/>
              <a:t>Almisbahi</a:t>
            </a:r>
            <a:r>
              <a:rPr lang="en-US" dirty="0" smtClean="0"/>
              <a:t>, Adam Berg, Danny Hsieh, Diana </a:t>
            </a:r>
            <a:r>
              <a:rPr lang="en-US" dirty="0" err="1" smtClean="0"/>
              <a:t>Sutandie</a:t>
            </a:r>
            <a:r>
              <a:rPr lang="en-US" dirty="0" smtClean="0"/>
              <a:t>, Alan Wu, Perry Yan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287" y="5334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EECE 381 Term 2 / 2013</a:t>
            </a:r>
          </a:p>
          <a:p>
            <a:r>
              <a:rPr lang="en-US" dirty="0" smtClean="0"/>
              <a:t>April 5, 2013</a:t>
            </a:r>
          </a:p>
          <a:p>
            <a:r>
              <a:rPr lang="en-US" dirty="0" smtClean="0"/>
              <a:t>Group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2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Target Market – University Students (19-25) setting up a stereo system in their new residence</a:t>
            </a:r>
          </a:p>
          <a:p>
            <a:r>
              <a:rPr lang="en-US" sz="2800" dirty="0" smtClean="0"/>
              <a:t>Develop a full-fledged stereo system using an Altera DE2 board </a:t>
            </a:r>
          </a:p>
          <a:p>
            <a:r>
              <a:rPr lang="en-US" sz="2800" dirty="0" smtClean="0"/>
              <a:t>Develop an Android application to control the stereo system</a:t>
            </a:r>
          </a:p>
          <a:p>
            <a:r>
              <a:rPr lang="en-US" sz="2800" dirty="0" smtClean="0"/>
              <a:t>Have communication protocol to synchronize the Android application with the DE2 board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7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dirty="0" smtClean="0"/>
              <a:t>Playback controls (play, pause, next, </a:t>
            </a:r>
            <a:r>
              <a:rPr lang="en-US" sz="3200" dirty="0" err="1" smtClean="0"/>
              <a:t>prev</a:t>
            </a:r>
            <a:r>
              <a:rPr lang="en-US" sz="3200" dirty="0" smtClean="0"/>
              <a:t>)</a:t>
            </a:r>
          </a:p>
          <a:p>
            <a:pPr>
              <a:buFontTx/>
              <a:buChar char="-"/>
            </a:pPr>
            <a:r>
              <a:rPr lang="en-US" sz="3200" dirty="0" smtClean="0"/>
              <a:t>Volume control</a:t>
            </a:r>
          </a:p>
          <a:p>
            <a:pPr>
              <a:buFontTx/>
              <a:buChar char="-"/>
            </a:pPr>
            <a:r>
              <a:rPr lang="en-US" sz="3200" dirty="0" smtClean="0"/>
              <a:t>Pitch control</a:t>
            </a:r>
            <a:endParaRPr lang="en-US" sz="3200" dirty="0"/>
          </a:p>
          <a:p>
            <a:pPr>
              <a:buFontTx/>
              <a:buChar char="-"/>
            </a:pPr>
            <a:r>
              <a:rPr lang="en-US" sz="3200" dirty="0" err="1" smtClean="0"/>
              <a:t>Seekbar</a:t>
            </a:r>
            <a:endParaRPr lang="en-US" sz="3200" dirty="0" smtClean="0"/>
          </a:p>
          <a:p>
            <a:pPr>
              <a:buFontTx/>
              <a:buChar char="-"/>
            </a:pPr>
            <a:r>
              <a:rPr lang="en-US" sz="3200" dirty="0" smtClean="0"/>
              <a:t>Playlists with drag and drop re-ordering</a:t>
            </a:r>
          </a:p>
          <a:p>
            <a:pPr>
              <a:buFontTx/>
              <a:buChar char="-"/>
            </a:pPr>
            <a:r>
              <a:rPr lang="en-US" sz="3200" dirty="0" smtClean="0"/>
              <a:t>Advanced UI with mixer</a:t>
            </a:r>
            <a:endParaRPr lang="en-US" sz="3200" dirty="0"/>
          </a:p>
          <a:p>
            <a:pPr>
              <a:buFontTx/>
              <a:buChar char="-"/>
            </a:pP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Implemented Features (Android)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4114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u="sng" dirty="0"/>
              <a:t>DE2</a:t>
            </a:r>
          </a:p>
          <a:p>
            <a:pPr>
              <a:buFontTx/>
              <a:buChar char="-"/>
            </a:pPr>
            <a:r>
              <a:rPr lang="en-US" sz="2600" dirty="0" smtClean="0"/>
              <a:t>Audio </a:t>
            </a:r>
            <a:r>
              <a:rPr lang="en-US" sz="2600" dirty="0"/>
              <a:t>decoder (WAV, </a:t>
            </a:r>
            <a:r>
              <a:rPr lang="en-US" sz="2600" dirty="0" smtClean="0"/>
              <a:t>MP3)</a:t>
            </a:r>
          </a:p>
          <a:p>
            <a:pPr>
              <a:buFontTx/>
              <a:buChar char="-"/>
            </a:pPr>
            <a:r>
              <a:rPr lang="en-US" sz="2600" dirty="0" smtClean="0"/>
              <a:t>GUI </a:t>
            </a:r>
            <a:r>
              <a:rPr lang="en-US" sz="2600" dirty="0"/>
              <a:t>with PS/2 mouse </a:t>
            </a:r>
            <a:r>
              <a:rPr lang="en-US" sz="2600" dirty="0" smtClean="0"/>
              <a:t>control</a:t>
            </a:r>
          </a:p>
          <a:p>
            <a:pPr>
              <a:buFontTx/>
              <a:buChar char="-"/>
            </a:pPr>
            <a:r>
              <a:rPr lang="en-US" sz="2600" dirty="0" smtClean="0"/>
              <a:t>Collision </a:t>
            </a:r>
            <a:r>
              <a:rPr lang="en-US" sz="2600" dirty="0"/>
              <a:t>checking in </a:t>
            </a:r>
            <a:r>
              <a:rPr lang="en-US" sz="2600" dirty="0" smtClean="0"/>
              <a:t>GUI</a:t>
            </a:r>
          </a:p>
          <a:p>
            <a:pPr>
              <a:buFontTx/>
              <a:buChar char="-"/>
            </a:pPr>
            <a:r>
              <a:rPr lang="en-US" sz="2600" dirty="0" smtClean="0"/>
              <a:t>Visual equalizer</a:t>
            </a:r>
          </a:p>
          <a:p>
            <a:pPr>
              <a:buFontTx/>
              <a:buChar char="-"/>
            </a:pPr>
            <a:r>
              <a:rPr lang="en-US" sz="2600" dirty="0" smtClean="0"/>
              <a:t>Data </a:t>
            </a:r>
            <a:r>
              <a:rPr lang="en-US" sz="2600" dirty="0"/>
              <a:t>backup to </a:t>
            </a:r>
            <a:r>
              <a:rPr lang="en-US" sz="2600" dirty="0" smtClean="0"/>
              <a:t>Database</a:t>
            </a:r>
          </a:p>
          <a:p>
            <a:pPr>
              <a:buFontTx/>
              <a:buChar char="-"/>
            </a:pPr>
            <a:r>
              <a:rPr lang="en-US" sz="2600" dirty="0" smtClean="0"/>
              <a:t>Pre-empted interrupts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Features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600200"/>
            <a:ext cx="41148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u="sng" dirty="0" smtClean="0"/>
              <a:t>Communication</a:t>
            </a:r>
          </a:p>
          <a:p>
            <a:pPr>
              <a:buFontTx/>
              <a:buChar char="-"/>
            </a:pPr>
            <a:r>
              <a:rPr lang="en-US" sz="2600" dirty="0" smtClean="0"/>
              <a:t>Handshaking protocol</a:t>
            </a:r>
          </a:p>
          <a:p>
            <a:pPr>
              <a:buFontTx/>
              <a:buChar char="-"/>
            </a:pPr>
            <a:r>
              <a:rPr lang="en-US" sz="2600" dirty="0" smtClean="0"/>
              <a:t>Synchronized databases on DE2 and Android</a:t>
            </a:r>
            <a:endParaRPr lang="en-US" sz="2600" dirty="0"/>
          </a:p>
          <a:p>
            <a:pPr>
              <a:buFontTx/>
              <a:buChar char="-"/>
            </a:pPr>
            <a:r>
              <a:rPr lang="en-US" sz="2600" dirty="0" smtClean="0"/>
              <a:t>Packet </a:t>
            </a:r>
            <a:r>
              <a:rPr lang="en-US" sz="2600" dirty="0"/>
              <a:t>encoding/decoding (&gt;100 bytes</a:t>
            </a:r>
            <a:r>
              <a:rPr lang="en-US" sz="2600" dirty="0" smtClean="0"/>
              <a:t>)</a:t>
            </a:r>
          </a:p>
          <a:p>
            <a:pPr>
              <a:buFontTx/>
              <a:buChar char="-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6876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dirty="0" smtClean="0"/>
              <a:t>Equalizer on Android</a:t>
            </a:r>
          </a:p>
          <a:p>
            <a:pPr>
              <a:buFontTx/>
              <a:buChar char="-"/>
            </a:pPr>
            <a:r>
              <a:rPr lang="en-US" sz="3200" dirty="0" smtClean="0"/>
              <a:t>Streaming from SD card</a:t>
            </a:r>
          </a:p>
          <a:p>
            <a:pPr>
              <a:buFontTx/>
              <a:buChar char="-"/>
            </a:pPr>
            <a:r>
              <a:rPr lang="en-US" sz="3200" dirty="0" smtClean="0"/>
              <a:t>Limitations on DE2 GUI</a:t>
            </a:r>
          </a:p>
          <a:p>
            <a:pPr>
              <a:buFontTx/>
              <a:buChar char="-"/>
            </a:pPr>
            <a:r>
              <a:rPr lang="en-US" sz="3200" dirty="0" smtClean="0"/>
              <a:t>Deleting songs and playlists from Database </a:t>
            </a:r>
          </a:p>
          <a:p>
            <a:pPr>
              <a:buFontTx/>
              <a:buChar char="-"/>
            </a:pP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Unimplemented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29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</TotalTime>
  <Words>176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Stereo System Project</vt:lpstr>
      <vt:lpstr>Goals</vt:lpstr>
      <vt:lpstr>Implemented Features (Android)</vt:lpstr>
      <vt:lpstr>Implemented Features</vt:lpstr>
      <vt:lpstr>Unimplemented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Stereo System Project</dc:title>
  <dc:creator>Perry Yan</dc:creator>
  <cp:lastModifiedBy>Perry Yan</cp:lastModifiedBy>
  <cp:revision>5</cp:revision>
  <dcterms:created xsi:type="dcterms:W3CDTF">2013-04-05T01:09:31Z</dcterms:created>
  <dcterms:modified xsi:type="dcterms:W3CDTF">2013-04-05T01:56:42Z</dcterms:modified>
</cp:coreProperties>
</file>