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62" r:id="rId5"/>
    <p:sldId id="263" r:id="rId6"/>
    <p:sldId id="261" r:id="rId7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0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D3E081-4D29-4274-A46D-EE9CA6219EF1}" type="datetime1">
              <a:rPr lang="hu-HU" smtClean="0"/>
              <a:t>2023. 03. 04.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641286-CE8C-4DF8-87E7-DD1D45D13E29}" type="datetime1">
              <a:rPr lang="hu-HU" noProof="0" smtClean="0"/>
              <a:t>2023. 03. 04.</a:t>
            </a:fld>
            <a:endParaRPr lang="hu-HU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EC444-603B-4F09-9A06-5917518DD901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hu-HU" noProof="0" smtClean="0"/>
              <a:t>2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875888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hu-HU" noProof="0" smtClean="0"/>
              <a:t>3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799896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hu-HU" noProof="0" smtClean="0"/>
              <a:t>6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42993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5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14ED0D-7E07-4FC0-96A5-7C30AEAE343B}" type="datetime1">
              <a:rPr lang="hu-HU" noProof="0" smtClean="0"/>
              <a:t>2023. 03. 04.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5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4F0876-299C-4F77-8953-570449CB78C3}" type="datetime1">
              <a:rPr lang="hu-HU" noProof="0" smtClean="0"/>
              <a:t>2023. 03. 04.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5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2086F3-C495-42D2-AA47-98CBCBCA837A}" type="datetime1">
              <a:rPr lang="hu-HU" noProof="0" smtClean="0"/>
              <a:t>2023. 03. 04.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zakaszfejlé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átum hely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B19B1-66D8-4678-8362-CA90F3BA1A6C}" type="datetime1">
              <a:rPr lang="hu-HU" noProof="0" smtClean="0"/>
              <a:t>2023. 03. 04.</a:t>
            </a:fld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8" name="Élőláb hely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DC81F1-3EBC-4AC4-BA84-91726A4EEE71}" type="datetime1">
              <a:rPr lang="hu-HU" noProof="0" smtClean="0"/>
              <a:t>2023. 03. 04.</a:t>
            </a:fld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4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3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4B8C6F-9647-439F-94F4-9D4181932862}" type="datetime1">
              <a:rPr lang="hu-HU" noProof="0" smtClean="0"/>
              <a:t>2023. 03. 04.</a:t>
            </a:fld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2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4C4551-3979-4BD2-BF37-9D48C24D7C4E}" type="datetime1">
              <a:rPr lang="hu-HU" noProof="0" smtClean="0"/>
              <a:t>2023. 03. 04.</a:t>
            </a:fld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átum hely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CBEB50-9CB5-43C9-83BE-557364CA0F46}" type="datetime1">
              <a:rPr lang="hu-HU" noProof="0" smtClean="0"/>
              <a:t>2023. 03. 04.</a:t>
            </a:fld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Kép helyőrzője 2" descr="Üres helyőrző kép hozzáadásához. Kattintson a helyőrzőre, és jelölje ki a hozzáadni kívánt képet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átum hely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869D7F-8C18-4404-86E5-D2971EE62D11}" type="datetime1">
              <a:rPr lang="hu-HU" noProof="0" smtClean="0"/>
              <a:t>2023. 03. 04.</a:t>
            </a:fld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5" name="Élőláb helye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4" name="Dátum helye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58C2D763-373E-48D5-A94D-3CEEF0B14FE0}" type="datetime1">
              <a:rPr lang="hu-HU" smtClean="0"/>
              <a:t>2023. 03. 04.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Record</a:t>
            </a:r>
            <a:r>
              <a:rPr lang="hu-HU" dirty="0" smtClean="0"/>
              <a:t> </a:t>
            </a:r>
            <a:r>
              <a:rPr lang="hu-HU" dirty="0" err="1" smtClean="0"/>
              <a:t>Label</a:t>
            </a:r>
            <a:r>
              <a:rPr lang="hu-HU" dirty="0" smtClean="0"/>
              <a:t> Project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Készítette: Busa Sarah &amp; </a:t>
            </a:r>
            <a:r>
              <a:rPr lang="hu-HU" dirty="0" err="1" smtClean="0"/>
              <a:t>Hódossy</a:t>
            </a:r>
            <a:r>
              <a:rPr lang="hu-HU" dirty="0" smtClean="0"/>
              <a:t> Panna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Record</a:t>
            </a:r>
            <a:r>
              <a:rPr lang="hu-HU" dirty="0" smtClean="0"/>
              <a:t> </a:t>
            </a:r>
            <a:r>
              <a:rPr lang="hu-HU" dirty="0" err="1" smtClean="0"/>
              <a:t>Label</a:t>
            </a:r>
            <a:r>
              <a:rPr lang="hu-HU" dirty="0" smtClean="0"/>
              <a:t> összefoglaló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Készíti: Busa Sarah és </a:t>
            </a:r>
            <a:r>
              <a:rPr lang="hu-HU" dirty="0" err="1" smtClean="0"/>
              <a:t>Hódossy</a:t>
            </a:r>
            <a:r>
              <a:rPr lang="hu-HU" dirty="0" smtClean="0"/>
              <a:t> Panna</a:t>
            </a:r>
          </a:p>
          <a:p>
            <a:pPr rtl="0"/>
            <a:r>
              <a:rPr lang="hu-HU" dirty="0" smtClean="0"/>
              <a:t>Rekordok eladása vagy felvétele</a:t>
            </a:r>
          </a:p>
          <a:p>
            <a:r>
              <a:rPr lang="en-US" dirty="0" smtClean="0"/>
              <a:t>Merchandise</a:t>
            </a:r>
            <a:r>
              <a:rPr lang="hu-HU" dirty="0" smtClean="0"/>
              <a:t> szolgáltatás</a:t>
            </a:r>
          </a:p>
          <a:p>
            <a:r>
              <a:rPr lang="hu-HU" dirty="0" smtClean="0"/>
              <a:t>HTML &amp; frontend: Busa Sarah</a:t>
            </a:r>
          </a:p>
          <a:p>
            <a:r>
              <a:rPr lang="hu-HU" dirty="0" smtClean="0"/>
              <a:t>Backend: </a:t>
            </a:r>
            <a:r>
              <a:rPr lang="hu-HU" dirty="0" err="1" smtClean="0"/>
              <a:t>Hódossy</a:t>
            </a:r>
            <a:r>
              <a:rPr lang="hu-HU" dirty="0" smtClean="0"/>
              <a:t> Panna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Képeink: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95400" y="1895203"/>
            <a:ext cx="3312368" cy="40778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hu-HU" dirty="0" err="1" smtClean="0"/>
              <a:t>MongoDB</a:t>
            </a:r>
            <a:r>
              <a:rPr lang="hu-HU" dirty="0" smtClean="0"/>
              <a:t> </a:t>
            </a:r>
            <a:r>
              <a:rPr lang="hu-HU" dirty="0" err="1" smtClean="0"/>
              <a:t>feltőltve</a:t>
            </a:r>
            <a:r>
              <a:rPr lang="hu-HU" dirty="0" smtClean="0"/>
              <a:t> adatokkal:</a:t>
            </a:r>
            <a:endParaRPr lang="en-US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95400" y="2302986"/>
            <a:ext cx="5029200" cy="2446478"/>
          </a:xfrm>
          <a:prstGeom prst="rect">
            <a:avLst/>
          </a:prstGeom>
        </p:spPr>
      </p:pic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1097501"/>
            <a:ext cx="4154433" cy="173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3741900"/>
            <a:ext cx="6575861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zövegdoboz 10"/>
          <p:cNvSpPr txBox="1"/>
          <p:nvPr/>
        </p:nvSpPr>
        <p:spPr>
          <a:xfrm>
            <a:off x="6703790" y="411790"/>
            <a:ext cx="4650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MongoDB</a:t>
            </a:r>
            <a:r>
              <a:rPr lang="hu-HU" dirty="0" smtClean="0"/>
              <a:t> </a:t>
            </a:r>
            <a:r>
              <a:rPr lang="hu-HU" dirty="0" err="1" smtClean="0"/>
              <a:t>playground</a:t>
            </a:r>
            <a:r>
              <a:rPr lang="hu-HU" dirty="0" smtClean="0"/>
              <a:t> </a:t>
            </a:r>
            <a:r>
              <a:rPr lang="hu-HU" dirty="0" err="1" smtClean="0"/>
              <a:t>result</a:t>
            </a:r>
            <a:r>
              <a:rPr lang="hu-HU" dirty="0" smtClean="0"/>
              <a:t>: </a:t>
            </a:r>
            <a:r>
              <a:rPr lang="hu-HU" dirty="0" err="1" smtClean="0"/>
              <a:t>True</a:t>
            </a:r>
            <a:r>
              <a:rPr lang="hu-HU" dirty="0" smtClean="0"/>
              <a:t> = sikeres feltöltés</a:t>
            </a:r>
            <a:endParaRPr lang="en-US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7383692" y="3372568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Az adatok definiálása: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iscordapp.com/attachments/1071780753643405352/1081515876852965406/image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42" y="2031931"/>
            <a:ext cx="30099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1071780753643405352/1081516529734123530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3429000"/>
            <a:ext cx="9016021" cy="249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zövegdoboz 7"/>
          <p:cNvSpPr txBox="1"/>
          <p:nvPr/>
        </p:nvSpPr>
        <p:spPr>
          <a:xfrm>
            <a:off x="2058663" y="1483588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Editing szervezhez csatlakozás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795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weblap kezdőleges oldala:</a:t>
            </a:r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3787" y="1988840"/>
            <a:ext cx="1042442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Köszönjük a figyelmet!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841248" y="3717032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Nem a végleges projectet jeleníti meg.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AGYVÁROS (GRAFIKA)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446_TF03031010" id="{6C9D05E6-4113-4B17-A0F8-1B2C1023FE8B}" vid="{A0B091F9-0151-403D-AC75-E9C60E449D64}"/>
    </a:ext>
  </a:extLst>
</a:theme>
</file>

<file path=ppt/theme/theme2.xml><?xml version="1.0" encoding="utf-8"?>
<a:theme xmlns:a="http://schemas.openxmlformats.org/drawingml/2006/main" name="Office-téma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Városképes üzleti bemutató (szélesvásznú)</Template>
  <TotalTime>75</TotalTime>
  <Words>77</Words>
  <Application>Microsoft Office PowerPoint</Application>
  <PresentationFormat>Szélesvásznú</PresentationFormat>
  <Paragraphs>20</Paragraphs>
  <Slides>6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Century Schoolbook</vt:lpstr>
      <vt:lpstr>NAGYVÁROS (GRAFIKA) 16X9</vt:lpstr>
      <vt:lpstr>Record Label Project</vt:lpstr>
      <vt:lpstr>Record Label összefoglaló </vt:lpstr>
      <vt:lpstr>Képeink:</vt:lpstr>
      <vt:lpstr>PowerPoint-bemutató</vt:lpstr>
      <vt:lpstr>A weblap kezdőleges oldala: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Label Project</dc:title>
  <dc:creator>AYAYA Devin</dc:creator>
  <cp:lastModifiedBy>AYAYA Devin</cp:lastModifiedBy>
  <cp:revision>14</cp:revision>
  <dcterms:created xsi:type="dcterms:W3CDTF">2023-02-05T13:00:28Z</dcterms:created>
  <dcterms:modified xsi:type="dcterms:W3CDTF">2023-03-04T14:08:52Z</dcterms:modified>
</cp:coreProperties>
</file>