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Море и небо на закате 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Море и небо на закате 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Пляж и море на закате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пляж и море на закате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ляж и море на закате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Автор и дата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Море и небо на закате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Море и небо на закате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Подзаголовок слайда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втор и дата"/>
          <p:cNvSpPr txBox="1"/>
          <p:nvPr>
            <p:ph type="body" idx="21"/>
          </p:nvPr>
        </p:nvSpPr>
        <p:spPr>
          <a:xfrm>
            <a:off x="1219200" y="11986091"/>
            <a:ext cx="21945600" cy="60579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Игра «SkyFarm»"/>
          <p:cNvSpPr txBox="1"/>
          <p:nvPr>
            <p:ph type="ctrTitle"/>
          </p:nvPr>
        </p:nvSpPr>
        <p:spPr>
          <a:xfrm>
            <a:off x="1219200" y="2293530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4">
                    <a:hueOff val="-904334"/>
                    <a:lumOff val="2953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Игра «SkyFarm»</a:t>
            </a:r>
          </a:p>
        </p:txBody>
      </p:sp>
      <p:sp>
        <p:nvSpPr>
          <p:cNvPr id="153" name="Ильина Марина"/>
          <p:cNvSpPr txBox="1"/>
          <p:nvPr>
            <p:ph type="subTitle" sz="quarter" idx="1"/>
          </p:nvPr>
        </p:nvSpPr>
        <p:spPr>
          <a:xfrm>
            <a:off x="1219200" y="7560015"/>
            <a:ext cx="21945600" cy="22505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904334"/>
                    <a:lumOff val="2953"/>
                  </a:schemeClr>
                </a:solidFill>
              </a:defRPr>
            </a:lvl1pPr>
          </a:lstStyle>
          <a:p>
            <a:pPr/>
            <a:r>
              <a:t>Ильина Марина</a:t>
            </a:r>
          </a:p>
        </p:txBody>
      </p:sp>
      <p:pic>
        <p:nvPicPr>
          <p:cNvPr id="154" name="IMG_0420.jpeg" descr="IMG_042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8220" y="6644245"/>
            <a:ext cx="1328566" cy="427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G_0420.jpeg" descr="IMG_042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6273" y="6644245"/>
            <a:ext cx="1328566" cy="427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C15C534A-29EF-4712-BD53-3D5BCB88DFE9.jpeg" descr="C15C534A-29EF-4712-BD53-3D5BCB88DFE9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4125" y="11298956"/>
            <a:ext cx="23450384" cy="1664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C15C534A-29EF-4712-BD53-3D5BCB88DFE9-2.jpeg" descr="C15C534A-29EF-4712-BD53-3D5BCB88DFE9-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6808" y="669323"/>
            <a:ext cx="23450384" cy="1664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C15C534A-29EF-4712-BD53-3D5BCB88DFE9-2.jpeg" descr="C15C534A-29EF-4712-BD53-3D5BCB88DFE9-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9226" y="205717"/>
            <a:ext cx="23831987" cy="169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C15C534A-29EF-4712-BD53-3D5BCB88DFE9.jpeg" descr="C15C534A-29EF-4712-BD53-3D5BCB88DFE9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840" y="11964629"/>
            <a:ext cx="23997406" cy="1703744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Введение и правила игры"/>
          <p:cNvSpPr txBox="1"/>
          <p:nvPr/>
        </p:nvSpPr>
        <p:spPr>
          <a:xfrm>
            <a:off x="7557953" y="1017777"/>
            <a:ext cx="10203181" cy="1897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4">
                    <a:hueOff val="-904334"/>
                    <a:lumOff val="2953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>
              <a:defRPr b="1">
                <a:solidFill>
                  <a:schemeClr val="accent4">
                    <a:hueOff val="-904334"/>
                    <a:lumOff val="2953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>
              <a:defRPr b="1" sz="6000">
                <a:solidFill>
                  <a:schemeClr val="accent4">
                    <a:hueOff val="-904334"/>
                    <a:lumOff val="2953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Введение и правила игры</a:t>
            </a:r>
          </a:p>
        </p:txBody>
      </p:sp>
      <p:sp>
        <p:nvSpPr>
          <p:cNvPr id="162" name="· Игра «SkyFarm» написана на языке Python с  использованием библиотеки pygame.…"/>
          <p:cNvSpPr txBox="1"/>
          <p:nvPr/>
        </p:nvSpPr>
        <p:spPr>
          <a:xfrm>
            <a:off x="1412625" y="3325303"/>
            <a:ext cx="22493837" cy="78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 sz="4000"/>
              <a:t>·</a:t>
            </a:r>
            <a:r>
              <a:rPr b="1"/>
              <a:t> </a:t>
            </a:r>
            <a:r>
              <a:t>Игра «SkyFarm» написана на языке Python с  использованием библиотеки pygame. </a:t>
            </a: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 sz="4000"/>
              <a:t>·</a:t>
            </a:r>
            <a:r>
              <a:t> Пользователь должен управлять объектом «тележкой», меняя её направление движения. При этом с верхнего края окна будут падать спрайты овощей, «поймав» которые к счёту игроку прибавляется определенное число баллов. В случае пропуска овоща, число жизней уменьшается на одно. Если у пользователя осталось 0 жизней, то игра завершается. Главная цель - собрать как можно больше овощей.</a:t>
            </a: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 sz="4000"/>
              <a:t>·</a:t>
            </a:r>
            <a:r>
              <a:rPr b="1"/>
              <a:t> </a:t>
            </a:r>
            <a:r>
              <a:t>Дополнительно пользователь может выбрать различный фон игры и уровни сложности: «Easy», «Normal» или «Hard».</a:t>
            </a: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На уровне «Easy» нет усложнений, а на «Normal» и «Hard» они есть. В обоих из них на игрока будут падать бомбы, от которых следует уклоняться. В случае соприкосновения телеги с бомбой возникает анимация взрыва и игра завершается. </a:t>
            </a: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На самом сложном уровне дополнительно падают ускорители, увеличивающие скорость тележки, и спрайты сердец, «поймав» которые к числу жизней игрока прибавляется одна жизнь.</a:t>
            </a: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 sz="4000"/>
              <a:t>·</a:t>
            </a:r>
            <a:r>
              <a:rPr b="1"/>
              <a:t> </a:t>
            </a:r>
            <a:r>
              <a:t>Игра «SkyFarm» может быть интересна людям всех возрастов, так как она развивает внимательность, ловкость и реакцию.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Устройство игры"/>
          <p:cNvSpPr txBox="1"/>
          <p:nvPr/>
        </p:nvSpPr>
        <p:spPr>
          <a:xfrm>
            <a:off x="8085802" y="1005491"/>
            <a:ext cx="66888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solidFill>
                  <a:schemeClr val="accent4">
                    <a:hueOff val="-904334"/>
                    <a:lumOff val="2953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Устройство игры</a:t>
            </a:r>
          </a:p>
        </p:txBody>
      </p:sp>
      <p:sp>
        <p:nvSpPr>
          <p:cNvPr id="165" name="Rounded Rectangle"/>
          <p:cNvSpPr/>
          <p:nvPr/>
        </p:nvSpPr>
        <p:spPr>
          <a:xfrm>
            <a:off x="2461361" y="2469673"/>
            <a:ext cx="4292255" cy="1386670"/>
          </a:xfrm>
          <a:prstGeom prst="roundRect">
            <a:avLst>
              <a:gd name="adj" fmla="val 13738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66" name="class InitialWindow:"/>
          <p:cNvSpPr txBox="1"/>
          <p:nvPr/>
        </p:nvSpPr>
        <p:spPr>
          <a:xfrm>
            <a:off x="2606725" y="2619803"/>
            <a:ext cx="39063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 sz="3000"/>
              <a:t>class InitialWindow:</a:t>
            </a:r>
            <a:r>
              <a:t> </a:t>
            </a:r>
          </a:p>
        </p:txBody>
      </p:sp>
      <p:sp>
        <p:nvSpPr>
          <p:cNvPr id="167" name="def run()"/>
          <p:cNvSpPr txBox="1"/>
          <p:nvPr/>
        </p:nvSpPr>
        <p:spPr>
          <a:xfrm>
            <a:off x="3908411" y="3199740"/>
            <a:ext cx="13030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run()</a:t>
            </a:r>
          </a:p>
        </p:txBody>
      </p:sp>
      <p:sp>
        <p:nvSpPr>
          <p:cNvPr id="168" name="Rounded Rectangle"/>
          <p:cNvSpPr/>
          <p:nvPr/>
        </p:nvSpPr>
        <p:spPr>
          <a:xfrm>
            <a:off x="2413794" y="4498433"/>
            <a:ext cx="4292255" cy="1270001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69" name="Rounded Rectangle"/>
          <p:cNvSpPr/>
          <p:nvPr/>
        </p:nvSpPr>
        <p:spPr>
          <a:xfrm>
            <a:off x="2366228" y="6478306"/>
            <a:ext cx="4387388" cy="6057365"/>
          </a:xfrm>
          <a:prstGeom prst="roundRect">
            <a:avLst>
              <a:gd name="adj" fmla="val 4342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70" name="Rounded Rectangle"/>
          <p:cNvSpPr/>
          <p:nvPr/>
        </p:nvSpPr>
        <p:spPr>
          <a:xfrm>
            <a:off x="13180204" y="10137436"/>
            <a:ext cx="5003827" cy="2425791"/>
          </a:xfrm>
          <a:prstGeom prst="roundRect">
            <a:avLst>
              <a:gd name="adj" fmla="val 7853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71" name="Rounded Rectangle"/>
          <p:cNvSpPr/>
          <p:nvPr/>
        </p:nvSpPr>
        <p:spPr>
          <a:xfrm>
            <a:off x="8686746" y="2436627"/>
            <a:ext cx="3038632" cy="2875586"/>
          </a:xfrm>
          <a:prstGeom prst="roundRect">
            <a:avLst>
              <a:gd name="adj" fmla="val 6625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72" name="Rounded Rectangle"/>
          <p:cNvSpPr/>
          <p:nvPr/>
        </p:nvSpPr>
        <p:spPr>
          <a:xfrm>
            <a:off x="16165489" y="6311315"/>
            <a:ext cx="3546044" cy="2778452"/>
          </a:xfrm>
          <a:prstGeom prst="roundRect">
            <a:avLst>
              <a:gd name="adj" fmla="val 6856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73" name="Rounded Rectangle"/>
          <p:cNvSpPr/>
          <p:nvPr/>
        </p:nvSpPr>
        <p:spPr>
          <a:xfrm>
            <a:off x="13706075" y="2467117"/>
            <a:ext cx="3038632" cy="2778452"/>
          </a:xfrm>
          <a:prstGeom prst="roundRect">
            <a:avLst>
              <a:gd name="adj" fmla="val 6856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74" name="Rounded Rectangle"/>
          <p:cNvSpPr/>
          <p:nvPr/>
        </p:nvSpPr>
        <p:spPr>
          <a:xfrm>
            <a:off x="11012247" y="6359882"/>
            <a:ext cx="3546044" cy="2778452"/>
          </a:xfrm>
          <a:prstGeom prst="roundRect">
            <a:avLst>
              <a:gd name="adj" fmla="val 8137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75" name="class Menu:"/>
          <p:cNvSpPr txBox="1"/>
          <p:nvPr/>
        </p:nvSpPr>
        <p:spPr>
          <a:xfrm>
            <a:off x="3421874" y="4533207"/>
            <a:ext cx="227609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class Menu:</a:t>
            </a:r>
          </a:p>
        </p:txBody>
      </p:sp>
      <p:sp>
        <p:nvSpPr>
          <p:cNvPr id="176" name="def run()"/>
          <p:cNvSpPr txBox="1"/>
          <p:nvPr/>
        </p:nvSpPr>
        <p:spPr>
          <a:xfrm>
            <a:off x="3908411" y="5112251"/>
            <a:ext cx="13030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run()</a:t>
            </a:r>
          </a:p>
        </p:txBody>
      </p:sp>
      <p:sp>
        <p:nvSpPr>
          <p:cNvPr id="177" name="class Main:"/>
          <p:cNvSpPr txBox="1"/>
          <p:nvPr/>
        </p:nvSpPr>
        <p:spPr>
          <a:xfrm>
            <a:off x="3488168" y="6478306"/>
            <a:ext cx="214350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class Main:</a:t>
            </a:r>
          </a:p>
        </p:txBody>
      </p:sp>
      <p:sp>
        <p:nvSpPr>
          <p:cNvPr id="178" name="def run()"/>
          <p:cNvSpPr txBox="1"/>
          <p:nvPr/>
        </p:nvSpPr>
        <p:spPr>
          <a:xfrm>
            <a:off x="3512010" y="7024764"/>
            <a:ext cx="209582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run() </a:t>
            </a:r>
          </a:p>
        </p:txBody>
      </p:sp>
      <p:sp>
        <p:nvSpPr>
          <p:cNvPr id="179" name="Line"/>
          <p:cNvSpPr/>
          <p:nvPr/>
        </p:nvSpPr>
        <p:spPr>
          <a:xfrm>
            <a:off x="4559921" y="3885675"/>
            <a:ext cx="1" cy="6223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0" name="Line"/>
          <p:cNvSpPr/>
          <p:nvPr/>
        </p:nvSpPr>
        <p:spPr>
          <a:xfrm>
            <a:off x="4559921" y="5785015"/>
            <a:ext cx="1" cy="6674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" name="def create_vegetable()"/>
          <p:cNvSpPr txBox="1"/>
          <p:nvPr/>
        </p:nvSpPr>
        <p:spPr>
          <a:xfrm>
            <a:off x="2413794" y="7463804"/>
            <a:ext cx="42922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create_vegetable()</a:t>
            </a:r>
          </a:p>
        </p:txBody>
      </p:sp>
      <p:sp>
        <p:nvSpPr>
          <p:cNvPr id="182" name="def collide_vegetables()"/>
          <p:cNvSpPr txBox="1"/>
          <p:nvPr/>
        </p:nvSpPr>
        <p:spPr>
          <a:xfrm>
            <a:off x="2830638" y="7961371"/>
            <a:ext cx="345856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collide_vegetables()</a:t>
            </a:r>
          </a:p>
        </p:txBody>
      </p:sp>
      <p:sp>
        <p:nvSpPr>
          <p:cNvPr id="183" name="def heart_plus()"/>
          <p:cNvSpPr txBox="1"/>
          <p:nvPr/>
        </p:nvSpPr>
        <p:spPr>
          <a:xfrm>
            <a:off x="3414940" y="8453646"/>
            <a:ext cx="228996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heart_plus()</a:t>
            </a:r>
          </a:p>
        </p:txBody>
      </p:sp>
      <p:sp>
        <p:nvSpPr>
          <p:cNvPr id="184" name="def lives_change()"/>
          <p:cNvSpPr txBox="1"/>
          <p:nvPr/>
        </p:nvSpPr>
        <p:spPr>
          <a:xfrm>
            <a:off x="3239985" y="8937275"/>
            <a:ext cx="263987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lives_change()</a:t>
            </a:r>
          </a:p>
        </p:txBody>
      </p:sp>
      <p:sp>
        <p:nvSpPr>
          <p:cNvPr id="185" name="def hearts_display()"/>
          <p:cNvSpPr txBox="1"/>
          <p:nvPr/>
        </p:nvSpPr>
        <p:spPr>
          <a:xfrm>
            <a:off x="3144887" y="9442811"/>
            <a:ext cx="28300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hearts_display()</a:t>
            </a:r>
          </a:p>
        </p:txBody>
      </p:sp>
      <p:sp>
        <p:nvSpPr>
          <p:cNvPr id="186" name="def create_moderator()"/>
          <p:cNvSpPr txBox="1"/>
          <p:nvPr/>
        </p:nvSpPr>
        <p:spPr>
          <a:xfrm>
            <a:off x="2893122" y="9913179"/>
            <a:ext cx="33335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create_moderator()</a:t>
            </a:r>
          </a:p>
        </p:txBody>
      </p:sp>
      <p:sp>
        <p:nvSpPr>
          <p:cNvPr id="187" name="def collide_moderators()"/>
          <p:cNvSpPr txBox="1"/>
          <p:nvPr/>
        </p:nvSpPr>
        <p:spPr>
          <a:xfrm>
            <a:off x="2786900" y="10399485"/>
            <a:ext cx="35460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collide_moderators()</a:t>
            </a:r>
          </a:p>
        </p:txBody>
      </p:sp>
      <p:sp>
        <p:nvSpPr>
          <p:cNvPr id="188" name="def speed_plus()"/>
          <p:cNvSpPr txBox="1"/>
          <p:nvPr/>
        </p:nvSpPr>
        <p:spPr>
          <a:xfrm>
            <a:off x="3336911" y="10903246"/>
            <a:ext cx="24460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speed_plus()</a:t>
            </a:r>
          </a:p>
        </p:txBody>
      </p:sp>
      <p:sp>
        <p:nvSpPr>
          <p:cNvPr id="189" name="def create_bomb()"/>
          <p:cNvSpPr txBox="1"/>
          <p:nvPr/>
        </p:nvSpPr>
        <p:spPr>
          <a:xfrm>
            <a:off x="3143641" y="11356158"/>
            <a:ext cx="26950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create_bomb()</a:t>
            </a:r>
          </a:p>
        </p:txBody>
      </p:sp>
      <p:sp>
        <p:nvSpPr>
          <p:cNvPr id="190" name="def collide_bombs()"/>
          <p:cNvSpPr txBox="1"/>
          <p:nvPr/>
        </p:nvSpPr>
        <p:spPr>
          <a:xfrm>
            <a:off x="3106178" y="11863362"/>
            <a:ext cx="290748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collide_bombs()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18725402" y="2402942"/>
            <a:ext cx="3038632" cy="2778452"/>
          </a:xfrm>
          <a:prstGeom prst="roundRect">
            <a:avLst>
              <a:gd name="adj" fmla="val 6856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92" name="class Ball:"/>
          <p:cNvSpPr txBox="1"/>
          <p:nvPr/>
        </p:nvSpPr>
        <p:spPr>
          <a:xfrm>
            <a:off x="9153286" y="2854863"/>
            <a:ext cx="19126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class Ball:</a:t>
            </a:r>
          </a:p>
        </p:txBody>
      </p:sp>
      <p:sp>
        <p:nvSpPr>
          <p:cNvPr id="193" name="class Bomb:"/>
          <p:cNvSpPr txBox="1"/>
          <p:nvPr/>
        </p:nvSpPr>
        <p:spPr>
          <a:xfrm>
            <a:off x="19113186" y="2862664"/>
            <a:ext cx="231381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class Bomb:</a:t>
            </a:r>
          </a:p>
        </p:txBody>
      </p:sp>
      <p:sp>
        <p:nvSpPr>
          <p:cNvPr id="194" name="class Heart:"/>
          <p:cNvSpPr txBox="1"/>
          <p:nvPr/>
        </p:nvSpPr>
        <p:spPr>
          <a:xfrm>
            <a:off x="14107345" y="2924761"/>
            <a:ext cx="22360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class Heart:</a:t>
            </a:r>
          </a:p>
        </p:txBody>
      </p:sp>
      <p:sp>
        <p:nvSpPr>
          <p:cNvPr id="195" name="class Moderator:"/>
          <p:cNvSpPr txBox="1"/>
          <p:nvPr/>
        </p:nvSpPr>
        <p:spPr>
          <a:xfrm>
            <a:off x="11190784" y="6739014"/>
            <a:ext cx="318897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class Moderator:</a:t>
            </a:r>
          </a:p>
        </p:txBody>
      </p:sp>
      <p:sp>
        <p:nvSpPr>
          <p:cNvPr id="196" name="class Explosion:"/>
          <p:cNvSpPr txBox="1"/>
          <p:nvPr/>
        </p:nvSpPr>
        <p:spPr>
          <a:xfrm>
            <a:off x="16415082" y="6730554"/>
            <a:ext cx="30468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class Explosion:</a:t>
            </a:r>
          </a:p>
        </p:txBody>
      </p:sp>
      <p:sp>
        <p:nvSpPr>
          <p:cNvPr id="197" name="class Terminate:"/>
          <p:cNvSpPr txBox="1"/>
          <p:nvPr/>
        </p:nvSpPr>
        <p:spPr>
          <a:xfrm>
            <a:off x="14156975" y="10410874"/>
            <a:ext cx="305028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class Terminate:</a:t>
            </a:r>
          </a:p>
        </p:txBody>
      </p:sp>
      <p:sp>
        <p:nvSpPr>
          <p:cNvPr id="198" name="def update()"/>
          <p:cNvSpPr txBox="1"/>
          <p:nvPr/>
        </p:nvSpPr>
        <p:spPr>
          <a:xfrm>
            <a:off x="9192300" y="3936476"/>
            <a:ext cx="18345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update()</a:t>
            </a:r>
          </a:p>
        </p:txBody>
      </p:sp>
      <p:sp>
        <p:nvSpPr>
          <p:cNvPr id="199" name="def update()"/>
          <p:cNvSpPr txBox="1"/>
          <p:nvPr/>
        </p:nvSpPr>
        <p:spPr>
          <a:xfrm>
            <a:off x="19352797" y="3944277"/>
            <a:ext cx="18345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update()</a:t>
            </a:r>
          </a:p>
        </p:txBody>
      </p:sp>
      <p:sp>
        <p:nvSpPr>
          <p:cNvPr id="200" name="def update()"/>
          <p:cNvSpPr txBox="1"/>
          <p:nvPr/>
        </p:nvSpPr>
        <p:spPr>
          <a:xfrm>
            <a:off x="14308094" y="3918399"/>
            <a:ext cx="18345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update()</a:t>
            </a:r>
          </a:p>
        </p:txBody>
      </p:sp>
      <p:sp>
        <p:nvSpPr>
          <p:cNvPr id="201" name="def update()"/>
          <p:cNvSpPr txBox="1"/>
          <p:nvPr/>
        </p:nvSpPr>
        <p:spPr>
          <a:xfrm>
            <a:off x="11867973" y="7783755"/>
            <a:ext cx="18345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update()</a:t>
            </a:r>
          </a:p>
        </p:txBody>
      </p:sp>
      <p:sp>
        <p:nvSpPr>
          <p:cNvPr id="202" name="def update()"/>
          <p:cNvSpPr txBox="1"/>
          <p:nvPr/>
        </p:nvSpPr>
        <p:spPr>
          <a:xfrm>
            <a:off x="17021215" y="7961371"/>
            <a:ext cx="18345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update()</a:t>
            </a:r>
          </a:p>
        </p:txBody>
      </p:sp>
      <p:sp>
        <p:nvSpPr>
          <p:cNvPr id="203" name="def load_images()"/>
          <p:cNvSpPr txBox="1"/>
          <p:nvPr/>
        </p:nvSpPr>
        <p:spPr>
          <a:xfrm>
            <a:off x="16627566" y="7396763"/>
            <a:ext cx="262189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load_images()</a:t>
            </a:r>
          </a:p>
        </p:txBody>
      </p:sp>
      <p:sp>
        <p:nvSpPr>
          <p:cNvPr id="204" name="def run()"/>
          <p:cNvSpPr txBox="1"/>
          <p:nvPr/>
        </p:nvSpPr>
        <p:spPr>
          <a:xfrm>
            <a:off x="15030608" y="11089981"/>
            <a:ext cx="13030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run()</a:t>
            </a:r>
          </a:p>
        </p:txBody>
      </p:sp>
      <p:sp>
        <p:nvSpPr>
          <p:cNvPr id="205" name="def get_best_score()"/>
          <p:cNvSpPr txBox="1"/>
          <p:nvPr/>
        </p:nvSpPr>
        <p:spPr>
          <a:xfrm>
            <a:off x="14221955" y="11743047"/>
            <a:ext cx="296052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def get_best_score()</a:t>
            </a:r>
          </a:p>
        </p:txBody>
      </p:sp>
      <p:sp>
        <p:nvSpPr>
          <p:cNvPr id="206" name="Line"/>
          <p:cNvSpPr/>
          <p:nvPr/>
        </p:nvSpPr>
        <p:spPr>
          <a:xfrm>
            <a:off x="6750536" y="7749107"/>
            <a:ext cx="81683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 flipV="1">
            <a:off x="7599932" y="3001705"/>
            <a:ext cx="1" cy="47417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8" name="Line"/>
          <p:cNvSpPr/>
          <p:nvPr/>
        </p:nvSpPr>
        <p:spPr>
          <a:xfrm>
            <a:off x="7587232" y="2930953"/>
            <a:ext cx="111271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>
            <a:off x="6772750" y="11616508"/>
            <a:ext cx="296052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Line"/>
          <p:cNvSpPr/>
          <p:nvPr/>
        </p:nvSpPr>
        <p:spPr>
          <a:xfrm flipV="1">
            <a:off x="9703462" y="6002021"/>
            <a:ext cx="1" cy="56271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>
            <a:off x="8600226" y="5753669"/>
            <a:ext cx="39063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2" name="Line"/>
          <p:cNvSpPr/>
          <p:nvPr/>
        </p:nvSpPr>
        <p:spPr>
          <a:xfrm>
            <a:off x="6781765" y="9682808"/>
            <a:ext cx="183459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 flipV="1">
            <a:off x="8603656" y="5708422"/>
            <a:ext cx="1" cy="3984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" name="Line"/>
          <p:cNvSpPr/>
          <p:nvPr/>
        </p:nvSpPr>
        <p:spPr>
          <a:xfrm>
            <a:off x="9703462" y="6038313"/>
            <a:ext cx="80635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V="1">
            <a:off x="12498775" y="3092451"/>
            <a:ext cx="1" cy="27026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 flipV="1">
            <a:off x="17831518" y="3133846"/>
            <a:ext cx="1" cy="29044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" name="Line"/>
          <p:cNvSpPr/>
          <p:nvPr/>
        </p:nvSpPr>
        <p:spPr>
          <a:xfrm>
            <a:off x="12552418" y="3067340"/>
            <a:ext cx="11127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8" name="Line"/>
          <p:cNvSpPr/>
          <p:nvPr/>
        </p:nvSpPr>
        <p:spPr>
          <a:xfrm>
            <a:off x="17818819" y="3166013"/>
            <a:ext cx="93125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9" name="Line"/>
          <p:cNvSpPr/>
          <p:nvPr/>
        </p:nvSpPr>
        <p:spPr>
          <a:xfrm>
            <a:off x="6742750" y="12123712"/>
            <a:ext cx="644832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0" name="Line"/>
          <p:cNvSpPr/>
          <p:nvPr/>
        </p:nvSpPr>
        <p:spPr>
          <a:xfrm flipV="1">
            <a:off x="11430220" y="9703161"/>
            <a:ext cx="1" cy="24689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1" name="Line"/>
          <p:cNvSpPr/>
          <p:nvPr/>
        </p:nvSpPr>
        <p:spPr>
          <a:xfrm>
            <a:off x="11374511" y="9715861"/>
            <a:ext cx="39063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2" name="Line"/>
          <p:cNvSpPr/>
          <p:nvPr/>
        </p:nvSpPr>
        <p:spPr>
          <a:xfrm flipV="1">
            <a:off x="15225390" y="7014607"/>
            <a:ext cx="1" cy="26885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" name="Line"/>
          <p:cNvSpPr/>
          <p:nvPr/>
        </p:nvSpPr>
        <p:spPr>
          <a:xfrm>
            <a:off x="15200692" y="7041704"/>
            <a:ext cx="10030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4" name="Line"/>
          <p:cNvSpPr/>
          <p:nvPr/>
        </p:nvSpPr>
        <p:spPr>
          <a:xfrm flipV="1">
            <a:off x="7820501" y="9682807"/>
            <a:ext cx="1" cy="9885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" name="Line"/>
          <p:cNvSpPr/>
          <p:nvPr/>
        </p:nvSpPr>
        <p:spPr>
          <a:xfrm>
            <a:off x="7807802" y="10648233"/>
            <a:ext cx="536806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6" name="Line"/>
          <p:cNvSpPr/>
          <p:nvPr/>
        </p:nvSpPr>
        <p:spPr>
          <a:xfrm flipV="1">
            <a:off x="7820502" y="9182461"/>
            <a:ext cx="1" cy="520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" name="Line"/>
          <p:cNvSpPr/>
          <p:nvPr/>
        </p:nvSpPr>
        <p:spPr>
          <a:xfrm>
            <a:off x="6720488" y="9197625"/>
            <a:ext cx="111271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" name="Line"/>
          <p:cNvSpPr/>
          <p:nvPr/>
        </p:nvSpPr>
        <p:spPr>
          <a:xfrm>
            <a:off x="6729393" y="10173529"/>
            <a:ext cx="374852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9" name="Line"/>
          <p:cNvSpPr/>
          <p:nvPr/>
        </p:nvSpPr>
        <p:spPr>
          <a:xfrm flipV="1">
            <a:off x="10465036" y="7050163"/>
            <a:ext cx="1" cy="312747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" name="Line"/>
          <p:cNvSpPr/>
          <p:nvPr/>
        </p:nvSpPr>
        <p:spPr>
          <a:xfrm>
            <a:off x="10506703" y="7036353"/>
            <a:ext cx="4765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C15C534A-29EF-4712-BD53-3D5BCB88DFE9-2.jpeg" descr="C15C534A-29EF-4712-BD53-3D5BCB88DFE9-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3702" y="18854"/>
            <a:ext cx="24092465" cy="1710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Снимок экрана 2024-01-22 в 20.21.01.png" descr="Снимок экрана 2024-01-22 в 20.21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204" y="1658943"/>
            <a:ext cx="7396240" cy="5408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Снимок экрана 2024-01-22 в 20.21.57.png" descr="Снимок экрана 2024-01-22 в 20.21.5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24577" y="1697549"/>
            <a:ext cx="7334846" cy="5331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Снимок экрана 2024-01-22 в 20.22.55.png" descr="Снимок экрана 2024-01-22 в 20.22.5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426557" y="1697549"/>
            <a:ext cx="7321985" cy="5331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Снимок экрана 2024-01-22 в 20.21.09.png" descr="Снимок экрана 2024-01-22 в 20.21.09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630650" y="7475408"/>
            <a:ext cx="8780385" cy="5816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Снимок экрана 2024-01-22 в 20.20.32.png" descr="Снимок экрана 2024-01-22 в 20.20.3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178185" y="7475408"/>
            <a:ext cx="8875226" cy="5816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Технические особенности"/>
          <p:cNvSpPr txBox="1"/>
          <p:nvPr/>
        </p:nvSpPr>
        <p:spPr>
          <a:xfrm>
            <a:off x="6360060" y="2434778"/>
            <a:ext cx="103388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solidFill>
                  <a:schemeClr val="accent4">
                    <a:hueOff val="-904334"/>
                    <a:lumOff val="2953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Технические особенности</a:t>
            </a:r>
          </a:p>
        </p:txBody>
      </p:sp>
      <p:pic>
        <p:nvPicPr>
          <p:cNvPr id="240" name="C15C534A-29EF-4712-BD53-3D5BCB88DFE9-2.jpeg" descr="C15C534A-29EF-4712-BD53-3D5BCB88DFE9-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06" y="136908"/>
            <a:ext cx="23043685" cy="1636033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В игре используются:…"/>
          <p:cNvSpPr txBox="1"/>
          <p:nvPr/>
        </p:nvSpPr>
        <p:spPr>
          <a:xfrm>
            <a:off x="7007235" y="4537488"/>
            <a:ext cx="9044467" cy="635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В игре используются: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1. библиотеки pygame (pygame.locals), sqlite3, getpass, random;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2. requirements.txt; 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3. спрайты;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4. collide;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5. анимация;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В игре реализованы: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1. стартовые окна;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2. финальное окно;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3. 3 уровня сложности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Выводы и возможности для развития"/>
          <p:cNvSpPr txBox="1"/>
          <p:nvPr/>
        </p:nvSpPr>
        <p:spPr>
          <a:xfrm>
            <a:off x="4416650" y="2682322"/>
            <a:ext cx="1471574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solidFill>
                  <a:schemeClr val="accent4">
                    <a:hueOff val="-904334"/>
                    <a:lumOff val="2953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Выводы и возможности для развития</a:t>
            </a:r>
          </a:p>
        </p:txBody>
      </p:sp>
      <p:pic>
        <p:nvPicPr>
          <p:cNvPr id="244" name="C15C534A-29EF-4712-BD53-3D5BCB88DFE9-2.jpeg" descr="C15C534A-29EF-4712-BD53-3D5BCB88DFE9-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335" y="131960"/>
            <a:ext cx="23288375" cy="1653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C15C534A-29EF-4712-BD53-3D5BCB88DFE9.jpeg" descr="C15C534A-29EF-4712-BD53-3D5BCB88DFE9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5382" y="11963799"/>
            <a:ext cx="23603283" cy="1675762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· В ходе работы мне удалось создать полнофункциональную игру «SkyFarm»…"/>
          <p:cNvSpPr txBox="1"/>
          <p:nvPr/>
        </p:nvSpPr>
        <p:spPr>
          <a:xfrm>
            <a:off x="3780515" y="5458118"/>
            <a:ext cx="17833017" cy="345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 sz="4000"/>
              <a:t>· </a:t>
            </a:r>
            <a:r>
              <a:t>В ходе работы мне удалось создать полнофункциональную игру «SkyFarm» 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на языке Python с использованием библиотеки pygame и других различных технологий.</a:t>
            </a:r>
          </a:p>
          <a:p>
            <a:pPr algn="l" defTabSz="355600">
              <a:lnSpc>
                <a:spcPct val="100000"/>
              </a:lnSpc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Возможности для развития:</a:t>
            </a:r>
          </a:p>
          <a:p>
            <a:pPr algn="l"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 sz="4000"/>
              <a:t>· </a:t>
            </a:r>
            <a:r>
              <a:t>В игру «SkyFarm» можно добавить возможность изменения объекта, которым управляет пользователь, добавить различные уровни и усложений: преграды и т.п.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