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и дата"/>
          <p:cNvSpPr txBox="1"/>
          <p:nvPr>
            <p:ph type="body" idx="21"/>
          </p:nvPr>
        </p:nvSpPr>
        <p:spPr>
          <a:xfrm>
            <a:off x="1219200" y="11986091"/>
            <a:ext cx="21945600" cy="6057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Игра «SkyFarm»"/>
          <p:cNvSpPr txBox="1"/>
          <p:nvPr>
            <p:ph type="ctrTitle"/>
          </p:nvPr>
        </p:nvSpPr>
        <p:spPr>
          <a:xfrm>
            <a:off x="1219200" y="229353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Игра «SkyFarm»</a:t>
            </a:r>
          </a:p>
        </p:txBody>
      </p:sp>
      <p:sp>
        <p:nvSpPr>
          <p:cNvPr id="153" name="Ильина Марина"/>
          <p:cNvSpPr txBox="1"/>
          <p:nvPr>
            <p:ph type="subTitle" sz="quarter" idx="1"/>
          </p:nvPr>
        </p:nvSpPr>
        <p:spPr>
          <a:xfrm>
            <a:off x="1219200" y="7560015"/>
            <a:ext cx="21945600" cy="22505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904334"/>
                    <a:lumOff val="2953"/>
                  </a:schemeClr>
                </a:solidFill>
              </a:defRPr>
            </a:lvl1pPr>
          </a:lstStyle>
          <a:p>
            <a:pPr/>
            <a:r>
              <a:t>Ильина Марина</a:t>
            </a:r>
          </a:p>
        </p:txBody>
      </p:sp>
      <p:pic>
        <p:nvPicPr>
          <p:cNvPr id="154" name="IMG_0420.jpeg" descr="IMG_04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220" y="6644245"/>
            <a:ext cx="1328566" cy="42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G_0420.jpeg" descr="IMG_04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6273" y="6644245"/>
            <a:ext cx="1328566" cy="42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125" y="11298956"/>
            <a:ext cx="23450384" cy="1664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808" y="669323"/>
            <a:ext cx="23450384" cy="1664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226" y="205717"/>
            <a:ext cx="23831987" cy="16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840" y="11964629"/>
            <a:ext cx="23997406" cy="170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Введение и правила игры"/>
          <p:cNvSpPr txBox="1"/>
          <p:nvPr/>
        </p:nvSpPr>
        <p:spPr>
          <a:xfrm>
            <a:off x="7557953" y="1017777"/>
            <a:ext cx="10203181" cy="189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Введение и правила игры</a:t>
            </a:r>
          </a:p>
        </p:txBody>
      </p:sp>
      <p:sp>
        <p:nvSpPr>
          <p:cNvPr id="162" name="· Игра «SkyFarm» написана на языке Python с  использованием библиотеки pygame.…"/>
          <p:cNvSpPr txBox="1"/>
          <p:nvPr/>
        </p:nvSpPr>
        <p:spPr>
          <a:xfrm>
            <a:off x="1412625" y="3325303"/>
            <a:ext cx="22493837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Игра «SkyFarm» написана на языке Python с  использованием библиотеки pygame. 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t> Пользователь должен управлять объектом «тележкой», меняя её направление движения. При этом с верхнего края окна будут «падать» спрайты овощей, «поймав» которые к счёту игроку прибавляется определенное количество баллов. В случае пропуска овоща, число жизней уменьшается на единицу. Если у пользователя осталось 0 жизней, то игра завершается. Главная цель - собрать как можно больше овощей.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Дополнительно пользователь может выбрать различный фон игры и уровни сложности: «Easy», «Normal» или «Hard».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уровне «Easy» нет усложнений, а на «Normal» и «Hard» они есть. В обоих из них на игрока будут падать бомбы, от которых следует уклоняться. В случае соприкосновения телеги с бомбой возникает анимация взрыва и игра завершается. 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самом сложном уровне дополнительно падают ускорители, увеличивающие скорость тележки, и спрайты сердец, «поймав» которые к числу жизней игрока прибавляется одна жизнь.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Игра «SkyFarm» может быть интересна людям всех возрастов, так как она развивает внимательность, ловкость и реакцию.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Устройство игры"/>
          <p:cNvSpPr txBox="1"/>
          <p:nvPr/>
        </p:nvSpPr>
        <p:spPr>
          <a:xfrm>
            <a:off x="8085802" y="1005491"/>
            <a:ext cx="66888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Устройство игры</a:t>
            </a:r>
          </a:p>
        </p:txBody>
      </p:sp>
      <p:sp>
        <p:nvSpPr>
          <p:cNvPr id="165" name="Rounded Rectangle"/>
          <p:cNvSpPr/>
          <p:nvPr/>
        </p:nvSpPr>
        <p:spPr>
          <a:xfrm>
            <a:off x="2461361" y="2469673"/>
            <a:ext cx="4292255" cy="1386670"/>
          </a:xfrm>
          <a:prstGeom prst="roundRect">
            <a:avLst>
              <a:gd name="adj" fmla="val 13738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6" name="class InitialWindow:"/>
          <p:cNvSpPr txBox="1"/>
          <p:nvPr/>
        </p:nvSpPr>
        <p:spPr>
          <a:xfrm>
            <a:off x="2606725" y="2619803"/>
            <a:ext cx="3906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3000"/>
              <a:t>class InitialWindow:</a:t>
            </a:r>
            <a:r>
              <a:t> </a:t>
            </a:r>
          </a:p>
        </p:txBody>
      </p:sp>
      <p:sp>
        <p:nvSpPr>
          <p:cNvPr id="167" name="def run()"/>
          <p:cNvSpPr txBox="1"/>
          <p:nvPr/>
        </p:nvSpPr>
        <p:spPr>
          <a:xfrm>
            <a:off x="3908411" y="3199740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2413794" y="4498433"/>
            <a:ext cx="4292255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9" name="Rounded Rectangle"/>
          <p:cNvSpPr/>
          <p:nvPr/>
        </p:nvSpPr>
        <p:spPr>
          <a:xfrm>
            <a:off x="2366228" y="6478306"/>
            <a:ext cx="4387388" cy="6057365"/>
          </a:xfrm>
          <a:prstGeom prst="roundRect">
            <a:avLst>
              <a:gd name="adj" fmla="val 434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0" name="Rounded Rectangle"/>
          <p:cNvSpPr/>
          <p:nvPr/>
        </p:nvSpPr>
        <p:spPr>
          <a:xfrm>
            <a:off x="13180204" y="10137436"/>
            <a:ext cx="5003827" cy="2425791"/>
          </a:xfrm>
          <a:prstGeom prst="roundRect">
            <a:avLst>
              <a:gd name="adj" fmla="val 7853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1" name="Rounded Rectangle"/>
          <p:cNvSpPr/>
          <p:nvPr/>
        </p:nvSpPr>
        <p:spPr>
          <a:xfrm>
            <a:off x="8686746" y="2436627"/>
            <a:ext cx="3038632" cy="2875586"/>
          </a:xfrm>
          <a:prstGeom prst="roundRect">
            <a:avLst>
              <a:gd name="adj" fmla="val 6625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2" name="Rounded Rectangle"/>
          <p:cNvSpPr/>
          <p:nvPr/>
        </p:nvSpPr>
        <p:spPr>
          <a:xfrm>
            <a:off x="16165489" y="6311315"/>
            <a:ext cx="3546044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3" name="Rounded Rectangle"/>
          <p:cNvSpPr/>
          <p:nvPr/>
        </p:nvSpPr>
        <p:spPr>
          <a:xfrm>
            <a:off x="13706075" y="2467117"/>
            <a:ext cx="3038632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4" name="Rounded Rectangle"/>
          <p:cNvSpPr/>
          <p:nvPr/>
        </p:nvSpPr>
        <p:spPr>
          <a:xfrm>
            <a:off x="11012247" y="6359882"/>
            <a:ext cx="3546044" cy="2778452"/>
          </a:xfrm>
          <a:prstGeom prst="roundRect">
            <a:avLst>
              <a:gd name="adj" fmla="val 8137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5" name="class Menu:"/>
          <p:cNvSpPr txBox="1"/>
          <p:nvPr/>
        </p:nvSpPr>
        <p:spPr>
          <a:xfrm>
            <a:off x="3421874" y="4533207"/>
            <a:ext cx="22760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Menu:</a:t>
            </a:r>
          </a:p>
        </p:txBody>
      </p:sp>
      <p:sp>
        <p:nvSpPr>
          <p:cNvPr id="176" name="def run()"/>
          <p:cNvSpPr txBox="1"/>
          <p:nvPr/>
        </p:nvSpPr>
        <p:spPr>
          <a:xfrm>
            <a:off x="3908411" y="5112251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177" name="class Main:"/>
          <p:cNvSpPr txBox="1"/>
          <p:nvPr/>
        </p:nvSpPr>
        <p:spPr>
          <a:xfrm>
            <a:off x="3488168" y="6478306"/>
            <a:ext cx="21435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Main:</a:t>
            </a:r>
          </a:p>
        </p:txBody>
      </p:sp>
      <p:sp>
        <p:nvSpPr>
          <p:cNvPr id="178" name="def run()"/>
          <p:cNvSpPr txBox="1"/>
          <p:nvPr/>
        </p:nvSpPr>
        <p:spPr>
          <a:xfrm>
            <a:off x="3512010" y="7024764"/>
            <a:ext cx="20958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 </a:t>
            </a:r>
          </a:p>
        </p:txBody>
      </p:sp>
      <p:sp>
        <p:nvSpPr>
          <p:cNvPr id="179" name="Line"/>
          <p:cNvSpPr/>
          <p:nvPr/>
        </p:nvSpPr>
        <p:spPr>
          <a:xfrm>
            <a:off x="4559921" y="3885675"/>
            <a:ext cx="1" cy="622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4559921" y="5785015"/>
            <a:ext cx="1" cy="6674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def create_vegetable()"/>
          <p:cNvSpPr txBox="1"/>
          <p:nvPr/>
        </p:nvSpPr>
        <p:spPr>
          <a:xfrm>
            <a:off x="2413794" y="7463804"/>
            <a:ext cx="42922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create_vegetable()</a:t>
            </a:r>
          </a:p>
        </p:txBody>
      </p:sp>
      <p:sp>
        <p:nvSpPr>
          <p:cNvPr id="182" name="def collide_vegetables()"/>
          <p:cNvSpPr txBox="1"/>
          <p:nvPr/>
        </p:nvSpPr>
        <p:spPr>
          <a:xfrm>
            <a:off x="2830638" y="7961371"/>
            <a:ext cx="34585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collide_vegetables()</a:t>
            </a:r>
          </a:p>
        </p:txBody>
      </p:sp>
      <p:sp>
        <p:nvSpPr>
          <p:cNvPr id="183" name="def heart_plus()"/>
          <p:cNvSpPr txBox="1"/>
          <p:nvPr/>
        </p:nvSpPr>
        <p:spPr>
          <a:xfrm>
            <a:off x="3414940" y="8453646"/>
            <a:ext cx="22899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heart_plus()</a:t>
            </a:r>
          </a:p>
        </p:txBody>
      </p:sp>
      <p:sp>
        <p:nvSpPr>
          <p:cNvPr id="184" name="def lives_change()"/>
          <p:cNvSpPr txBox="1"/>
          <p:nvPr/>
        </p:nvSpPr>
        <p:spPr>
          <a:xfrm>
            <a:off x="3239985" y="8937275"/>
            <a:ext cx="26398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lives_change()</a:t>
            </a:r>
          </a:p>
        </p:txBody>
      </p:sp>
      <p:sp>
        <p:nvSpPr>
          <p:cNvPr id="185" name="def hearts_display()"/>
          <p:cNvSpPr txBox="1"/>
          <p:nvPr/>
        </p:nvSpPr>
        <p:spPr>
          <a:xfrm>
            <a:off x="3144887" y="9442811"/>
            <a:ext cx="28300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hearts_display()</a:t>
            </a:r>
          </a:p>
        </p:txBody>
      </p:sp>
      <p:sp>
        <p:nvSpPr>
          <p:cNvPr id="186" name="def create_moderator()"/>
          <p:cNvSpPr txBox="1"/>
          <p:nvPr/>
        </p:nvSpPr>
        <p:spPr>
          <a:xfrm>
            <a:off x="2893122" y="9913179"/>
            <a:ext cx="3333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create_moderator()</a:t>
            </a:r>
          </a:p>
        </p:txBody>
      </p:sp>
      <p:sp>
        <p:nvSpPr>
          <p:cNvPr id="187" name="def collide_moderators()"/>
          <p:cNvSpPr txBox="1"/>
          <p:nvPr/>
        </p:nvSpPr>
        <p:spPr>
          <a:xfrm>
            <a:off x="2786900" y="10399485"/>
            <a:ext cx="35460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collide_moderators()</a:t>
            </a:r>
          </a:p>
        </p:txBody>
      </p:sp>
      <p:sp>
        <p:nvSpPr>
          <p:cNvPr id="188" name="def speed_plus()"/>
          <p:cNvSpPr txBox="1"/>
          <p:nvPr/>
        </p:nvSpPr>
        <p:spPr>
          <a:xfrm>
            <a:off x="3336911" y="10903246"/>
            <a:ext cx="2446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speed_plus()</a:t>
            </a:r>
          </a:p>
        </p:txBody>
      </p:sp>
      <p:sp>
        <p:nvSpPr>
          <p:cNvPr id="189" name="def create_bomb()"/>
          <p:cNvSpPr txBox="1"/>
          <p:nvPr/>
        </p:nvSpPr>
        <p:spPr>
          <a:xfrm>
            <a:off x="3143641" y="11356158"/>
            <a:ext cx="2695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create_bomb()</a:t>
            </a:r>
          </a:p>
        </p:txBody>
      </p:sp>
      <p:sp>
        <p:nvSpPr>
          <p:cNvPr id="190" name="def collide_bombs()"/>
          <p:cNvSpPr txBox="1"/>
          <p:nvPr/>
        </p:nvSpPr>
        <p:spPr>
          <a:xfrm>
            <a:off x="3106178" y="11863362"/>
            <a:ext cx="29074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collide_bombs()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8725402" y="2402942"/>
            <a:ext cx="3038632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2" name="class Ball:"/>
          <p:cNvSpPr txBox="1"/>
          <p:nvPr/>
        </p:nvSpPr>
        <p:spPr>
          <a:xfrm>
            <a:off x="9153286" y="2854863"/>
            <a:ext cx="1912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Ball:</a:t>
            </a:r>
          </a:p>
        </p:txBody>
      </p:sp>
      <p:sp>
        <p:nvSpPr>
          <p:cNvPr id="193" name="class Bomb:"/>
          <p:cNvSpPr txBox="1"/>
          <p:nvPr/>
        </p:nvSpPr>
        <p:spPr>
          <a:xfrm>
            <a:off x="19113186" y="2862664"/>
            <a:ext cx="23138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Bomb:</a:t>
            </a:r>
          </a:p>
        </p:txBody>
      </p:sp>
      <p:sp>
        <p:nvSpPr>
          <p:cNvPr id="194" name="class Heart:"/>
          <p:cNvSpPr txBox="1"/>
          <p:nvPr/>
        </p:nvSpPr>
        <p:spPr>
          <a:xfrm>
            <a:off x="14107345" y="2924761"/>
            <a:ext cx="22360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Heart:</a:t>
            </a:r>
          </a:p>
        </p:txBody>
      </p:sp>
      <p:sp>
        <p:nvSpPr>
          <p:cNvPr id="195" name="class Moderator:"/>
          <p:cNvSpPr txBox="1"/>
          <p:nvPr/>
        </p:nvSpPr>
        <p:spPr>
          <a:xfrm>
            <a:off x="11190784" y="6739014"/>
            <a:ext cx="31889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Moderator:</a:t>
            </a:r>
          </a:p>
        </p:txBody>
      </p:sp>
      <p:sp>
        <p:nvSpPr>
          <p:cNvPr id="196" name="class Explosion:"/>
          <p:cNvSpPr txBox="1"/>
          <p:nvPr/>
        </p:nvSpPr>
        <p:spPr>
          <a:xfrm>
            <a:off x="16415082" y="6730554"/>
            <a:ext cx="3046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Explosion:</a:t>
            </a:r>
          </a:p>
        </p:txBody>
      </p:sp>
      <p:sp>
        <p:nvSpPr>
          <p:cNvPr id="197" name="class Terminate:"/>
          <p:cNvSpPr txBox="1"/>
          <p:nvPr/>
        </p:nvSpPr>
        <p:spPr>
          <a:xfrm>
            <a:off x="14156975" y="10410874"/>
            <a:ext cx="30502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Terminate:</a:t>
            </a:r>
          </a:p>
        </p:txBody>
      </p:sp>
      <p:sp>
        <p:nvSpPr>
          <p:cNvPr id="198" name="def update()"/>
          <p:cNvSpPr txBox="1"/>
          <p:nvPr/>
        </p:nvSpPr>
        <p:spPr>
          <a:xfrm>
            <a:off x="9192300" y="3936476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199" name="def update()"/>
          <p:cNvSpPr txBox="1"/>
          <p:nvPr/>
        </p:nvSpPr>
        <p:spPr>
          <a:xfrm>
            <a:off x="19352797" y="3944277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0" name="def update()"/>
          <p:cNvSpPr txBox="1"/>
          <p:nvPr/>
        </p:nvSpPr>
        <p:spPr>
          <a:xfrm>
            <a:off x="14308094" y="3918399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1" name="def update()"/>
          <p:cNvSpPr txBox="1"/>
          <p:nvPr/>
        </p:nvSpPr>
        <p:spPr>
          <a:xfrm>
            <a:off x="11867973" y="7783755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2" name="def update()"/>
          <p:cNvSpPr txBox="1"/>
          <p:nvPr/>
        </p:nvSpPr>
        <p:spPr>
          <a:xfrm>
            <a:off x="17021215" y="7961371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3" name="def load_images()"/>
          <p:cNvSpPr txBox="1"/>
          <p:nvPr/>
        </p:nvSpPr>
        <p:spPr>
          <a:xfrm>
            <a:off x="16627566" y="7396763"/>
            <a:ext cx="26218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load_images()</a:t>
            </a:r>
          </a:p>
        </p:txBody>
      </p:sp>
      <p:sp>
        <p:nvSpPr>
          <p:cNvPr id="204" name="def run()"/>
          <p:cNvSpPr txBox="1"/>
          <p:nvPr/>
        </p:nvSpPr>
        <p:spPr>
          <a:xfrm>
            <a:off x="15030608" y="11089981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205" name="def get_best_score()"/>
          <p:cNvSpPr txBox="1"/>
          <p:nvPr/>
        </p:nvSpPr>
        <p:spPr>
          <a:xfrm>
            <a:off x="14221955" y="11743047"/>
            <a:ext cx="29605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get_best_score()</a:t>
            </a:r>
          </a:p>
        </p:txBody>
      </p:sp>
      <p:sp>
        <p:nvSpPr>
          <p:cNvPr id="206" name="Line"/>
          <p:cNvSpPr/>
          <p:nvPr/>
        </p:nvSpPr>
        <p:spPr>
          <a:xfrm>
            <a:off x="6750536" y="7749107"/>
            <a:ext cx="8168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V="1">
            <a:off x="7599932" y="3001705"/>
            <a:ext cx="1" cy="47417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7587232" y="2930953"/>
            <a:ext cx="11127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6772750" y="11616508"/>
            <a:ext cx="29605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9703462" y="6002021"/>
            <a:ext cx="1" cy="56271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8600226" y="5753669"/>
            <a:ext cx="39063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6781765" y="9682808"/>
            <a:ext cx="18345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V="1">
            <a:off x="8603656" y="5708422"/>
            <a:ext cx="1" cy="3984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9703462" y="6038313"/>
            <a:ext cx="8063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12498775" y="3092451"/>
            <a:ext cx="1" cy="27026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17831518" y="3133846"/>
            <a:ext cx="1" cy="29044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12552418" y="3067340"/>
            <a:ext cx="1112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17818819" y="3166013"/>
            <a:ext cx="9312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>
            <a:off x="6742750" y="12123712"/>
            <a:ext cx="64483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11430220" y="9703161"/>
            <a:ext cx="1" cy="24689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11374511" y="9715861"/>
            <a:ext cx="39063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 flipV="1">
            <a:off x="15225390" y="7014607"/>
            <a:ext cx="1" cy="26885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15200692" y="7041704"/>
            <a:ext cx="10030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V="1">
            <a:off x="7820501" y="9682807"/>
            <a:ext cx="1" cy="9885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7807802" y="10648233"/>
            <a:ext cx="53680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 flipV="1">
            <a:off x="7820502" y="9182461"/>
            <a:ext cx="1" cy="520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6720488" y="9197625"/>
            <a:ext cx="11127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>
            <a:off x="6729393" y="10173529"/>
            <a:ext cx="37485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V="1">
            <a:off x="10465036" y="7050163"/>
            <a:ext cx="1" cy="31274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0506703" y="7036353"/>
            <a:ext cx="4765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2955" y="18854"/>
            <a:ext cx="24092466" cy="1710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Снимок экрана 2024-01-22 в 20.21.01.png" descr="Снимок экрана 2024-01-22 в 20.21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204" y="1658943"/>
            <a:ext cx="7396240" cy="540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Снимок экрана 2024-01-22 в 20.21.57.png" descr="Снимок экрана 2024-01-22 в 20.21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4577" y="1697549"/>
            <a:ext cx="7334846" cy="5331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Снимок экрана 2024-01-22 в 20.22.55.png" descr="Снимок экрана 2024-01-22 в 20.22.5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6557" y="1697549"/>
            <a:ext cx="7321985" cy="5331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Снимок экрана 2024-01-22 в 20.21.09.png" descr="Снимок экрана 2024-01-22 в 20.21.0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30650" y="7475408"/>
            <a:ext cx="8780385" cy="581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Снимок экрана 2024-01-22 в 20.20.32.png" descr="Снимок экрана 2024-01-22 в 20.20.3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78185" y="7475408"/>
            <a:ext cx="8875226" cy="581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Технические особенности"/>
          <p:cNvSpPr txBox="1"/>
          <p:nvPr/>
        </p:nvSpPr>
        <p:spPr>
          <a:xfrm>
            <a:off x="6360060" y="2434778"/>
            <a:ext cx="10338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Технические особенности</a:t>
            </a:r>
          </a:p>
        </p:txBody>
      </p:sp>
      <p:pic>
        <p:nvPicPr>
          <p:cNvPr id="240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06" y="136908"/>
            <a:ext cx="23043685" cy="163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В игре используются:…"/>
          <p:cNvSpPr txBox="1"/>
          <p:nvPr/>
        </p:nvSpPr>
        <p:spPr>
          <a:xfrm>
            <a:off x="7007235" y="4537488"/>
            <a:ext cx="9044467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 игре используются: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1. библиотеки pygame (pygame.locals), sqlite3, getpass, random;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2. requirements.txt; 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3. спрайты;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4. collide;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5. анимация;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 игре реализованы: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1. стартовые окна;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2. финальное окно;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3. 3 уровня сложности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Выводы и возможности для развития"/>
          <p:cNvSpPr txBox="1"/>
          <p:nvPr/>
        </p:nvSpPr>
        <p:spPr>
          <a:xfrm>
            <a:off x="4416650" y="2682322"/>
            <a:ext cx="147157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Выводы и возможности для развития</a:t>
            </a:r>
          </a:p>
        </p:txBody>
      </p:sp>
      <p:pic>
        <p:nvPicPr>
          <p:cNvPr id="244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35" y="131960"/>
            <a:ext cx="23288375" cy="1653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82" y="11963799"/>
            <a:ext cx="23603283" cy="167576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· В ходе работы мне удалось создать полнофункциональную игру «SkyFarm»…"/>
          <p:cNvSpPr txBox="1"/>
          <p:nvPr/>
        </p:nvSpPr>
        <p:spPr>
          <a:xfrm>
            <a:off x="3780515" y="5458118"/>
            <a:ext cx="17833017" cy="345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 </a:t>
            </a:r>
            <a:r>
              <a:t>В ходе работы мне удалось создать полнофункциональную игру «SkyFarm» 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языке Python с использованием библиотеки pygame и других различных технологий.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Возможности для развития: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 </a:t>
            </a:r>
            <a:r>
              <a:t>В игру «SkyFarm» можно добавить возможность изменения объекта, которым управляет пользователь, добавить различные уровни и усложнения: преграды и т.п.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