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4F66302-B13C-43E8-8DDC-4E4A6809A6D6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BE3DF32-1C9D-464C-9374-1C54C86977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279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6302-B13C-43E8-8DDC-4E4A6809A6D6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DF32-1C9D-464C-9374-1C54C86977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437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6302-B13C-43E8-8DDC-4E4A6809A6D6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DF32-1C9D-464C-9374-1C54C86977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91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6302-B13C-43E8-8DDC-4E4A6809A6D6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DF32-1C9D-464C-9374-1C54C86977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67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4F66302-B13C-43E8-8DDC-4E4A6809A6D6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BE3DF32-1C9D-464C-9374-1C54C86977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83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6302-B13C-43E8-8DDC-4E4A6809A6D6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DF32-1C9D-464C-9374-1C54C86977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50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6302-B13C-43E8-8DDC-4E4A6809A6D6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DF32-1C9D-464C-9374-1C54C86977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94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6302-B13C-43E8-8DDC-4E4A6809A6D6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DF32-1C9D-464C-9374-1C54C86977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163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6302-B13C-43E8-8DDC-4E4A6809A6D6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DF32-1C9D-464C-9374-1C54C86977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79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6302-B13C-43E8-8DDC-4E4A6809A6D6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BE3DF32-1C9D-464C-9374-1C54C869773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263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4F66302-B13C-43E8-8DDC-4E4A6809A6D6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BE3DF32-1C9D-464C-9374-1C54C869773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83627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4F66302-B13C-43E8-8DDC-4E4A6809A6D6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BE3DF32-1C9D-464C-9374-1C54C86977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31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6DA44-454C-61A6-E7C5-3E19215CD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174390"/>
            <a:ext cx="9068586" cy="984446"/>
          </a:xfrm>
        </p:spPr>
        <p:txBody>
          <a:bodyPr/>
          <a:lstStyle/>
          <a:p>
            <a:r>
              <a:rPr lang="ru-RU" dirty="0"/>
              <a:t>Сертификат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A22F62-2741-D981-EB75-EE9F9C90E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7558" y="3316778"/>
            <a:ext cx="6996886" cy="1577133"/>
          </a:xfrm>
        </p:spPr>
        <p:txBody>
          <a:bodyPr>
            <a:normAutofit/>
          </a:bodyPr>
          <a:lstStyle/>
          <a:p>
            <a:r>
              <a:t>Настоящий сертификат подтверждает, что</a:t>
            </a:r>
          </a:p>
          <a:p>
            <a:r>
              <a:t>Пупкин Василий Иванович</a:t>
            </a:r>
          </a:p>
          <a:p>
            <a:r>
              <a:t>Прошел специальное тестирование по профессии</a:t>
            </a:r>
          </a:p>
          <a:p>
            <a:r>
              <a:t>Пограммист</a:t>
            </a:r>
          </a:p>
          <a:p>
            <a:r>
              <a:t>И выяснил, что она подходит ему на 42% </a:t>
            </a:r>
          </a:p>
          <a:p/>
        </p:txBody>
      </p:sp>
    </p:spTree>
    <p:extLst>
      <p:ext uri="{BB962C8B-B14F-4D97-AF65-F5344CB8AC3E}">
        <p14:creationId xmlns:p14="http://schemas.microsoft.com/office/powerpoint/2010/main" val="2990108086"/>
      </p:ext>
    </p:extLst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Савон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Савон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2</TotalTime>
  <Words>28</Words>
  <Application>Microsoft Office PowerPoint</Application>
  <PresentationFormat>Широкоэкранный</PresentationFormat>
  <Paragraphs>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Century Gothic</vt:lpstr>
      <vt:lpstr>Garamond</vt:lpstr>
      <vt:lpstr>Савон</vt:lpstr>
      <vt:lpstr>Сертификат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Сертификат</dc:title>
  <dc:creator>Даниил Киселев</dc:creator>
  <cp:lastModifiedBy>Администратор</cp:lastModifiedBy>
  <cp:revision>2</cp:revision>
  <dcterms:created xsi:type="dcterms:W3CDTF">2023-12-17T20:59:02Z</dcterms:created>
  <dcterms:modified xsi:type="dcterms:W3CDTF">2023-12-18T11:24:58Z</dcterms:modified>
</cp:coreProperties>
</file>