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711" r:id="rId4"/>
  </p:sldMasterIdLst>
  <p:notesMasterIdLst>
    <p:notesMasterId r:id="rId15"/>
  </p:notesMasterIdLst>
  <p:handoutMasterIdLst>
    <p:handoutMasterId r:id="rId16"/>
  </p:handoutMasterIdLst>
  <p:sldIdLst>
    <p:sldId id="266127" r:id="rId5"/>
    <p:sldId id="340" r:id="rId6"/>
    <p:sldId id="430" r:id="rId7"/>
    <p:sldId id="266128" r:id="rId8"/>
    <p:sldId id="266140" r:id="rId9"/>
    <p:sldId id="266135" r:id="rId10"/>
    <p:sldId id="266136" r:id="rId11"/>
    <p:sldId id="266138" r:id="rId12"/>
    <p:sldId id="266133" r:id="rId13"/>
    <p:sldId id="266139" r:id="rId14"/>
  </p:sldIdLst>
  <p:sldSz cx="12192000" cy="6858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576" userDrawn="1">
          <p15:clr>
            <a:srgbClr val="A4A3A4"/>
          </p15:clr>
        </p15:guide>
        <p15:guide id="4" orient="horz" pos="3504" userDrawn="1">
          <p15:clr>
            <a:srgbClr val="A4A3A4"/>
          </p15:clr>
        </p15:guide>
        <p15:guide id="6" pos="312" userDrawn="1">
          <p15:clr>
            <a:srgbClr val="A4A3A4"/>
          </p15:clr>
        </p15:guide>
        <p15:guide id="8" pos="7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AC51C7-2E48-BBD8-C529-0E45111BD70D}" name="JANDA, JOSH (Synchrony)" initials="JJ(" userId="S::JOSHUA.JANDA@syf.com::88d6f258-6b72-495c-92c4-22279cc8922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3C39"/>
    <a:srgbClr val="F9C330"/>
    <a:srgbClr val="58A7AF"/>
    <a:srgbClr val="3D8528"/>
    <a:srgbClr val="873795"/>
    <a:srgbClr val="907257"/>
    <a:srgbClr val="C63628"/>
    <a:srgbClr val="D76A0D"/>
    <a:srgbClr val="949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6817C-7FFC-4AE2-A705-60847E73B15B}" v="2" dt="2023-03-22T15:37:29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>
        <p:guide orient="horz" pos="576"/>
        <p:guide orient="horz" pos="3504"/>
        <p:guide pos="312"/>
        <p:guide pos="7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DA, JOSH (Synchrony)" userId="88d6f258-6b72-495c-92c4-22279cc8922b" providerId="ADAL" clId="{CBD9846A-8E8F-4839-8921-EBED72B27B32}"/>
    <pc:docChg chg="undo custSel addSld delSld modSld">
      <pc:chgData name="JANDA, JOSH (Synchrony)" userId="88d6f258-6b72-495c-92c4-22279cc8922b" providerId="ADAL" clId="{CBD9846A-8E8F-4839-8921-EBED72B27B32}" dt="2023-03-20T16:27:14.257" v="3370" actId="20577"/>
      <pc:docMkLst>
        <pc:docMk/>
      </pc:docMkLst>
      <pc:sldChg chg="add">
        <pc:chgData name="JANDA, JOSH (Synchrony)" userId="88d6f258-6b72-495c-92c4-22279cc8922b" providerId="ADAL" clId="{CBD9846A-8E8F-4839-8921-EBED72B27B32}" dt="2023-03-20T13:45:57.919" v="651"/>
        <pc:sldMkLst>
          <pc:docMk/>
          <pc:sldMk cId="1901093714" sldId="340"/>
        </pc:sldMkLst>
      </pc:sldChg>
      <pc:sldChg chg="add">
        <pc:chgData name="JANDA, JOSH (Synchrony)" userId="88d6f258-6b72-495c-92c4-22279cc8922b" providerId="ADAL" clId="{CBD9846A-8E8F-4839-8921-EBED72B27B32}" dt="2023-03-20T13:46:16.209" v="652"/>
        <pc:sldMkLst>
          <pc:docMk/>
          <pc:sldMk cId="2475111880" sldId="430"/>
        </pc:sldMkLst>
      </pc:sldChg>
      <pc:sldChg chg="addSp delSp modSp mod">
        <pc:chgData name="JANDA, JOSH (Synchrony)" userId="88d6f258-6b72-495c-92c4-22279cc8922b" providerId="ADAL" clId="{CBD9846A-8E8F-4839-8921-EBED72B27B32}" dt="2023-03-20T13:45:42.583" v="649" actId="20577"/>
        <pc:sldMkLst>
          <pc:docMk/>
          <pc:sldMk cId="3890302506" sldId="266128"/>
        </pc:sldMkLst>
        <pc:spChg chg="mod">
          <ac:chgData name="JANDA, JOSH (Synchrony)" userId="88d6f258-6b72-495c-92c4-22279cc8922b" providerId="ADAL" clId="{CBD9846A-8E8F-4839-8921-EBED72B27B32}" dt="2023-03-20T13:45:42.583" v="649" actId="20577"/>
          <ac:spMkLst>
            <pc:docMk/>
            <pc:sldMk cId="3890302506" sldId="266128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CBD9846A-8E8F-4839-8921-EBED72B27B32}" dt="2023-03-20T13:45:21.611" v="644" actId="1038"/>
          <ac:spMkLst>
            <pc:docMk/>
            <pc:sldMk cId="3890302506" sldId="266128"/>
            <ac:spMk id="4" creationId="{00A53F59-BD33-4AB0-8DEF-6C1AEBF21E50}"/>
          </ac:spMkLst>
        </pc:spChg>
        <pc:cxnChg chg="add del mod">
          <ac:chgData name="JANDA, JOSH (Synchrony)" userId="88d6f258-6b72-495c-92c4-22279cc8922b" providerId="ADAL" clId="{CBD9846A-8E8F-4839-8921-EBED72B27B32}" dt="2023-03-20T13:44:32.681" v="546"/>
          <ac:cxnSpMkLst>
            <pc:docMk/>
            <pc:sldMk cId="3890302506" sldId="266128"/>
            <ac:cxnSpMk id="3" creationId="{A584729C-B19B-8ECC-2BA4-59C69CF316D2}"/>
          </ac:cxnSpMkLst>
        </pc:cxnChg>
        <pc:cxnChg chg="add del mod">
          <ac:chgData name="JANDA, JOSH (Synchrony)" userId="88d6f258-6b72-495c-92c4-22279cc8922b" providerId="ADAL" clId="{CBD9846A-8E8F-4839-8921-EBED72B27B32}" dt="2023-03-20T13:44:52.674" v="585" actId="478"/>
          <ac:cxnSpMkLst>
            <pc:docMk/>
            <pc:sldMk cId="3890302506" sldId="266128"/>
            <ac:cxnSpMk id="5" creationId="{00774E49-EF87-577D-D92A-E0C94A94E3DB}"/>
          </ac:cxnSpMkLst>
        </pc:cxnChg>
        <pc:cxnChg chg="add del mod">
          <ac:chgData name="JANDA, JOSH (Synchrony)" userId="88d6f258-6b72-495c-92c4-22279cc8922b" providerId="ADAL" clId="{CBD9846A-8E8F-4839-8921-EBED72B27B32}" dt="2023-03-20T13:45:39.479" v="648" actId="478"/>
          <ac:cxnSpMkLst>
            <pc:docMk/>
            <pc:sldMk cId="3890302506" sldId="266128"/>
            <ac:cxnSpMk id="6" creationId="{87FF2820-5A16-0233-1773-1F21F7F308DB}"/>
          </ac:cxnSpMkLst>
        </pc:cxnChg>
        <pc:cxnChg chg="add del mod">
          <ac:chgData name="JANDA, JOSH (Synchrony)" userId="88d6f258-6b72-495c-92c4-22279cc8922b" providerId="ADAL" clId="{CBD9846A-8E8F-4839-8921-EBED72B27B32}" dt="2023-03-20T13:45:36.891" v="647" actId="478"/>
          <ac:cxnSpMkLst>
            <pc:docMk/>
            <pc:sldMk cId="3890302506" sldId="266128"/>
            <ac:cxnSpMk id="8" creationId="{FC438CDE-AD7F-1FB5-8DCB-DB33AFE4AB23}"/>
          </ac:cxnSpMkLst>
        </pc:cxnChg>
      </pc:sldChg>
      <pc:sldChg chg="del">
        <pc:chgData name="JANDA, JOSH (Synchrony)" userId="88d6f258-6b72-495c-92c4-22279cc8922b" providerId="ADAL" clId="{CBD9846A-8E8F-4839-8921-EBED72B27B32}" dt="2023-03-20T14:04:18.204" v="3277" actId="47"/>
        <pc:sldMkLst>
          <pc:docMk/>
          <pc:sldMk cId="352065249" sldId="266129"/>
        </pc:sldMkLst>
      </pc:sldChg>
      <pc:sldChg chg="del">
        <pc:chgData name="JANDA, JOSH (Synchrony)" userId="88d6f258-6b72-495c-92c4-22279cc8922b" providerId="ADAL" clId="{CBD9846A-8E8F-4839-8921-EBED72B27B32}" dt="2023-03-20T14:04:19.021" v="3278" actId="47"/>
        <pc:sldMkLst>
          <pc:docMk/>
          <pc:sldMk cId="2236001603" sldId="266130"/>
        </pc:sldMkLst>
      </pc:sldChg>
      <pc:sldChg chg="del">
        <pc:chgData name="JANDA, JOSH (Synchrony)" userId="88d6f258-6b72-495c-92c4-22279cc8922b" providerId="ADAL" clId="{CBD9846A-8E8F-4839-8921-EBED72B27B32}" dt="2023-03-20T14:04:19.570" v="3279" actId="47"/>
        <pc:sldMkLst>
          <pc:docMk/>
          <pc:sldMk cId="280806511" sldId="266131"/>
        </pc:sldMkLst>
      </pc:sldChg>
      <pc:sldChg chg="del">
        <pc:chgData name="JANDA, JOSH (Synchrony)" userId="88d6f258-6b72-495c-92c4-22279cc8922b" providerId="ADAL" clId="{CBD9846A-8E8F-4839-8921-EBED72B27B32}" dt="2023-03-20T14:04:17.426" v="3276" actId="47"/>
        <pc:sldMkLst>
          <pc:docMk/>
          <pc:sldMk cId="3740170858" sldId="266132"/>
        </pc:sldMkLst>
      </pc:sldChg>
      <pc:sldChg chg="modSp mod">
        <pc:chgData name="JANDA, JOSH (Synchrony)" userId="88d6f258-6b72-495c-92c4-22279cc8922b" providerId="ADAL" clId="{CBD9846A-8E8F-4839-8921-EBED72B27B32}" dt="2023-03-20T13:49:12.949" v="789" actId="20577"/>
        <pc:sldMkLst>
          <pc:docMk/>
          <pc:sldMk cId="3033754876" sldId="266133"/>
        </pc:sldMkLst>
        <pc:spChg chg="mod">
          <ac:chgData name="JANDA, JOSH (Synchrony)" userId="88d6f258-6b72-495c-92c4-22279cc8922b" providerId="ADAL" clId="{CBD9846A-8E8F-4839-8921-EBED72B27B32}" dt="2023-03-20T13:48:08.570" v="720" actId="1036"/>
          <ac:spMkLst>
            <pc:docMk/>
            <pc:sldMk cId="3033754876" sldId="266133"/>
            <ac:spMk id="2" creationId="{C3B672AD-88AA-43E0-AE93-18E082018BBC}"/>
          </ac:spMkLst>
        </pc:spChg>
        <pc:spChg chg="mod">
          <ac:chgData name="JANDA, JOSH (Synchrony)" userId="88d6f258-6b72-495c-92c4-22279cc8922b" providerId="ADAL" clId="{CBD9846A-8E8F-4839-8921-EBED72B27B32}" dt="2023-03-20T13:48:08.570" v="720" actId="1036"/>
          <ac:spMkLst>
            <pc:docMk/>
            <pc:sldMk cId="3033754876" sldId="266133"/>
            <ac:spMk id="3" creationId="{FE7BF099-ED38-4982-BED3-8908905E5499}"/>
          </ac:spMkLst>
        </pc:spChg>
        <pc:spChg chg="mod">
          <ac:chgData name="JANDA, JOSH (Synchrony)" userId="88d6f258-6b72-495c-92c4-22279cc8922b" providerId="ADAL" clId="{CBD9846A-8E8F-4839-8921-EBED72B27B32}" dt="2023-03-20T13:48:16.699" v="722" actId="115"/>
          <ac:spMkLst>
            <pc:docMk/>
            <pc:sldMk cId="3033754876" sldId="266133"/>
            <ac:spMk id="4" creationId="{9542C1C5-721F-41FE-A453-649E950D4B67}"/>
          </ac:spMkLst>
        </pc:spChg>
        <pc:spChg chg="mod">
          <ac:chgData name="JANDA, JOSH (Synchrony)" userId="88d6f258-6b72-495c-92c4-22279cc8922b" providerId="ADAL" clId="{CBD9846A-8E8F-4839-8921-EBED72B27B32}" dt="2023-03-20T13:48:08.570" v="720" actId="1036"/>
          <ac:spMkLst>
            <pc:docMk/>
            <pc:sldMk cId="3033754876" sldId="266133"/>
            <ac:spMk id="6" creationId="{3FB8082A-2739-4584-B26B-69B5A26F6FE2}"/>
          </ac:spMkLst>
        </pc:spChg>
        <pc:spChg chg="mod">
          <ac:chgData name="JANDA, JOSH (Synchrony)" userId="88d6f258-6b72-495c-92c4-22279cc8922b" providerId="ADAL" clId="{CBD9846A-8E8F-4839-8921-EBED72B27B32}" dt="2023-03-20T13:49:12.949" v="789" actId="20577"/>
          <ac:spMkLst>
            <pc:docMk/>
            <pc:sldMk cId="3033754876" sldId="266133"/>
            <ac:spMk id="7" creationId="{5A1DDD0B-1ADE-43D1-8D15-A7EE08411121}"/>
          </ac:spMkLst>
        </pc:spChg>
        <pc:spChg chg="mod">
          <ac:chgData name="JANDA, JOSH (Synchrony)" userId="88d6f258-6b72-495c-92c4-22279cc8922b" providerId="ADAL" clId="{CBD9846A-8E8F-4839-8921-EBED72B27B32}" dt="2023-03-20T13:48:08.570" v="720" actId="1036"/>
          <ac:spMkLst>
            <pc:docMk/>
            <pc:sldMk cId="3033754876" sldId="266133"/>
            <ac:spMk id="8" creationId="{2D4B5CEF-24DB-48F2-B3E0-32A6886BA23C}"/>
          </ac:spMkLst>
        </pc:spChg>
        <pc:spChg chg="mod">
          <ac:chgData name="JANDA, JOSH (Synchrony)" userId="88d6f258-6b72-495c-92c4-22279cc8922b" providerId="ADAL" clId="{CBD9846A-8E8F-4839-8921-EBED72B27B32}" dt="2023-03-20T13:48:08.570" v="720" actId="1036"/>
          <ac:spMkLst>
            <pc:docMk/>
            <pc:sldMk cId="3033754876" sldId="266133"/>
            <ac:spMk id="9" creationId="{3555E3EE-348F-4BF9-B1B6-ABA507D2E6B5}"/>
          </ac:spMkLst>
        </pc:spChg>
        <pc:spChg chg="mod">
          <ac:chgData name="JANDA, JOSH (Synchrony)" userId="88d6f258-6b72-495c-92c4-22279cc8922b" providerId="ADAL" clId="{CBD9846A-8E8F-4839-8921-EBED72B27B32}" dt="2023-03-20T13:48:08.570" v="720" actId="1036"/>
          <ac:spMkLst>
            <pc:docMk/>
            <pc:sldMk cId="3033754876" sldId="266133"/>
            <ac:spMk id="10" creationId="{8AE7C194-1F7C-4F15-B077-178580E8CAAD}"/>
          </ac:spMkLst>
        </pc:spChg>
      </pc:sldChg>
      <pc:sldChg chg="del">
        <pc:chgData name="JANDA, JOSH (Synchrony)" userId="88d6f258-6b72-495c-92c4-22279cc8922b" providerId="ADAL" clId="{CBD9846A-8E8F-4839-8921-EBED72B27B32}" dt="2023-03-20T14:04:20.209" v="3280" actId="47"/>
        <pc:sldMkLst>
          <pc:docMk/>
          <pc:sldMk cId="291294125" sldId="266134"/>
        </pc:sldMkLst>
      </pc:sldChg>
      <pc:sldChg chg="addSp delSp modSp add mod">
        <pc:chgData name="JANDA, JOSH (Synchrony)" userId="88d6f258-6b72-495c-92c4-22279cc8922b" providerId="ADAL" clId="{CBD9846A-8E8F-4839-8921-EBED72B27B32}" dt="2023-03-20T16:23:45.450" v="3305" actId="20577"/>
        <pc:sldMkLst>
          <pc:docMk/>
          <pc:sldMk cId="4163600593" sldId="266135"/>
        </pc:sldMkLst>
        <pc:spChg chg="mod">
          <ac:chgData name="JANDA, JOSH (Synchrony)" userId="88d6f258-6b72-495c-92c4-22279cc8922b" providerId="ADAL" clId="{CBD9846A-8E8F-4839-8921-EBED72B27B32}" dt="2023-03-20T16:23:45.450" v="3305" actId="20577"/>
          <ac:spMkLst>
            <pc:docMk/>
            <pc:sldMk cId="4163600593" sldId="266135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CBD9846A-8E8F-4839-8921-EBED72B27B32}" dt="2023-03-20T13:44:05.914" v="521" actId="1038"/>
          <ac:spMkLst>
            <pc:docMk/>
            <pc:sldMk cId="4163600593" sldId="266135"/>
            <ac:spMk id="4" creationId="{00A53F59-BD33-4AB0-8DEF-6C1AEBF21E50}"/>
          </ac:spMkLst>
        </pc:spChg>
        <pc:cxnChg chg="add del mod">
          <ac:chgData name="JANDA, JOSH (Synchrony)" userId="88d6f258-6b72-495c-92c4-22279cc8922b" providerId="ADAL" clId="{CBD9846A-8E8F-4839-8921-EBED72B27B32}" dt="2023-03-20T13:45:47.782" v="650" actId="478"/>
          <ac:cxnSpMkLst>
            <pc:docMk/>
            <pc:sldMk cId="4163600593" sldId="266135"/>
            <ac:cxnSpMk id="5" creationId="{D9F6116A-8E93-E571-FDDD-D65EF03D5A3C}"/>
          </ac:cxnSpMkLst>
        </pc:cxnChg>
      </pc:sldChg>
      <pc:sldChg chg="delSp modSp new mod">
        <pc:chgData name="JANDA, JOSH (Synchrony)" userId="88d6f258-6b72-495c-92c4-22279cc8922b" providerId="ADAL" clId="{CBD9846A-8E8F-4839-8921-EBED72B27B32}" dt="2023-03-20T16:27:14.257" v="3370" actId="20577"/>
        <pc:sldMkLst>
          <pc:docMk/>
          <pc:sldMk cId="1443839167" sldId="266136"/>
        </pc:sldMkLst>
        <pc:spChg chg="mod">
          <ac:chgData name="JANDA, JOSH (Synchrony)" userId="88d6f258-6b72-495c-92c4-22279cc8922b" providerId="ADAL" clId="{CBD9846A-8E8F-4839-8921-EBED72B27B32}" dt="2023-03-20T16:08:44.546" v="3292" actId="20577"/>
          <ac:spMkLst>
            <pc:docMk/>
            <pc:sldMk cId="1443839167" sldId="266136"/>
            <ac:spMk id="2" creationId="{4CA2D51D-9E44-2F06-6A59-D0F4C0C2B75A}"/>
          </ac:spMkLst>
        </pc:spChg>
        <pc:spChg chg="mod">
          <ac:chgData name="JANDA, JOSH (Synchrony)" userId="88d6f258-6b72-495c-92c4-22279cc8922b" providerId="ADAL" clId="{CBD9846A-8E8F-4839-8921-EBED72B27B32}" dt="2023-03-20T13:51:09.814" v="1006" actId="20577"/>
          <ac:spMkLst>
            <pc:docMk/>
            <pc:sldMk cId="1443839167" sldId="266136"/>
            <ac:spMk id="3" creationId="{499AC9BE-0C51-2B3C-360D-59AF0C95EE1D}"/>
          </ac:spMkLst>
        </pc:spChg>
        <pc:spChg chg="mod">
          <ac:chgData name="JANDA, JOSH (Synchrony)" userId="88d6f258-6b72-495c-92c4-22279cc8922b" providerId="ADAL" clId="{CBD9846A-8E8F-4839-8921-EBED72B27B32}" dt="2023-03-20T16:27:14.257" v="3370" actId="20577"/>
          <ac:spMkLst>
            <pc:docMk/>
            <pc:sldMk cId="1443839167" sldId="266136"/>
            <ac:spMk id="4" creationId="{92D4C775-42D4-74EB-4B8C-BCDC60C8B8F5}"/>
          </ac:spMkLst>
        </pc:spChg>
        <pc:spChg chg="del">
          <ac:chgData name="JANDA, JOSH (Synchrony)" userId="88d6f258-6b72-495c-92c4-22279cc8922b" providerId="ADAL" clId="{CBD9846A-8E8F-4839-8921-EBED72B27B32}" dt="2023-03-20T13:54:28.080" v="1519" actId="478"/>
          <ac:spMkLst>
            <pc:docMk/>
            <pc:sldMk cId="1443839167" sldId="266136"/>
            <ac:spMk id="5" creationId="{9E02ACD3-D5C3-54D5-C295-F77C16C85963}"/>
          </ac:spMkLst>
        </pc:spChg>
        <pc:spChg chg="mod">
          <ac:chgData name="JANDA, JOSH (Synchrony)" userId="88d6f258-6b72-495c-92c4-22279cc8922b" providerId="ADAL" clId="{CBD9846A-8E8F-4839-8921-EBED72B27B32}" dt="2023-03-20T13:52:25.796" v="1167" actId="20577"/>
          <ac:spMkLst>
            <pc:docMk/>
            <pc:sldMk cId="1443839167" sldId="266136"/>
            <ac:spMk id="6" creationId="{2335CEDA-4312-C531-A7D8-33037BB187CD}"/>
          </ac:spMkLst>
        </pc:spChg>
        <pc:spChg chg="mod">
          <ac:chgData name="JANDA, JOSH (Synchrony)" userId="88d6f258-6b72-495c-92c4-22279cc8922b" providerId="ADAL" clId="{CBD9846A-8E8F-4839-8921-EBED72B27B32}" dt="2023-03-20T13:53:25.917" v="1348" actId="20577"/>
          <ac:spMkLst>
            <pc:docMk/>
            <pc:sldMk cId="1443839167" sldId="266136"/>
            <ac:spMk id="7" creationId="{87B5526D-D307-D35E-4CB3-C4E6EFBC7905}"/>
          </ac:spMkLst>
        </pc:spChg>
        <pc:spChg chg="mod">
          <ac:chgData name="JANDA, JOSH (Synchrony)" userId="88d6f258-6b72-495c-92c4-22279cc8922b" providerId="ADAL" clId="{CBD9846A-8E8F-4839-8921-EBED72B27B32}" dt="2023-03-20T13:54:23.780" v="1517" actId="403"/>
          <ac:spMkLst>
            <pc:docMk/>
            <pc:sldMk cId="1443839167" sldId="266136"/>
            <ac:spMk id="8" creationId="{64B6BCC0-1710-8022-C3A2-E87174C8F502}"/>
          </ac:spMkLst>
        </pc:spChg>
        <pc:spChg chg="mod">
          <ac:chgData name="JANDA, JOSH (Synchrony)" userId="88d6f258-6b72-495c-92c4-22279cc8922b" providerId="ADAL" clId="{CBD9846A-8E8F-4839-8921-EBED72B27B32}" dt="2023-03-20T13:50:06.976" v="808" actId="122"/>
          <ac:spMkLst>
            <pc:docMk/>
            <pc:sldMk cId="1443839167" sldId="266136"/>
            <ac:spMk id="9" creationId="{8E33092D-698B-75FC-53F3-838DBE953ACD}"/>
          </ac:spMkLst>
        </pc:spChg>
        <pc:spChg chg="mod">
          <ac:chgData name="JANDA, JOSH (Synchrony)" userId="88d6f258-6b72-495c-92c4-22279cc8922b" providerId="ADAL" clId="{CBD9846A-8E8F-4839-8921-EBED72B27B32}" dt="2023-03-20T13:54:21.797" v="1516" actId="403"/>
          <ac:spMkLst>
            <pc:docMk/>
            <pc:sldMk cId="1443839167" sldId="266136"/>
            <ac:spMk id="10" creationId="{A18B053C-BB24-7758-9AD4-17837FB1970C}"/>
          </ac:spMkLst>
        </pc:spChg>
        <pc:spChg chg="mod">
          <ac:chgData name="JANDA, JOSH (Synchrony)" userId="88d6f258-6b72-495c-92c4-22279cc8922b" providerId="ADAL" clId="{CBD9846A-8E8F-4839-8921-EBED72B27B32}" dt="2023-03-20T13:54:25.803" v="1518" actId="403"/>
          <ac:spMkLst>
            <pc:docMk/>
            <pc:sldMk cId="1443839167" sldId="266136"/>
            <ac:spMk id="11" creationId="{F1911376-1C97-F19B-542D-28495C1C0AB5}"/>
          </ac:spMkLst>
        </pc:spChg>
      </pc:sldChg>
      <pc:sldChg chg="new del">
        <pc:chgData name="JANDA, JOSH (Synchrony)" userId="88d6f258-6b72-495c-92c4-22279cc8922b" providerId="ADAL" clId="{CBD9846A-8E8F-4839-8921-EBED72B27B32}" dt="2023-03-20T13:55:09.882" v="1522" actId="47"/>
        <pc:sldMkLst>
          <pc:docMk/>
          <pc:sldMk cId="2932813256" sldId="266137"/>
        </pc:sldMkLst>
      </pc:sldChg>
      <pc:sldChg chg="modSp add mod">
        <pc:chgData name="JANDA, JOSH (Synchrony)" userId="88d6f258-6b72-495c-92c4-22279cc8922b" providerId="ADAL" clId="{CBD9846A-8E8F-4839-8921-EBED72B27B32}" dt="2023-03-20T16:08:38.945" v="3290" actId="20577"/>
        <pc:sldMkLst>
          <pc:docMk/>
          <pc:sldMk cId="2125138744" sldId="266138"/>
        </pc:sldMkLst>
        <pc:spChg chg="mod">
          <ac:chgData name="JANDA, JOSH (Synchrony)" userId="88d6f258-6b72-495c-92c4-22279cc8922b" providerId="ADAL" clId="{CBD9846A-8E8F-4839-8921-EBED72B27B32}" dt="2023-03-20T16:08:38.945" v="3290" actId="20577"/>
          <ac:spMkLst>
            <pc:docMk/>
            <pc:sldMk cId="2125138744" sldId="266138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CBD9846A-8E8F-4839-8921-EBED72B27B32}" dt="2023-03-20T13:55:18.514" v="1553" actId="20577"/>
          <ac:spMkLst>
            <pc:docMk/>
            <pc:sldMk cId="2125138744" sldId="266138"/>
            <ac:spMk id="4" creationId="{00A53F59-BD33-4AB0-8DEF-6C1AEBF21E50}"/>
          </ac:spMkLst>
        </pc:spChg>
      </pc:sldChg>
      <pc:sldChg chg="modSp add mod">
        <pc:chgData name="JANDA, JOSH (Synchrony)" userId="88d6f258-6b72-495c-92c4-22279cc8922b" providerId="ADAL" clId="{CBD9846A-8E8F-4839-8921-EBED72B27B32}" dt="2023-03-20T16:06:19.891" v="3288" actId="20577"/>
        <pc:sldMkLst>
          <pc:docMk/>
          <pc:sldMk cId="278145180" sldId="266139"/>
        </pc:sldMkLst>
        <pc:spChg chg="mod">
          <ac:chgData name="JANDA, JOSH (Synchrony)" userId="88d6f258-6b72-495c-92c4-22279cc8922b" providerId="ADAL" clId="{CBD9846A-8E8F-4839-8921-EBED72B27B32}" dt="2023-03-20T16:06:19.891" v="3288" actId="20577"/>
          <ac:spMkLst>
            <pc:docMk/>
            <pc:sldMk cId="278145180" sldId="266139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CBD9846A-8E8F-4839-8921-EBED72B27B32}" dt="2023-03-20T13:58:27.060" v="2145" actId="20577"/>
          <ac:spMkLst>
            <pc:docMk/>
            <pc:sldMk cId="278145180" sldId="266139"/>
            <ac:spMk id="4" creationId="{00A53F59-BD33-4AB0-8DEF-6C1AEBF21E50}"/>
          </ac:spMkLst>
        </pc:spChg>
      </pc:sldChg>
    </pc:docChg>
  </pc:docChgLst>
  <pc:docChgLst>
    <pc:chgData name="JANDA, JOSH (Synchrony)" userId="88d6f258-6b72-495c-92c4-22279cc8922b" providerId="ADAL" clId="{7DB4342B-6A3D-4F5B-995F-4F7A99987AD2}"/>
    <pc:docChg chg="undo custSel addSld delSld modSld">
      <pc:chgData name="JANDA, JOSH (Synchrony)" userId="88d6f258-6b72-495c-92c4-22279cc8922b" providerId="ADAL" clId="{7DB4342B-6A3D-4F5B-995F-4F7A99987AD2}" dt="2023-02-17T19:20:53.121" v="1381" actId="20577"/>
      <pc:docMkLst>
        <pc:docMk/>
      </pc:docMkLst>
      <pc:sldChg chg="modSp add del mod setBg">
        <pc:chgData name="JANDA, JOSH (Synchrony)" userId="88d6f258-6b72-495c-92c4-22279cc8922b" providerId="ADAL" clId="{7DB4342B-6A3D-4F5B-995F-4F7A99987AD2}" dt="2023-02-17T19:12:28.163" v="1183" actId="47"/>
        <pc:sldMkLst>
          <pc:docMk/>
          <pc:sldMk cId="0" sldId="267"/>
        </pc:sldMkLst>
        <pc:spChg chg="mod">
          <ac:chgData name="JANDA, JOSH (Synchrony)" userId="88d6f258-6b72-495c-92c4-22279cc8922b" providerId="ADAL" clId="{7DB4342B-6A3D-4F5B-995F-4F7A99987AD2}" dt="2023-02-17T19:10:00.477" v="1034" actId="1076"/>
          <ac:spMkLst>
            <pc:docMk/>
            <pc:sldMk cId="0" sldId="267"/>
            <ac:spMk id="193" creationId="{00000000-0000-0000-0000-000000000000}"/>
          </ac:spMkLst>
        </pc:spChg>
        <pc:spChg chg="mod">
          <ac:chgData name="JANDA, JOSH (Synchrony)" userId="88d6f258-6b72-495c-92c4-22279cc8922b" providerId="ADAL" clId="{7DB4342B-6A3D-4F5B-995F-4F7A99987AD2}" dt="2023-02-17T18:29:22.480" v="943"/>
          <ac:spMkLst>
            <pc:docMk/>
            <pc:sldMk cId="0" sldId="267"/>
            <ac:spMk id="201" creationId="{00000000-0000-0000-0000-000000000000}"/>
          </ac:spMkLst>
        </pc:spChg>
      </pc:sldChg>
      <pc:sldChg chg="modSp mod">
        <pc:chgData name="JANDA, JOSH (Synchrony)" userId="88d6f258-6b72-495c-92c4-22279cc8922b" providerId="ADAL" clId="{7DB4342B-6A3D-4F5B-995F-4F7A99987AD2}" dt="2023-02-17T19:20:53.121" v="1381" actId="20577"/>
        <pc:sldMkLst>
          <pc:docMk/>
          <pc:sldMk cId="3890302506" sldId="266128"/>
        </pc:sldMkLst>
        <pc:spChg chg="mod">
          <ac:chgData name="JANDA, JOSH (Synchrony)" userId="88d6f258-6b72-495c-92c4-22279cc8922b" providerId="ADAL" clId="{7DB4342B-6A3D-4F5B-995F-4F7A99987AD2}" dt="2023-02-17T19:20:53.121" v="1381" actId="20577"/>
          <ac:spMkLst>
            <pc:docMk/>
            <pc:sldMk cId="3890302506" sldId="266128"/>
            <ac:spMk id="2" creationId="{F4D565ED-3228-4A80-A671-511587234C78}"/>
          </ac:spMkLst>
        </pc:spChg>
      </pc:sldChg>
      <pc:sldChg chg="modSp mod">
        <pc:chgData name="JANDA, JOSH (Synchrony)" userId="88d6f258-6b72-495c-92c4-22279cc8922b" providerId="ADAL" clId="{7DB4342B-6A3D-4F5B-995F-4F7A99987AD2}" dt="2023-02-17T18:55:35.596" v="961" actId="1076"/>
        <pc:sldMkLst>
          <pc:docMk/>
          <pc:sldMk cId="352065249" sldId="266129"/>
        </pc:sldMkLst>
        <pc:picChg chg="mod">
          <ac:chgData name="JANDA, JOSH (Synchrony)" userId="88d6f258-6b72-495c-92c4-22279cc8922b" providerId="ADAL" clId="{7DB4342B-6A3D-4F5B-995F-4F7A99987AD2}" dt="2023-02-17T18:55:35.596" v="961" actId="1076"/>
          <ac:picMkLst>
            <pc:docMk/>
            <pc:sldMk cId="352065249" sldId="266129"/>
            <ac:picMk id="6" creationId="{BA6C1ED5-BFE8-4187-9BB7-8AC4290F8D7B}"/>
          </ac:picMkLst>
        </pc:picChg>
      </pc:sldChg>
      <pc:sldChg chg="add del">
        <pc:chgData name="JANDA, JOSH (Synchrony)" userId="88d6f258-6b72-495c-92c4-22279cc8922b" providerId="ADAL" clId="{7DB4342B-6A3D-4F5B-995F-4F7A99987AD2}" dt="2023-02-15T17:51:45.008" v="743" actId="47"/>
        <pc:sldMkLst>
          <pc:docMk/>
          <pc:sldMk cId="1288684103" sldId="266132"/>
        </pc:sldMkLst>
      </pc:sldChg>
      <pc:sldChg chg="modSp new mod">
        <pc:chgData name="JANDA, JOSH (Synchrony)" userId="88d6f258-6b72-495c-92c4-22279cc8922b" providerId="ADAL" clId="{7DB4342B-6A3D-4F5B-995F-4F7A99987AD2}" dt="2023-02-15T20:06:01.702" v="917"/>
        <pc:sldMkLst>
          <pc:docMk/>
          <pc:sldMk cId="3740170858" sldId="266132"/>
        </pc:sldMkLst>
        <pc:spChg chg="mod">
          <ac:chgData name="JANDA, JOSH (Synchrony)" userId="88d6f258-6b72-495c-92c4-22279cc8922b" providerId="ADAL" clId="{7DB4342B-6A3D-4F5B-995F-4F7A99987AD2}" dt="2023-02-15T20:06:01.702" v="917"/>
          <ac:spMkLst>
            <pc:docMk/>
            <pc:sldMk cId="3740170858" sldId="266132"/>
            <ac:spMk id="2" creationId="{08E35FF7-7DC7-48B3-BE06-2CCA36F0C3CF}"/>
          </ac:spMkLst>
        </pc:spChg>
      </pc:sldChg>
      <pc:sldChg chg="addSp delSp modSp new mod">
        <pc:chgData name="JANDA, JOSH (Synchrony)" userId="88d6f258-6b72-495c-92c4-22279cc8922b" providerId="ADAL" clId="{7DB4342B-6A3D-4F5B-995F-4F7A99987AD2}" dt="2023-02-17T19:12:22.705" v="1182" actId="478"/>
        <pc:sldMkLst>
          <pc:docMk/>
          <pc:sldMk cId="3033754876" sldId="266133"/>
        </pc:sldMkLst>
        <pc:spChg chg="mod">
          <ac:chgData name="JANDA, JOSH (Synchrony)" userId="88d6f258-6b72-495c-92c4-22279cc8922b" providerId="ADAL" clId="{7DB4342B-6A3D-4F5B-995F-4F7A99987AD2}" dt="2023-02-17T19:10:46.583" v="1161" actId="1035"/>
          <ac:spMkLst>
            <pc:docMk/>
            <pc:sldMk cId="3033754876" sldId="266133"/>
            <ac:spMk id="2" creationId="{C3B672AD-88AA-43E0-AE93-18E082018BBC}"/>
          </ac:spMkLst>
        </pc:spChg>
        <pc:spChg chg="mod">
          <ac:chgData name="JANDA, JOSH (Synchrony)" userId="88d6f258-6b72-495c-92c4-22279cc8922b" providerId="ADAL" clId="{7DB4342B-6A3D-4F5B-995F-4F7A99987AD2}" dt="2023-02-17T19:10:46.583" v="1161" actId="1035"/>
          <ac:spMkLst>
            <pc:docMk/>
            <pc:sldMk cId="3033754876" sldId="266133"/>
            <ac:spMk id="3" creationId="{FE7BF099-ED38-4982-BED3-8908905E5499}"/>
          </ac:spMkLst>
        </pc:spChg>
        <pc:spChg chg="mod">
          <ac:chgData name="JANDA, JOSH (Synchrony)" userId="88d6f258-6b72-495c-92c4-22279cc8922b" providerId="ADAL" clId="{7DB4342B-6A3D-4F5B-995F-4F7A99987AD2}" dt="2023-02-17T19:12:13.768" v="1181" actId="122"/>
          <ac:spMkLst>
            <pc:docMk/>
            <pc:sldMk cId="3033754876" sldId="266133"/>
            <ac:spMk id="4" creationId="{9542C1C5-721F-41FE-A453-649E950D4B67}"/>
          </ac:spMkLst>
        </pc:spChg>
        <pc:spChg chg="del">
          <ac:chgData name="JANDA, JOSH (Synchrony)" userId="88d6f258-6b72-495c-92c4-22279cc8922b" providerId="ADAL" clId="{7DB4342B-6A3D-4F5B-995F-4F7A99987AD2}" dt="2023-02-17T19:12:22.705" v="1182" actId="478"/>
          <ac:spMkLst>
            <pc:docMk/>
            <pc:sldMk cId="3033754876" sldId="266133"/>
            <ac:spMk id="5" creationId="{0F89B9C4-1353-44BE-9D92-D4D7B02A6C31}"/>
          </ac:spMkLst>
        </pc:spChg>
        <pc:spChg chg="mod">
          <ac:chgData name="JANDA, JOSH (Synchrony)" userId="88d6f258-6b72-495c-92c4-22279cc8922b" providerId="ADAL" clId="{7DB4342B-6A3D-4F5B-995F-4F7A99987AD2}" dt="2023-02-17T19:10:46.583" v="1161" actId="1035"/>
          <ac:spMkLst>
            <pc:docMk/>
            <pc:sldMk cId="3033754876" sldId="266133"/>
            <ac:spMk id="6" creationId="{3FB8082A-2739-4584-B26B-69B5A26F6FE2}"/>
          </ac:spMkLst>
        </pc:spChg>
        <pc:spChg chg="mod">
          <ac:chgData name="JANDA, JOSH (Synchrony)" userId="88d6f258-6b72-495c-92c4-22279cc8922b" providerId="ADAL" clId="{7DB4342B-6A3D-4F5B-995F-4F7A99987AD2}" dt="2023-02-17T19:10:46.583" v="1161" actId="1035"/>
          <ac:spMkLst>
            <pc:docMk/>
            <pc:sldMk cId="3033754876" sldId="266133"/>
            <ac:spMk id="7" creationId="{5A1DDD0B-1ADE-43D1-8D15-A7EE08411121}"/>
          </ac:spMkLst>
        </pc:spChg>
        <pc:spChg chg="mod">
          <ac:chgData name="JANDA, JOSH (Synchrony)" userId="88d6f258-6b72-495c-92c4-22279cc8922b" providerId="ADAL" clId="{7DB4342B-6A3D-4F5B-995F-4F7A99987AD2}" dt="2023-02-17T19:10:46.583" v="1161" actId="1035"/>
          <ac:spMkLst>
            <pc:docMk/>
            <pc:sldMk cId="3033754876" sldId="266133"/>
            <ac:spMk id="8" creationId="{2D4B5CEF-24DB-48F2-B3E0-32A6886BA23C}"/>
          </ac:spMkLst>
        </pc:spChg>
        <pc:spChg chg="mod">
          <ac:chgData name="JANDA, JOSH (Synchrony)" userId="88d6f258-6b72-495c-92c4-22279cc8922b" providerId="ADAL" clId="{7DB4342B-6A3D-4F5B-995F-4F7A99987AD2}" dt="2023-02-17T19:10:46.583" v="1161" actId="1035"/>
          <ac:spMkLst>
            <pc:docMk/>
            <pc:sldMk cId="3033754876" sldId="266133"/>
            <ac:spMk id="9" creationId="{3555E3EE-348F-4BF9-B1B6-ABA507D2E6B5}"/>
          </ac:spMkLst>
        </pc:spChg>
        <pc:spChg chg="add mod">
          <ac:chgData name="JANDA, JOSH (Synchrony)" userId="88d6f258-6b72-495c-92c4-22279cc8922b" providerId="ADAL" clId="{7DB4342B-6A3D-4F5B-995F-4F7A99987AD2}" dt="2023-02-17T19:11:31.456" v="1167" actId="404"/>
          <ac:spMkLst>
            <pc:docMk/>
            <pc:sldMk cId="3033754876" sldId="266133"/>
            <ac:spMk id="10" creationId="{8AE7C194-1F7C-4F15-B077-178580E8CAAD}"/>
          </ac:spMkLst>
        </pc:spChg>
        <pc:spChg chg="add mod ord">
          <ac:chgData name="JANDA, JOSH (Synchrony)" userId="88d6f258-6b72-495c-92c4-22279cc8922b" providerId="ADAL" clId="{7DB4342B-6A3D-4F5B-995F-4F7A99987AD2}" dt="2023-02-17T19:12:03.534" v="1172" actId="167"/>
          <ac:spMkLst>
            <pc:docMk/>
            <pc:sldMk cId="3033754876" sldId="266133"/>
            <ac:spMk id="11" creationId="{C933B1F7-5889-450F-9858-7E7D5B3A1D87}"/>
          </ac:spMkLst>
        </pc:spChg>
      </pc:sldChg>
      <pc:sldChg chg="addSp delSp modSp add mod">
        <pc:chgData name="JANDA, JOSH (Synchrony)" userId="88d6f258-6b72-495c-92c4-22279cc8922b" providerId="ADAL" clId="{7DB4342B-6A3D-4F5B-995F-4F7A99987AD2}" dt="2023-02-17T19:14:22.637" v="1232" actId="1076"/>
        <pc:sldMkLst>
          <pc:docMk/>
          <pc:sldMk cId="291294125" sldId="266134"/>
        </pc:sldMkLst>
        <pc:spChg chg="del mod">
          <ac:chgData name="JANDA, JOSH (Synchrony)" userId="88d6f258-6b72-495c-92c4-22279cc8922b" providerId="ADAL" clId="{7DB4342B-6A3D-4F5B-995F-4F7A99987AD2}" dt="2023-02-17T19:14:16.717" v="1229" actId="478"/>
          <ac:spMkLst>
            <pc:docMk/>
            <pc:sldMk cId="291294125" sldId="266134"/>
            <ac:spMk id="2" creationId="{AC7AAF30-4A74-461A-9993-0B1B7552C0C1}"/>
          </ac:spMkLst>
        </pc:spChg>
        <pc:spChg chg="mod">
          <ac:chgData name="JANDA, JOSH (Synchrony)" userId="88d6f258-6b72-495c-92c4-22279cc8922b" providerId="ADAL" clId="{7DB4342B-6A3D-4F5B-995F-4F7A99987AD2}" dt="2023-02-17T19:13:17.008" v="1214" actId="20577"/>
          <ac:spMkLst>
            <pc:docMk/>
            <pc:sldMk cId="291294125" sldId="266134"/>
            <ac:spMk id="4" creationId="{1E23540A-DFEB-4515-A187-80A7682FD11C}"/>
          </ac:spMkLst>
        </pc:spChg>
        <pc:picChg chg="add del">
          <ac:chgData name="JANDA, JOSH (Synchrony)" userId="88d6f258-6b72-495c-92c4-22279cc8922b" providerId="ADAL" clId="{7DB4342B-6A3D-4F5B-995F-4F7A99987AD2}" dt="2023-02-17T19:13:37.081" v="1217" actId="22"/>
          <ac:picMkLst>
            <pc:docMk/>
            <pc:sldMk cId="291294125" sldId="266134"/>
            <ac:picMk id="5" creationId="{02E50092-186D-4999-B23A-B7B76003C426}"/>
          </ac:picMkLst>
        </pc:picChg>
        <pc:picChg chg="add mod">
          <ac:chgData name="JANDA, JOSH (Synchrony)" userId="88d6f258-6b72-495c-92c4-22279cc8922b" providerId="ADAL" clId="{7DB4342B-6A3D-4F5B-995F-4F7A99987AD2}" dt="2023-02-17T19:14:21.141" v="1231" actId="1076"/>
          <ac:picMkLst>
            <pc:docMk/>
            <pc:sldMk cId="291294125" sldId="266134"/>
            <ac:picMk id="7" creationId="{E2D9DFBE-5485-4499-A617-7533176E0A21}"/>
          </ac:picMkLst>
        </pc:picChg>
        <pc:picChg chg="add mod">
          <ac:chgData name="JANDA, JOSH (Synchrony)" userId="88d6f258-6b72-495c-92c4-22279cc8922b" providerId="ADAL" clId="{7DB4342B-6A3D-4F5B-995F-4F7A99987AD2}" dt="2023-02-17T19:14:22.637" v="1232" actId="1076"/>
          <ac:picMkLst>
            <pc:docMk/>
            <pc:sldMk cId="291294125" sldId="266134"/>
            <ac:picMk id="9" creationId="{8E87D8EA-DC86-45E6-A820-E83051CAE8EA}"/>
          </ac:picMkLst>
        </pc:picChg>
      </pc:sldChg>
      <pc:sldMasterChg chg="delSldLayout">
        <pc:chgData name="JANDA, JOSH (Synchrony)" userId="88d6f258-6b72-495c-92c4-22279cc8922b" providerId="ADAL" clId="{7DB4342B-6A3D-4F5B-995F-4F7A99987AD2}" dt="2023-02-17T19:12:28.163" v="1183" actId="47"/>
        <pc:sldMasterMkLst>
          <pc:docMk/>
          <pc:sldMasterMk cId="877779786" sldId="2147483711"/>
        </pc:sldMasterMkLst>
        <pc:sldLayoutChg chg="del">
          <pc:chgData name="JANDA, JOSH (Synchrony)" userId="88d6f258-6b72-495c-92c4-22279cc8922b" providerId="ADAL" clId="{7DB4342B-6A3D-4F5B-995F-4F7A99987AD2}" dt="2023-02-17T19:12:28.163" v="1183" actId="47"/>
          <pc:sldLayoutMkLst>
            <pc:docMk/>
            <pc:sldMasterMk cId="877779786" sldId="2147483711"/>
            <pc:sldLayoutMk cId="3296531737" sldId="2147483733"/>
          </pc:sldLayoutMkLst>
        </pc:sldLayoutChg>
      </pc:sldMasterChg>
    </pc:docChg>
  </pc:docChgLst>
  <pc:docChgLst>
    <pc:chgData name="JANDA, JOSH (Synchrony)" userId="88d6f258-6b72-495c-92c4-22279cc8922b" providerId="ADAL" clId="{9E96817C-7FFC-4AE2-A705-60847E73B15B}"/>
    <pc:docChg chg="undo custSel addSld modSld">
      <pc:chgData name="JANDA, JOSH (Synchrony)" userId="88d6f258-6b72-495c-92c4-22279cc8922b" providerId="ADAL" clId="{9E96817C-7FFC-4AE2-A705-60847E73B15B}" dt="2023-03-22T22:49:33.285" v="1534" actId="1076"/>
      <pc:docMkLst>
        <pc:docMk/>
      </pc:docMkLst>
      <pc:sldChg chg="modSp mod">
        <pc:chgData name="JANDA, JOSH (Synchrony)" userId="88d6f258-6b72-495c-92c4-22279cc8922b" providerId="ADAL" clId="{9E96817C-7FFC-4AE2-A705-60847E73B15B}" dt="2023-03-22T20:12:01.392" v="1508" actId="113"/>
        <pc:sldMkLst>
          <pc:docMk/>
          <pc:sldMk cId="1901093714" sldId="340"/>
        </pc:sldMkLst>
        <pc:spChg chg="mod">
          <ac:chgData name="JANDA, JOSH (Synchrony)" userId="88d6f258-6b72-495c-92c4-22279cc8922b" providerId="ADAL" clId="{9E96817C-7FFC-4AE2-A705-60847E73B15B}" dt="2023-03-22T19:59:18.531" v="1176" actId="255"/>
          <ac:spMkLst>
            <pc:docMk/>
            <pc:sldMk cId="1901093714" sldId="340"/>
            <ac:spMk id="2" creationId="{1618D020-F861-2748-959B-D32273E77D65}"/>
          </ac:spMkLst>
        </pc:spChg>
        <pc:spChg chg="mod">
          <ac:chgData name="JANDA, JOSH (Synchrony)" userId="88d6f258-6b72-495c-92c4-22279cc8922b" providerId="ADAL" clId="{9E96817C-7FFC-4AE2-A705-60847E73B15B}" dt="2023-03-22T20:12:01.392" v="1508" actId="113"/>
          <ac:spMkLst>
            <pc:docMk/>
            <pc:sldMk cId="1901093714" sldId="340"/>
            <ac:spMk id="19" creationId="{7AE5B5A1-CE15-4D3A-B8A5-5B6399DC6EDA}"/>
          </ac:spMkLst>
        </pc:spChg>
      </pc:sldChg>
      <pc:sldChg chg="modSp mod">
        <pc:chgData name="JANDA, JOSH (Synchrony)" userId="88d6f258-6b72-495c-92c4-22279cc8922b" providerId="ADAL" clId="{9E96817C-7FFC-4AE2-A705-60847E73B15B}" dt="2023-03-22T20:11:59.530" v="1507" actId="113"/>
        <pc:sldMkLst>
          <pc:docMk/>
          <pc:sldMk cId="2475111880" sldId="430"/>
        </pc:sldMkLst>
        <pc:spChg chg="mod">
          <ac:chgData name="JANDA, JOSH (Synchrony)" userId="88d6f258-6b72-495c-92c4-22279cc8922b" providerId="ADAL" clId="{9E96817C-7FFC-4AE2-A705-60847E73B15B}" dt="2023-03-22T19:59:24.634" v="1177" actId="255"/>
          <ac:spMkLst>
            <pc:docMk/>
            <pc:sldMk cId="2475111880" sldId="430"/>
            <ac:spMk id="2" creationId="{1618D020-F861-2748-959B-D32273E77D65}"/>
          </ac:spMkLst>
        </pc:spChg>
        <pc:spChg chg="mod">
          <ac:chgData name="JANDA, JOSH (Synchrony)" userId="88d6f258-6b72-495c-92c4-22279cc8922b" providerId="ADAL" clId="{9E96817C-7FFC-4AE2-A705-60847E73B15B}" dt="2023-03-22T20:11:59.530" v="1507" actId="113"/>
          <ac:spMkLst>
            <pc:docMk/>
            <pc:sldMk cId="2475111880" sldId="430"/>
            <ac:spMk id="19" creationId="{7AE5B5A1-CE15-4D3A-B8A5-5B6399DC6EDA}"/>
          </ac:spMkLst>
        </pc:spChg>
      </pc:sldChg>
      <pc:sldChg chg="modSp mod">
        <pc:chgData name="JANDA, JOSH (Synchrony)" userId="88d6f258-6b72-495c-92c4-22279cc8922b" providerId="ADAL" clId="{9E96817C-7FFC-4AE2-A705-60847E73B15B}" dt="2023-03-22T20:12:51.331" v="1519" actId="403"/>
        <pc:sldMkLst>
          <pc:docMk/>
          <pc:sldMk cId="3890302506" sldId="266128"/>
        </pc:sldMkLst>
        <pc:spChg chg="mod">
          <ac:chgData name="JANDA, JOSH (Synchrony)" userId="88d6f258-6b72-495c-92c4-22279cc8922b" providerId="ADAL" clId="{9E96817C-7FFC-4AE2-A705-60847E73B15B}" dt="2023-03-22T20:12:51.331" v="1519" actId="403"/>
          <ac:spMkLst>
            <pc:docMk/>
            <pc:sldMk cId="3890302506" sldId="266128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9E96817C-7FFC-4AE2-A705-60847E73B15B}" dt="2023-03-22T20:05:13.991" v="1431" actId="20577"/>
          <ac:spMkLst>
            <pc:docMk/>
            <pc:sldMk cId="3890302506" sldId="266128"/>
            <ac:spMk id="4" creationId="{00A53F59-BD33-4AB0-8DEF-6C1AEBF21E50}"/>
          </ac:spMkLst>
        </pc:spChg>
      </pc:sldChg>
      <pc:sldChg chg="modSp mod">
        <pc:chgData name="JANDA, JOSH (Synchrony)" userId="88d6f258-6b72-495c-92c4-22279cc8922b" providerId="ADAL" clId="{9E96817C-7FFC-4AE2-A705-60847E73B15B}" dt="2023-03-22T20:13:36.914" v="1530" actId="1035"/>
        <pc:sldMkLst>
          <pc:docMk/>
          <pc:sldMk cId="3033754876" sldId="266133"/>
        </pc:sldMkLst>
        <pc:spChg chg="mod">
          <ac:chgData name="JANDA, JOSH (Synchrony)" userId="88d6f258-6b72-495c-92c4-22279cc8922b" providerId="ADAL" clId="{9E96817C-7FFC-4AE2-A705-60847E73B15B}" dt="2023-03-22T20:05:35.717" v="1495" actId="20577"/>
          <ac:spMkLst>
            <pc:docMk/>
            <pc:sldMk cId="3033754876" sldId="266133"/>
            <ac:spMk id="4" creationId="{9542C1C5-721F-41FE-A453-649E950D4B67}"/>
          </ac:spMkLst>
        </pc:spChg>
        <pc:spChg chg="mod">
          <ac:chgData name="JANDA, JOSH (Synchrony)" userId="88d6f258-6b72-495c-92c4-22279cc8922b" providerId="ADAL" clId="{9E96817C-7FFC-4AE2-A705-60847E73B15B}" dt="2023-03-22T15:38:43.972" v="1165" actId="20577"/>
          <ac:spMkLst>
            <pc:docMk/>
            <pc:sldMk cId="3033754876" sldId="266133"/>
            <ac:spMk id="9" creationId="{3555E3EE-348F-4BF9-B1B6-ABA507D2E6B5}"/>
          </ac:spMkLst>
        </pc:spChg>
        <pc:spChg chg="mod">
          <ac:chgData name="JANDA, JOSH (Synchrony)" userId="88d6f258-6b72-495c-92c4-22279cc8922b" providerId="ADAL" clId="{9E96817C-7FFC-4AE2-A705-60847E73B15B}" dt="2023-03-22T20:13:36.914" v="1530" actId="1035"/>
          <ac:spMkLst>
            <pc:docMk/>
            <pc:sldMk cId="3033754876" sldId="266133"/>
            <ac:spMk id="10" creationId="{8AE7C194-1F7C-4F15-B077-178580E8CAAD}"/>
          </ac:spMkLst>
        </pc:spChg>
      </pc:sldChg>
      <pc:sldChg chg="modSp mod">
        <pc:chgData name="JANDA, JOSH (Synchrony)" userId="88d6f258-6b72-495c-92c4-22279cc8922b" providerId="ADAL" clId="{9E96817C-7FFC-4AE2-A705-60847E73B15B}" dt="2023-03-22T22:49:33.285" v="1534" actId="1076"/>
        <pc:sldMkLst>
          <pc:docMk/>
          <pc:sldMk cId="4163600593" sldId="266135"/>
        </pc:sldMkLst>
        <pc:spChg chg="mod">
          <ac:chgData name="JANDA, JOSH (Synchrony)" userId="88d6f258-6b72-495c-92c4-22279cc8922b" providerId="ADAL" clId="{9E96817C-7FFC-4AE2-A705-60847E73B15B}" dt="2023-03-22T20:12:39.335" v="1516" actId="113"/>
          <ac:spMkLst>
            <pc:docMk/>
            <pc:sldMk cId="4163600593" sldId="266135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9E96817C-7FFC-4AE2-A705-60847E73B15B}" dt="2023-03-22T22:49:33.285" v="1534" actId="1076"/>
          <ac:spMkLst>
            <pc:docMk/>
            <pc:sldMk cId="4163600593" sldId="266135"/>
            <ac:spMk id="4" creationId="{00A53F59-BD33-4AB0-8DEF-6C1AEBF21E50}"/>
          </ac:spMkLst>
        </pc:spChg>
      </pc:sldChg>
      <pc:sldChg chg="addSp modSp mod">
        <pc:chgData name="JANDA, JOSH (Synchrony)" userId="88d6f258-6b72-495c-92c4-22279cc8922b" providerId="ADAL" clId="{9E96817C-7FFC-4AE2-A705-60847E73B15B}" dt="2023-03-22T22:49:30.285" v="1532" actId="404"/>
        <pc:sldMkLst>
          <pc:docMk/>
          <pc:sldMk cId="1443839167" sldId="266136"/>
        </pc:sldMkLst>
        <pc:spChg chg="mod">
          <ac:chgData name="JANDA, JOSH (Synchrony)" userId="88d6f258-6b72-495c-92c4-22279cc8922b" providerId="ADAL" clId="{9E96817C-7FFC-4AE2-A705-60847E73B15B}" dt="2023-03-21T18:47:57.240" v="1" actId="20577"/>
          <ac:spMkLst>
            <pc:docMk/>
            <pc:sldMk cId="1443839167" sldId="266136"/>
            <ac:spMk id="2" creationId="{4CA2D51D-9E44-2F06-6A59-D0F4C0C2B75A}"/>
          </ac:spMkLst>
        </pc:spChg>
        <pc:spChg chg="mod">
          <ac:chgData name="JANDA, JOSH (Synchrony)" userId="88d6f258-6b72-495c-92c4-22279cc8922b" providerId="ADAL" clId="{9E96817C-7FFC-4AE2-A705-60847E73B15B}" dt="2023-03-22T15:39:01.403" v="1171" actId="20577"/>
          <ac:spMkLst>
            <pc:docMk/>
            <pc:sldMk cId="1443839167" sldId="266136"/>
            <ac:spMk id="6" creationId="{2335CEDA-4312-C531-A7D8-33037BB187CD}"/>
          </ac:spMkLst>
        </pc:spChg>
        <pc:spChg chg="mod">
          <ac:chgData name="JANDA, JOSH (Synchrony)" userId="88d6f258-6b72-495c-92c4-22279cc8922b" providerId="ADAL" clId="{9E96817C-7FFC-4AE2-A705-60847E73B15B}" dt="2023-03-21T19:01:13.929" v="122" actId="20577"/>
          <ac:spMkLst>
            <pc:docMk/>
            <pc:sldMk cId="1443839167" sldId="266136"/>
            <ac:spMk id="8" creationId="{64B6BCC0-1710-8022-C3A2-E87174C8F502}"/>
          </ac:spMkLst>
        </pc:spChg>
        <pc:spChg chg="mod">
          <ac:chgData name="JANDA, JOSH (Synchrony)" userId="88d6f258-6b72-495c-92c4-22279cc8922b" providerId="ADAL" clId="{9E96817C-7FFC-4AE2-A705-60847E73B15B}" dt="2023-03-22T22:49:30.285" v="1532" actId="404"/>
          <ac:spMkLst>
            <pc:docMk/>
            <pc:sldMk cId="1443839167" sldId="266136"/>
            <ac:spMk id="9" creationId="{8E33092D-698B-75FC-53F3-838DBE953ACD}"/>
          </ac:spMkLst>
        </pc:spChg>
        <pc:picChg chg="add mod">
          <ac:chgData name="JANDA, JOSH (Synchrony)" userId="88d6f258-6b72-495c-92c4-22279cc8922b" providerId="ADAL" clId="{9E96817C-7FFC-4AE2-A705-60847E73B15B}" dt="2023-03-21T20:20:35.444" v="842" actId="1076"/>
          <ac:picMkLst>
            <pc:docMk/>
            <pc:sldMk cId="1443839167" sldId="266136"/>
            <ac:picMk id="12" creationId="{24165DAE-4F1A-01D8-BDCD-E46CA05DBE24}"/>
          </ac:picMkLst>
        </pc:picChg>
      </pc:sldChg>
      <pc:sldChg chg="modSp mod">
        <pc:chgData name="JANDA, JOSH (Synchrony)" userId="88d6f258-6b72-495c-92c4-22279cc8922b" providerId="ADAL" clId="{9E96817C-7FFC-4AE2-A705-60847E73B15B}" dt="2023-03-22T20:13:05.605" v="1520" actId="113"/>
        <pc:sldMkLst>
          <pc:docMk/>
          <pc:sldMk cId="2125138744" sldId="266138"/>
        </pc:sldMkLst>
        <pc:spChg chg="mod">
          <ac:chgData name="JANDA, JOSH (Synchrony)" userId="88d6f258-6b72-495c-92c4-22279cc8922b" providerId="ADAL" clId="{9E96817C-7FFC-4AE2-A705-60847E73B15B}" dt="2023-03-22T20:13:05.605" v="1520" actId="113"/>
          <ac:spMkLst>
            <pc:docMk/>
            <pc:sldMk cId="2125138744" sldId="266138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9E96817C-7FFC-4AE2-A705-60847E73B15B}" dt="2023-03-22T20:05:30.854" v="1479" actId="20577"/>
          <ac:spMkLst>
            <pc:docMk/>
            <pc:sldMk cId="2125138744" sldId="266138"/>
            <ac:spMk id="4" creationId="{00A53F59-BD33-4AB0-8DEF-6C1AEBF21E50}"/>
          </ac:spMkLst>
        </pc:spChg>
      </pc:sldChg>
      <pc:sldChg chg="modSp mod">
        <pc:chgData name="JANDA, JOSH (Synchrony)" userId="88d6f258-6b72-495c-92c4-22279cc8922b" providerId="ADAL" clId="{9E96817C-7FFC-4AE2-A705-60847E73B15B}" dt="2023-03-22T20:13:42.988" v="1531" actId="113"/>
        <pc:sldMkLst>
          <pc:docMk/>
          <pc:sldMk cId="278145180" sldId="266139"/>
        </pc:sldMkLst>
        <pc:spChg chg="mod">
          <ac:chgData name="JANDA, JOSH (Synchrony)" userId="88d6f258-6b72-495c-92c4-22279cc8922b" providerId="ADAL" clId="{9E96817C-7FFC-4AE2-A705-60847E73B15B}" dt="2023-03-22T20:13:42.988" v="1531" actId="113"/>
          <ac:spMkLst>
            <pc:docMk/>
            <pc:sldMk cId="278145180" sldId="266139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9E96817C-7FFC-4AE2-A705-60847E73B15B}" dt="2023-03-22T20:05:40.101" v="1502" actId="20577"/>
          <ac:spMkLst>
            <pc:docMk/>
            <pc:sldMk cId="278145180" sldId="266139"/>
            <ac:spMk id="4" creationId="{00A53F59-BD33-4AB0-8DEF-6C1AEBF21E50}"/>
          </ac:spMkLst>
        </pc:spChg>
      </pc:sldChg>
      <pc:sldChg chg="modSp add mod">
        <pc:chgData name="JANDA, JOSH (Synchrony)" userId="88d6f258-6b72-495c-92c4-22279cc8922b" providerId="ADAL" clId="{9E96817C-7FFC-4AE2-A705-60847E73B15B}" dt="2023-03-22T20:12:11.224" v="1511" actId="113"/>
        <pc:sldMkLst>
          <pc:docMk/>
          <pc:sldMk cId="178152522" sldId="266140"/>
        </pc:sldMkLst>
        <pc:spChg chg="mod">
          <ac:chgData name="JANDA, JOSH (Synchrony)" userId="88d6f258-6b72-495c-92c4-22279cc8922b" providerId="ADAL" clId="{9E96817C-7FFC-4AE2-A705-60847E73B15B}" dt="2023-03-22T20:12:11.224" v="1511" actId="113"/>
          <ac:spMkLst>
            <pc:docMk/>
            <pc:sldMk cId="178152522" sldId="266140"/>
            <ac:spMk id="2" creationId="{F4D565ED-3228-4A80-A671-511587234C78}"/>
          </ac:spMkLst>
        </pc:spChg>
        <pc:spChg chg="mod">
          <ac:chgData name="JANDA, JOSH (Synchrony)" userId="88d6f258-6b72-495c-92c4-22279cc8922b" providerId="ADAL" clId="{9E96817C-7FFC-4AE2-A705-60847E73B15B}" dt="2023-03-22T20:05:17.477" v="1440" actId="20577"/>
          <ac:spMkLst>
            <pc:docMk/>
            <pc:sldMk cId="178152522" sldId="266140"/>
            <ac:spMk id="4" creationId="{00A53F59-BD33-4AB0-8DEF-6C1AEBF21E50}"/>
          </ac:spMkLst>
        </pc:spChg>
      </pc:sldChg>
    </pc:docChg>
  </pc:docChgLst>
  <pc:docChgLst>
    <pc:chgData name="JANDA, JOSH (Synchrony)" userId="88d6f258-6b72-495c-92c4-22279cc8922b" providerId="ADAL" clId="{0D73A821-BF70-48E8-AD54-128B1BB00929}"/>
    <pc:docChg chg="undo custSel addSld delSld modSld">
      <pc:chgData name="JANDA, JOSH (Synchrony)" userId="88d6f258-6b72-495c-92c4-22279cc8922b" providerId="ADAL" clId="{0D73A821-BF70-48E8-AD54-128B1BB00929}" dt="2023-02-13T18:52:59.966" v="1879" actId="20577"/>
      <pc:docMkLst>
        <pc:docMk/>
      </pc:docMkLst>
      <pc:sldChg chg="del">
        <pc:chgData name="JANDA, JOSH (Synchrony)" userId="88d6f258-6b72-495c-92c4-22279cc8922b" providerId="ADAL" clId="{0D73A821-BF70-48E8-AD54-128B1BB00929}" dt="2023-02-13T18:46:37.879" v="1327" actId="47"/>
        <pc:sldMkLst>
          <pc:docMk/>
          <pc:sldMk cId="2016668702" sldId="261"/>
        </pc:sldMkLst>
      </pc:sldChg>
      <pc:sldChg chg="del">
        <pc:chgData name="JANDA, JOSH (Synchrony)" userId="88d6f258-6b72-495c-92c4-22279cc8922b" providerId="ADAL" clId="{0D73A821-BF70-48E8-AD54-128B1BB00929}" dt="2023-02-13T18:46:38.758" v="1330" actId="47"/>
        <pc:sldMkLst>
          <pc:docMk/>
          <pc:sldMk cId="941466446" sldId="265"/>
        </pc:sldMkLst>
      </pc:sldChg>
      <pc:sldChg chg="del">
        <pc:chgData name="JANDA, JOSH (Synchrony)" userId="88d6f258-6b72-495c-92c4-22279cc8922b" providerId="ADAL" clId="{0D73A821-BF70-48E8-AD54-128B1BB00929}" dt="2023-02-13T18:46:39.231" v="1332" actId="47"/>
        <pc:sldMkLst>
          <pc:docMk/>
          <pc:sldMk cId="4018795038" sldId="266118"/>
        </pc:sldMkLst>
      </pc:sldChg>
      <pc:sldChg chg="del">
        <pc:chgData name="JANDA, JOSH (Synchrony)" userId="88d6f258-6b72-495c-92c4-22279cc8922b" providerId="ADAL" clId="{0D73A821-BF70-48E8-AD54-128B1BB00929}" dt="2023-02-13T18:46:38.104" v="1328" actId="47"/>
        <pc:sldMkLst>
          <pc:docMk/>
          <pc:sldMk cId="1936100992" sldId="266122"/>
        </pc:sldMkLst>
      </pc:sldChg>
      <pc:sldChg chg="del">
        <pc:chgData name="JANDA, JOSH (Synchrony)" userId="88d6f258-6b72-495c-92c4-22279cc8922b" providerId="ADAL" clId="{0D73A821-BF70-48E8-AD54-128B1BB00929}" dt="2023-02-13T18:46:39.014" v="1331" actId="47"/>
        <pc:sldMkLst>
          <pc:docMk/>
          <pc:sldMk cId="75165278" sldId="266123"/>
        </pc:sldMkLst>
      </pc:sldChg>
      <pc:sldChg chg="del">
        <pc:chgData name="JANDA, JOSH (Synchrony)" userId="88d6f258-6b72-495c-92c4-22279cc8922b" providerId="ADAL" clId="{0D73A821-BF70-48E8-AD54-128B1BB00929}" dt="2023-02-13T18:46:38.511" v="1329" actId="47"/>
        <pc:sldMkLst>
          <pc:docMk/>
          <pc:sldMk cId="12723891" sldId="266124"/>
        </pc:sldMkLst>
      </pc:sldChg>
      <pc:sldChg chg="del">
        <pc:chgData name="JANDA, JOSH (Synchrony)" userId="88d6f258-6b72-495c-92c4-22279cc8922b" providerId="ADAL" clId="{0D73A821-BF70-48E8-AD54-128B1BB00929}" dt="2023-02-13T18:46:39.889" v="1333" actId="47"/>
        <pc:sldMkLst>
          <pc:docMk/>
          <pc:sldMk cId="2280519307" sldId="266125"/>
        </pc:sldMkLst>
      </pc:sldChg>
      <pc:sldChg chg="delSp mod">
        <pc:chgData name="JANDA, JOSH (Synchrony)" userId="88d6f258-6b72-495c-92c4-22279cc8922b" providerId="ADAL" clId="{0D73A821-BF70-48E8-AD54-128B1BB00929}" dt="2023-02-13T18:37:23.756" v="0" actId="478"/>
        <pc:sldMkLst>
          <pc:docMk/>
          <pc:sldMk cId="352065249" sldId="266129"/>
        </pc:sldMkLst>
        <pc:spChg chg="del">
          <ac:chgData name="JANDA, JOSH (Synchrony)" userId="88d6f258-6b72-495c-92c4-22279cc8922b" providerId="ADAL" clId="{0D73A821-BF70-48E8-AD54-128B1BB00929}" dt="2023-02-13T18:37:23.756" v="0" actId="478"/>
          <ac:spMkLst>
            <pc:docMk/>
            <pc:sldMk cId="352065249" sldId="266129"/>
            <ac:spMk id="3" creationId="{C1E9EDCA-47FA-4FF9-BD27-7E2FEC444BC9}"/>
          </ac:spMkLst>
        </pc:spChg>
      </pc:sldChg>
      <pc:sldChg chg="delSp modSp add mod">
        <pc:chgData name="JANDA, JOSH (Synchrony)" userId="88d6f258-6b72-495c-92c4-22279cc8922b" providerId="ADAL" clId="{0D73A821-BF70-48E8-AD54-128B1BB00929}" dt="2023-02-13T18:46:25.423" v="1326" actId="20577"/>
        <pc:sldMkLst>
          <pc:docMk/>
          <pc:sldMk cId="2236001603" sldId="266130"/>
        </pc:sldMkLst>
        <pc:spChg chg="mod">
          <ac:chgData name="JANDA, JOSH (Synchrony)" userId="88d6f258-6b72-495c-92c4-22279cc8922b" providerId="ADAL" clId="{0D73A821-BF70-48E8-AD54-128B1BB00929}" dt="2023-02-13T18:46:25.423" v="1326" actId="20577"/>
          <ac:spMkLst>
            <pc:docMk/>
            <pc:sldMk cId="2236001603" sldId="266130"/>
            <ac:spMk id="2" creationId="{AC7AAF30-4A74-461A-9993-0B1B7552C0C1}"/>
          </ac:spMkLst>
        </pc:spChg>
        <pc:spChg chg="mod">
          <ac:chgData name="JANDA, JOSH (Synchrony)" userId="88d6f258-6b72-495c-92c4-22279cc8922b" providerId="ADAL" clId="{0D73A821-BF70-48E8-AD54-128B1BB00929}" dt="2023-02-13T18:37:52.148" v="18" actId="20577"/>
          <ac:spMkLst>
            <pc:docMk/>
            <pc:sldMk cId="2236001603" sldId="266130"/>
            <ac:spMk id="4" creationId="{1E23540A-DFEB-4515-A187-80A7682FD11C}"/>
          </ac:spMkLst>
        </pc:spChg>
        <pc:picChg chg="del">
          <ac:chgData name="JANDA, JOSH (Synchrony)" userId="88d6f258-6b72-495c-92c4-22279cc8922b" providerId="ADAL" clId="{0D73A821-BF70-48E8-AD54-128B1BB00929}" dt="2023-02-13T18:37:53.813" v="19" actId="478"/>
          <ac:picMkLst>
            <pc:docMk/>
            <pc:sldMk cId="2236001603" sldId="266130"/>
            <ac:picMk id="6" creationId="{BA6C1ED5-BFE8-4187-9BB7-8AC4290F8D7B}"/>
          </ac:picMkLst>
        </pc:picChg>
      </pc:sldChg>
      <pc:sldChg chg="modSp add mod">
        <pc:chgData name="JANDA, JOSH (Synchrony)" userId="88d6f258-6b72-495c-92c4-22279cc8922b" providerId="ADAL" clId="{0D73A821-BF70-48E8-AD54-128B1BB00929}" dt="2023-02-13T18:52:59.966" v="1879" actId="20577"/>
        <pc:sldMkLst>
          <pc:docMk/>
          <pc:sldMk cId="280806511" sldId="266131"/>
        </pc:sldMkLst>
        <pc:spChg chg="mod">
          <ac:chgData name="JANDA, JOSH (Synchrony)" userId="88d6f258-6b72-495c-92c4-22279cc8922b" providerId="ADAL" clId="{0D73A821-BF70-48E8-AD54-128B1BB00929}" dt="2023-02-13T18:52:59.966" v="1879" actId="20577"/>
          <ac:spMkLst>
            <pc:docMk/>
            <pc:sldMk cId="280806511" sldId="266131"/>
            <ac:spMk id="2" creationId="{AC7AAF30-4A74-461A-9993-0B1B7552C0C1}"/>
          </ac:spMkLst>
        </pc:spChg>
        <pc:spChg chg="mod">
          <ac:chgData name="JANDA, JOSH (Synchrony)" userId="88d6f258-6b72-495c-92c4-22279cc8922b" providerId="ADAL" clId="{0D73A821-BF70-48E8-AD54-128B1BB00929}" dt="2023-02-13T18:49:12.053" v="1352" actId="20577"/>
          <ac:spMkLst>
            <pc:docMk/>
            <pc:sldMk cId="280806511" sldId="266131"/>
            <ac:spMk id="4" creationId="{1E23540A-DFEB-4515-A187-80A7682FD1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en-US" b="1">
              <a:latin typeface="Synchrony Sans" panose="02000503040000020004" pitchFamily="2" charset="7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en-US" b="1">
              <a:latin typeface="Synchrony Sans" panose="02000503040000020004" pitchFamily="2" charset="77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en-US" b="1">
              <a:latin typeface="Synchrony Sans" panose="02000503040000020004" pitchFamily="2" charset="77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7CD992F2-2E49-4BC1-937C-A4BE5086B220}" type="slidenum">
              <a:rPr lang="en-US" altLang="en-US" b="1">
                <a:latin typeface="Synchrony Sans" panose="02000503040000020004" pitchFamily="2" charset="77"/>
              </a:rPr>
              <a:pPr/>
              <a:t>‹#›</a:t>
            </a:fld>
            <a:endParaRPr lang="en-US" altLang="en-US" b="1">
              <a:latin typeface="Synchrony Sans" panose="0200050304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5102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b="1" i="0">
                <a:latin typeface="Synchrony Sans" panose="02000503040000020004" pitchFamily="2" charset="77"/>
              </a:defRPr>
            </a:lvl1pPr>
          </a:lstStyle>
          <a:p>
            <a:r>
              <a:rPr lang="en-US" altLang="en-US"/>
              <a:t>*</a:t>
            </a:r>
            <a:endParaRPr lang="en-US" alt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b="1" i="0">
                <a:latin typeface="Synchrony Sans" panose="02000503040000020004" pitchFamily="2" charset="77"/>
              </a:defRPr>
            </a:lvl1pPr>
          </a:lstStyle>
          <a:p>
            <a:r>
              <a:rPr lang="en-US" altLang="en-US"/>
              <a:t>07/16/96</a:t>
            </a:r>
            <a:endParaRPr lang="en-US" alt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b="1" i="0">
                <a:latin typeface="Synchrony Sans" panose="02000503040000020004" pitchFamily="2" charset="77"/>
              </a:defRPr>
            </a:lvl1pPr>
          </a:lstStyle>
          <a:p>
            <a:r>
              <a:rPr lang="en-US" altLang="en-US"/>
              <a:t>*</a:t>
            </a:r>
            <a:endParaRPr lang="en-US" alt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b="1" i="0">
                <a:latin typeface="Synchrony Sans" panose="02000503040000020004" pitchFamily="2" charset="77"/>
              </a:defRPr>
            </a:lvl1pPr>
          </a:lstStyle>
          <a:p>
            <a:r>
              <a:rPr lang="en-US" altLang="en-US"/>
              <a:t>##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661399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b="1" i="0" kern="1200">
        <a:solidFill>
          <a:schemeClr val="tx1"/>
        </a:solidFill>
        <a:latin typeface="Synchrony Sans" panose="02000503040000020004" pitchFamily="2" charset="77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1" i="0" kern="1200">
        <a:solidFill>
          <a:schemeClr val="tx1"/>
        </a:solidFill>
        <a:latin typeface="Synchrony Sans" panose="02000503040000020004" pitchFamily="2" charset="77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1" i="0" kern="1200">
        <a:solidFill>
          <a:schemeClr val="tx1"/>
        </a:solidFill>
        <a:latin typeface="Synchrony Sans" panose="02000503040000020004" pitchFamily="2" charset="77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1" i="0" kern="1200">
        <a:solidFill>
          <a:schemeClr val="tx1"/>
        </a:solidFill>
        <a:latin typeface="Synchrony Sans" panose="02000503040000020004" pitchFamily="2" charset="77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1" i="0" kern="1200">
        <a:solidFill>
          <a:schemeClr val="tx1"/>
        </a:solidFill>
        <a:latin typeface="Synchrony Sans" panose="02000503040000020004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en-US"/>
              <a:t>07/16/96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en-US"/>
              <a:t>##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381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altLang="en-US"/>
              <a:t>07/16/96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en-US"/>
              <a:t>##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9832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icture Placeholder 202"/>
          <p:cNvSpPr>
            <a:spLocks noGrp="1"/>
          </p:cNvSpPr>
          <p:nvPr>
            <p:ph type="pic" sz="quarter" idx="12"/>
          </p:nvPr>
        </p:nvSpPr>
        <p:spPr>
          <a:xfrm>
            <a:off x="495300" y="1066800"/>
            <a:ext cx="7958308" cy="398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solidFill>
                  <a:srgbClr val="FF0000"/>
                </a:solidFill>
                <a:latin typeface="Synchrony Sans" panose="02000503040000020004" pitchFamily="2" charset="77"/>
                <a:cs typeface="Synchrony Sans" panose="02000503040000020004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3217B5FE-4715-A946-9D24-F6E72EDA78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65" name="Text Placeholder 199">
            <a:extLst>
              <a:ext uri="{FF2B5EF4-FFF2-40B4-BE49-F238E27FC236}">
                <a16:creationId xmlns:a16="http://schemas.microsoft.com/office/drawing/2014/main" id="{31A85883-3151-3549-A100-B57E7F95B8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5" y="648164"/>
            <a:ext cx="6129303" cy="363561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marL="0" indent="0" algn="l" rtl="0" eaLnBrk="0" fontAlgn="base" hangingPunct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lnSpc>
                <a:spcPts val="2088"/>
              </a:lnSpc>
              <a:buFontTx/>
              <a:buNone/>
              <a:defRPr sz="1800" b="1" kern="1200" spc="200" baseline="0"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/>
              <a:t>Secondary Title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16895-50C7-EE47-B342-C0BC69AF234A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F41E7-F089-E84A-A90F-73E08476A209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386AA0-F483-5F45-A967-944A4594E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9909"/>
            <a:ext cx="1746355" cy="37339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EB425E7-6AA3-1540-A6AE-B93C24E9CF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C82AA-E20E-BE4A-BD40-DC84D54FA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92" y="4868566"/>
            <a:ext cx="11192969" cy="1075034"/>
          </a:xfrm>
          <a:prstGeom prst="rect">
            <a:avLst/>
          </a:prstGeom>
        </p:spPr>
        <p:txBody>
          <a:bodyPr wrap="square" lIns="0" tIns="0" rIns="0" bIns="0"/>
          <a:lstStyle>
            <a:lvl1pPr algn="r">
              <a:lnSpc>
                <a:spcPts val="4860"/>
              </a:lnSpc>
              <a:defRPr sz="5400" b="1" i="0" kern="1200" cap="all" spc="400" baseline="0">
                <a:solidFill>
                  <a:srgbClr val="F9C330"/>
                </a:solidFill>
                <a:latin typeface="+mj-lt"/>
              </a:defRPr>
            </a:lvl1pPr>
          </a:lstStyle>
          <a:p>
            <a:r>
              <a:rPr lang="en-US"/>
              <a:t>Presentation title </a:t>
            </a:r>
            <a:br>
              <a:rPr lang="en-US"/>
            </a:br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757088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69C6AA-D761-A14E-9ED5-B72E0BB618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6" y="4283215"/>
            <a:ext cx="6164263" cy="62706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kern="1200" spc="0" dirty="0" smtClean="0">
                <a:solidFill>
                  <a:schemeClr val="tx2"/>
                </a:solidFill>
                <a:latin typeface="Synchrony Sans" panose="02000503040000020004" pitchFamily="2" charset="77"/>
                <a:ea typeface="+mn-ea"/>
                <a:cs typeface="+mn-cs"/>
              </a:defRPr>
            </a:lvl1pPr>
            <a:lvl2pPr marL="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FontTx/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FontTx/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FontTx/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FontTx/>
              <a:buNone/>
              <a:defRPr sz="1800" b="0" i="0">
                <a:solidFill>
                  <a:srgbClr val="3B3C39"/>
                </a:solidFill>
                <a:latin typeface="Synchrony Sans Medium" panose="02000503040000020004" pitchFamily="2" charset="77"/>
              </a:defRPr>
            </a:lvl9pPr>
          </a:lstStyle>
          <a:p>
            <a:pPr lvl="8"/>
            <a:r>
              <a:rPr lang="en-US"/>
              <a:t>Secondary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96C943-68DC-BF4C-B367-5D932376B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883473"/>
            <a:ext cx="8102599" cy="13997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rgbClr val="F9C330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0716F-0851-F04C-8CEA-73052229EC7F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 i="0">
              <a:solidFill>
                <a:srgbClr val="FFFFFF"/>
              </a:solidFill>
              <a:latin typeface="Synchrony Sans Medium" panose="02000503040000020004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F9B38-7121-B04B-AEA4-C28BB046B5A0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 i="0">
              <a:solidFill>
                <a:srgbClr val="FFFFFF"/>
              </a:solidFill>
              <a:latin typeface="Synchrony Sans Medium" panose="02000503040000020004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315027-931C-BC41-B5A4-AAE5F09B72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9909"/>
            <a:ext cx="1746355" cy="373391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33D9954-086F-0640-8B24-7F5FCBED4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5683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2">
    <p:bg>
      <p:bgPr>
        <a:solidFill>
          <a:srgbClr val="F9C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E2F2FA-E69B-1C48-B9C9-FF42AEB611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6" y="4283215"/>
            <a:ext cx="6164263" cy="62706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i="0" kern="1200" spc="0" dirty="0" smtClean="0">
                <a:solidFill>
                  <a:schemeClr val="tx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buFontTx/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800">
                <a:solidFill>
                  <a:schemeClr val="tx1"/>
                </a:solidFill>
              </a:defRPr>
            </a:lvl5pPr>
            <a:lvl6pPr marL="0" indent="0">
              <a:buFontTx/>
              <a:buNone/>
              <a:defRPr sz="1800">
                <a:solidFill>
                  <a:schemeClr val="tx1"/>
                </a:solidFill>
              </a:defRPr>
            </a:lvl6pPr>
            <a:lvl7pPr marL="0" indent="0">
              <a:buFontTx/>
              <a:buNone/>
              <a:defRPr sz="1800">
                <a:solidFill>
                  <a:schemeClr val="tx1"/>
                </a:solidFill>
              </a:defRPr>
            </a:lvl7pPr>
            <a:lvl8pPr marL="0" indent="0">
              <a:buFontTx/>
              <a:buNone/>
              <a:defRPr sz="1800">
                <a:solidFill>
                  <a:schemeClr val="tx1"/>
                </a:solidFill>
              </a:defRPr>
            </a:lvl8pPr>
            <a:lvl9pPr marL="0" indent="0">
              <a:buFontTx/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Secondary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40E3FE-5B19-AA4F-950D-9D43877BC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883473"/>
            <a:ext cx="8102599" cy="13997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D56E4-9A4A-C04B-AE90-86B25B5D7FDC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CAE38-DD26-1A4D-80C0-14E7FEA8E87A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22E5C-DEA3-1F4C-90CC-2D81A213C2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8765"/>
            <a:ext cx="1746355" cy="373391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12D8BE6-6944-1548-ACF3-76F861192C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420543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3">
    <p:bg>
      <p:bgPr>
        <a:solidFill>
          <a:srgbClr val="3B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1C294E-F39F-F546-ABC1-3F731D0438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6" y="4283215"/>
            <a:ext cx="6164263" cy="62706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i="0" kern="1200" spc="0" dirty="0" smtClean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Secondary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88BC37-D37C-A741-B6E9-C03A88C65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883473"/>
            <a:ext cx="8102599" cy="13997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rgbClr val="F9C330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05B0-F062-8743-8F46-DAE0B5A7267E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FEDAF-AA55-8143-A3CA-1FDE17B3FCD7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2F5B7-5910-5049-A1E0-630DB14DB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3A76D02-BDE8-6845-B385-1FFC0EB065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132971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4">
    <p:bg>
      <p:bgPr>
        <a:solidFill>
          <a:srgbClr val="58A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7F83CC-00BC-C54A-82F2-DFB5438BD7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6" y="4283215"/>
            <a:ext cx="6164263" cy="62706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i="0" kern="1200" spc="0" dirty="0" smtClean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Secondary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7E4440-7829-5642-AFFA-5633C2755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883473"/>
            <a:ext cx="8102599" cy="13997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rgbClr val="F9C330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8C45F-B75D-FA4F-A846-F20DC8780E1D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EA3F9-F179-474E-99DD-8252BD66F020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F81C1-DACB-B44A-8B8C-DBAA0CEEFF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BC9FDF9-B18C-A248-99A0-747FBCAD80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132163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5">
    <p:bg>
      <p:bgPr>
        <a:solidFill>
          <a:srgbClr val="346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C2A9AC-287D-C749-A227-91E8108B72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6" y="4283215"/>
            <a:ext cx="6164263" cy="62706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i="0" kern="1200" spc="0" dirty="0" smtClean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Secondary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1F4475-6999-B748-9F47-93916FF20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883473"/>
            <a:ext cx="8102599" cy="13997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rgbClr val="F9C330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D0685-0013-514D-B847-83354E9C6641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31A0B-5DCC-8748-95E8-86EA0758DA7D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E4FB7-E74F-9D4F-A4B6-DAD1690F9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DF71F7-6B46-1441-8835-03555EAAF9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284503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6">
    <p:bg>
      <p:bgPr>
        <a:solidFill>
          <a:srgbClr val="7AC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31A34-C303-F244-995E-5D8ADD7805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6" y="4283215"/>
            <a:ext cx="6164263" cy="62706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i="0" kern="1200" spc="0" dirty="0" smtClean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Secondary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845D-A093-B54E-B36C-5B41ED3CA0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883473"/>
            <a:ext cx="8102599" cy="13997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3BE89-9DF0-F445-A9AB-A33367295766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909F8-5DB7-5547-8C75-45AC8C76643D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1E673-F5D9-FF42-91B1-C54F3A91D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B2A8DBF-8842-7D41-AAC1-BBF23667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3959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97994" y="1249364"/>
            <a:ext cx="11196012" cy="48743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8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8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8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1252537" lvl="6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  <a:tabLst/>
            </a:pPr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BDBBB-23D0-9D42-9F53-B82B25C1C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DF35031-97EE-D44B-BB6D-E75FE7E0B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77711-B3CA-314F-9D71-0BF63E39AD2A}"/>
              </a:ext>
            </a:extLst>
          </p:cNvPr>
          <p:cNvSpPr txBox="1"/>
          <p:nvPr userDrawn="1"/>
        </p:nvSpPr>
        <p:spPr>
          <a:xfrm>
            <a:off x="512956" y="1566626"/>
            <a:ext cx="92398" cy="584775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pPr algn="l"/>
            <a:endParaRPr lang="en-US" sz="3200" b="0" i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87D8178C-1908-004B-944E-F5C05DC48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</p:spTree>
    <p:extLst>
      <p:ext uri="{BB962C8B-B14F-4D97-AF65-F5344CB8AC3E}">
        <p14:creationId xmlns:p14="http://schemas.microsoft.com/office/powerpoint/2010/main" val="55946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28407"/>
            <a:ext cx="12192000" cy="738302"/>
          </a:xfrm>
          <a:prstGeom prst="rect">
            <a:avLst/>
          </a:prstGeom>
          <a:solidFill>
            <a:srgbClr val="F9C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97994" y="6132057"/>
            <a:ext cx="11196012" cy="734652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ClrTx/>
              <a:buFont typeface="Arial" panose="020B0604020202020204" pitchFamily="34" charset="0"/>
              <a:buNone/>
              <a:defRPr sz="2000" b="0" i="0">
                <a:solidFill>
                  <a:srgbClr val="3B3C43"/>
                </a:solidFill>
                <a:latin typeface="Synchrony Sans Medium" panose="02000503040000020004" pitchFamily="2" charset="77"/>
                <a:cs typeface="Synchrony Sans Medium" panose="02000503040000020004" pitchFamily="2" charset="77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3FA0E-6266-FE48-A837-A77A6D8D2F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5727064"/>
            <a:ext cx="1093603" cy="233825"/>
          </a:xfrm>
          <a:prstGeom prst="rect">
            <a:avLst/>
          </a:prstGeom>
        </p:spPr>
      </p:pic>
      <p:sp>
        <p:nvSpPr>
          <p:cNvPr id="14" name="Text Box 18">
            <a:extLst>
              <a:ext uri="{FF2B5EF4-FFF2-40B4-BE49-F238E27FC236}">
                <a16:creationId xmlns:a16="http://schemas.microsoft.com/office/drawing/2014/main" id="{D2399C5B-CEF7-8442-9BF4-FBA8058DB9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575643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13AA95-6636-FD47-BA28-5C3D7D7D1100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C5C1C6D-92FD-4D4C-8C0A-B2B220718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994" y="1249365"/>
            <a:ext cx="11196012" cy="4310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8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>
                <a:srgbClr val="F9C330"/>
              </a:buClr>
              <a:buSzPct val="50000"/>
              <a:buFont typeface="Monaco" pitchFamily="2" charset="77"/>
              <a:buChar char="⎻"/>
              <a:tabLst/>
              <a:defRPr sz="1800" b="0" i="0">
                <a:solidFill>
                  <a:schemeClr val="tx1"/>
                </a:solidFill>
                <a:latin typeface="+mn-lt"/>
              </a:defRPr>
            </a:lvl3pPr>
            <a:lvl4pPr marL="687388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  <a:tabLst/>
              <a:defRPr lang="en-US" sz="1800" b="0" i="0" dirty="0" smtClean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3000" indent="0">
              <a:buFontTx/>
              <a:buNone/>
              <a:defRPr sz="1800"/>
            </a:lvl6pPr>
            <a:lvl7pPr marL="1252537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  <a:tabLst/>
              <a:defRPr sz="18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  <a:p>
            <a:pPr marL="804863" lvl="3" indent="-119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1252537" lvl="6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  <a:tabLst/>
            </a:pPr>
            <a:r>
              <a:rPr lang="en-US"/>
              <a:t>Fifth level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A084851-B7F5-E544-BF1D-4C306AA809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964" y="579757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D2BA4DDA-C826-EE41-8E02-54280260B2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</p:spTree>
    <p:extLst>
      <p:ext uri="{BB962C8B-B14F-4D97-AF65-F5344CB8AC3E}">
        <p14:creationId xmlns:p14="http://schemas.microsoft.com/office/powerpoint/2010/main" val="3309297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8D2D4F6-F891-DB47-A659-5A2A8A4ECC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508" y="909226"/>
            <a:ext cx="548640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61930A8-8682-984F-90AA-1B49BB0624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8303" y="909226"/>
            <a:ext cx="548640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 algn="ctr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 algn="ctr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 algn="ctr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 algn="ctr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BF874-614A-424A-B828-0D39FFA1E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sp>
        <p:nvSpPr>
          <p:cNvPr id="13" name="Text Box 18">
            <a:extLst>
              <a:ext uri="{FF2B5EF4-FFF2-40B4-BE49-F238E27FC236}">
                <a16:creationId xmlns:a16="http://schemas.microsoft.com/office/drawing/2014/main" id="{39C39A14-2681-2142-9CAE-AA3D056547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EE0FF4-260C-A24B-B4A8-26A004D0E1CC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D64B12D-0DE8-D346-8986-781E16ED23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508" y="1407781"/>
            <a:ext cx="548640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2AAFC6A-412C-C149-B923-D52E31FCE6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D7AAF-01F3-F946-A5B7-FD24F168BBB8}"/>
              </a:ext>
            </a:extLst>
          </p:cNvPr>
          <p:cNvCxnSpPr>
            <a:cxnSpLocks/>
          </p:cNvCxnSpPr>
          <p:nvPr userDrawn="1"/>
        </p:nvCxnSpPr>
        <p:spPr>
          <a:xfrm>
            <a:off x="6094605" y="908028"/>
            <a:ext cx="0" cy="5376707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">
            <a:extLst>
              <a:ext uri="{FF2B5EF4-FFF2-40B4-BE49-F238E27FC236}">
                <a16:creationId xmlns:a16="http://schemas.microsoft.com/office/drawing/2014/main" id="{1575D33C-FC52-2344-89A9-3D320FA09C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35E8CAD-71A0-B84A-A5BE-7144E849B9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8303" y="1407781"/>
            <a:ext cx="548640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9713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650061-C5E5-1147-AE64-123ADD4B1230}"/>
              </a:ext>
            </a:extLst>
          </p:cNvPr>
          <p:cNvCxnSpPr>
            <a:cxnSpLocks/>
          </p:cNvCxnSpPr>
          <p:nvPr userDrawn="1"/>
        </p:nvCxnSpPr>
        <p:spPr>
          <a:xfrm>
            <a:off x="4171722" y="908028"/>
            <a:ext cx="0" cy="5376707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CC3F22-DC3F-D843-AFAE-0B0BC9CF3305}"/>
              </a:ext>
            </a:extLst>
          </p:cNvPr>
          <p:cNvCxnSpPr>
            <a:cxnSpLocks/>
          </p:cNvCxnSpPr>
          <p:nvPr userDrawn="1"/>
        </p:nvCxnSpPr>
        <p:spPr>
          <a:xfrm>
            <a:off x="8031430" y="908028"/>
            <a:ext cx="0" cy="5376707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84CB009-5A56-EB4E-B4E2-92ECD0556F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E4EA27F-9A94-404E-A075-980489C6A9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508" y="908028"/>
            <a:ext cx="347472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6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F097FF0-3FE7-7446-95FD-CF6A58B561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A773D8-E65C-BA4F-AD12-B6FEC73F3416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C712C15-DD88-E449-826C-88330D80EC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508" y="1407781"/>
            <a:ext cx="347472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859813EA-249E-1445-845B-D4F83AA1F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3CE70BC3-0F2A-5040-B646-5856E4DD4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948B4257-AD61-8B41-952D-998B0AE659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4216" y="908028"/>
            <a:ext cx="347472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4E2D327-8541-3747-85FA-59673A9920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47489" y="1407781"/>
            <a:ext cx="347472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9D3E3E9-94F6-3648-A35D-3CF282839D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23923" y="908028"/>
            <a:ext cx="3474720" cy="347326"/>
          </a:xfrm>
          <a:prstGeom prst="rect">
            <a:avLst/>
          </a:prstGeom>
          <a:solidFill>
            <a:srgbClr val="34648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D1948E2-4DFE-3E43-82A8-5952E194D78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923" y="1406583"/>
            <a:ext cx="347472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724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Title_1">
    <p:bg>
      <p:bgPr>
        <a:solidFill>
          <a:srgbClr val="F9C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B16895-50C7-EE47-B342-C0BC69AF234A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F41E7-F089-E84A-A90F-73E08476A209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4901F-F1D5-7C42-8C08-FB9CE3FD3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8765"/>
            <a:ext cx="1746355" cy="373391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3EDACAE-E6D5-3F42-AB2B-3109F217E9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6" name="Text Placeholder 199">
            <a:extLst>
              <a:ext uri="{FF2B5EF4-FFF2-40B4-BE49-F238E27FC236}">
                <a16:creationId xmlns:a16="http://schemas.microsoft.com/office/drawing/2014/main" id="{79267DB7-AFF4-974B-8D6B-0FC3F98E6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5" y="648164"/>
            <a:ext cx="6129303" cy="363561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marL="0" indent="0" algn="l" rtl="0" eaLnBrk="0" fontAlgn="base" hangingPunct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lnSpc>
                <a:spcPts val="2088"/>
              </a:lnSpc>
              <a:buFontTx/>
              <a:buNone/>
              <a:defRPr sz="1800" b="1" kern="1200" spc="200" baseline="0"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/>
              <a:t>Secondary Title Header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CD632B9-EA75-A043-B24F-5F460E04BC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19" name="Picture Placeholder 202">
            <a:extLst>
              <a:ext uri="{FF2B5EF4-FFF2-40B4-BE49-F238E27FC236}">
                <a16:creationId xmlns:a16="http://schemas.microsoft.com/office/drawing/2014/main" id="{1691CC9A-E0C2-FC47-951C-F6D9725E08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300" y="1066800"/>
            <a:ext cx="7958308" cy="398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solidFill>
                  <a:srgbClr val="FF0000"/>
                </a:solidFill>
                <a:latin typeface="Synchrony Sans" panose="02000503040000020004" pitchFamily="2" charset="77"/>
                <a:cs typeface="Synchrony Sans" panose="02000503040000020004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757A1A-56F4-3149-9962-8717011457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92" y="4868566"/>
            <a:ext cx="11192969" cy="1075034"/>
          </a:xfrm>
          <a:prstGeom prst="rect">
            <a:avLst/>
          </a:prstGeom>
        </p:spPr>
        <p:txBody>
          <a:bodyPr wrap="square" lIns="0" tIns="0" rIns="0" bIns="0"/>
          <a:lstStyle>
            <a:lvl1pPr algn="r">
              <a:lnSpc>
                <a:spcPts val="4860"/>
              </a:lnSpc>
              <a:defRPr sz="5400" b="1" i="0" kern="12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 </a:t>
            </a:r>
            <a:br>
              <a:rPr lang="en-US"/>
            </a:br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92202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0F005F-1C95-9D43-9144-AD758973C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sp>
        <p:nvSpPr>
          <p:cNvPr id="25" name="Text Box 18">
            <a:extLst>
              <a:ext uri="{FF2B5EF4-FFF2-40B4-BE49-F238E27FC236}">
                <a16:creationId xmlns:a16="http://schemas.microsoft.com/office/drawing/2014/main" id="{5EB5F160-5E30-B947-8882-0D43F1927E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36A85-539C-524F-9B6C-DCFCB16EAEE8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9206C450-C621-C14F-9869-398D88E24D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BADA25FA-16CD-D04B-A618-9E1B5CB39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C33186-328F-9649-BB0C-C3F3A2AFF5EF}"/>
              </a:ext>
            </a:extLst>
          </p:cNvPr>
          <p:cNvCxnSpPr>
            <a:cxnSpLocks/>
          </p:cNvCxnSpPr>
          <p:nvPr userDrawn="1"/>
        </p:nvCxnSpPr>
        <p:spPr>
          <a:xfrm>
            <a:off x="3235877" y="908028"/>
            <a:ext cx="0" cy="5376707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9441CA-DC73-3349-B46B-776E198993C4}"/>
              </a:ext>
            </a:extLst>
          </p:cNvPr>
          <p:cNvCxnSpPr>
            <a:cxnSpLocks/>
          </p:cNvCxnSpPr>
          <p:nvPr userDrawn="1"/>
        </p:nvCxnSpPr>
        <p:spPr>
          <a:xfrm>
            <a:off x="6101575" y="908028"/>
            <a:ext cx="0" cy="5376707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06DCF2D4-05C2-E64C-9EBC-9E544D466F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508" y="908028"/>
            <a:ext cx="259704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6E720D18-4A0E-964A-8AC4-0E25174AEE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70206" y="908028"/>
            <a:ext cx="259704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FDFA5712-C44B-4942-A11E-47B07FA6B1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5904" y="908028"/>
            <a:ext cx="2597040" cy="347326"/>
          </a:xfrm>
          <a:prstGeom prst="rect">
            <a:avLst/>
          </a:prstGeom>
          <a:solidFill>
            <a:srgbClr val="34648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68ECF5-E5A0-6E43-9DC6-36D1FC2F4B86}"/>
              </a:ext>
            </a:extLst>
          </p:cNvPr>
          <p:cNvCxnSpPr>
            <a:cxnSpLocks/>
          </p:cNvCxnSpPr>
          <p:nvPr userDrawn="1"/>
        </p:nvCxnSpPr>
        <p:spPr>
          <a:xfrm>
            <a:off x="8967273" y="908028"/>
            <a:ext cx="0" cy="5376707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B10E8EA-A7C9-AD4F-957E-6DFF2F5675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1603" y="908028"/>
            <a:ext cx="2597040" cy="347326"/>
          </a:xfrm>
          <a:prstGeom prst="rect">
            <a:avLst/>
          </a:prstGeom>
          <a:solidFill>
            <a:srgbClr val="58A7AF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62340A50-CDA1-D94D-AA5C-8768749C4B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1602" y="1411933"/>
            <a:ext cx="259704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C7035DD-D7DC-6B45-94EB-A99E4122AD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4508" y="1411933"/>
            <a:ext cx="259704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1F99228-BAFD-B14E-9239-83BFDCB1B2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70206" y="1436398"/>
            <a:ext cx="259704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F3DA3EF5-8EFC-9444-97BE-4BA13C23CC3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5904" y="1436398"/>
            <a:ext cx="2597040" cy="47159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898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C6AC80-D99D-DC48-A67A-350CBF9D9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6EB0FB35-C032-D647-A0EB-BAD688EDBF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508" y="909226"/>
            <a:ext cx="548640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02EB551D-F991-A641-AF36-936C675CE3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9454" y="909226"/>
            <a:ext cx="548640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 algn="ctr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 algn="ctr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 algn="ctr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 algn="ctr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C1E5FEEC-FB9F-EA45-B39E-C48E04D7C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B0F224-FEEF-9942-9DF5-C594E9C2BCFB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180A4DB7-3DCA-714D-8298-D544F8E60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508" y="1407781"/>
            <a:ext cx="5486400" cy="20111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A67E4B06-C92D-FA47-B4CE-A109D1CAD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4CBF2F-1055-CC48-96A2-D786BE178235}"/>
              </a:ext>
            </a:extLst>
          </p:cNvPr>
          <p:cNvCxnSpPr>
            <a:cxnSpLocks/>
          </p:cNvCxnSpPr>
          <p:nvPr userDrawn="1"/>
        </p:nvCxnSpPr>
        <p:spPr>
          <a:xfrm>
            <a:off x="6100181" y="908028"/>
            <a:ext cx="0" cy="2520972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AFEC4EA3-35D2-CF4B-8CFE-4955101CFE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508" y="3618638"/>
            <a:ext cx="548640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9999F501-6774-4848-B8F2-7D9EA0EE06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09454" y="3618638"/>
            <a:ext cx="548640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 algn="ctr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 algn="ctr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 algn="ctr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 algn="ctr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5647BFA-F25E-3A42-904C-705AC52F70F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4508" y="4117193"/>
            <a:ext cx="5486400" cy="20111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406F02-66B6-D748-BD23-DEE25FEB70B9}"/>
              </a:ext>
            </a:extLst>
          </p:cNvPr>
          <p:cNvCxnSpPr>
            <a:cxnSpLocks/>
          </p:cNvCxnSpPr>
          <p:nvPr userDrawn="1"/>
        </p:nvCxnSpPr>
        <p:spPr>
          <a:xfrm>
            <a:off x="6100181" y="3617440"/>
            <a:ext cx="0" cy="2510922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2">
            <a:extLst>
              <a:ext uri="{FF2B5EF4-FFF2-40B4-BE49-F238E27FC236}">
                <a16:creationId xmlns:a16="http://schemas.microsoft.com/office/drawing/2014/main" id="{C92BB15D-21D9-6948-BC87-70FF9D2EE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FDBFAE8-2C7B-9E4F-81F9-B6E7540483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9454" y="1414647"/>
            <a:ext cx="5486400" cy="20111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2D7526D9-3B73-FE4F-986D-F9FEC189E16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09454" y="4124059"/>
            <a:ext cx="5486400" cy="20111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7228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34D644-965E-D549-8942-8ED3C0E83877}"/>
              </a:ext>
            </a:extLst>
          </p:cNvPr>
          <p:cNvSpPr/>
          <p:nvPr userDrawn="1"/>
        </p:nvSpPr>
        <p:spPr>
          <a:xfrm>
            <a:off x="0" y="6128407"/>
            <a:ext cx="12192000" cy="738302"/>
          </a:xfrm>
          <a:prstGeom prst="rect">
            <a:avLst/>
          </a:prstGeom>
          <a:solidFill>
            <a:srgbClr val="F9C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C4CC66-9E29-AA45-BB84-11579D3D5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055" y="6132057"/>
            <a:ext cx="11247101" cy="734652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ClrTx/>
              <a:buFont typeface="Arial" panose="020B0604020202020204" pitchFamily="34" charset="0"/>
              <a:buNone/>
              <a:defRPr sz="2000" b="0" i="0">
                <a:solidFill>
                  <a:srgbClr val="3B3C43"/>
                </a:solidFill>
                <a:latin typeface="Synchrony Sans Medium" panose="02000503040000020004" pitchFamily="2" charset="77"/>
                <a:cs typeface="Synchrony Sans Medium" panose="02000503040000020004" pitchFamily="2" charset="77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F13A3-1E7A-B24A-A2E6-A65549668C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5727064"/>
            <a:ext cx="1093603" cy="2338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1F5308-A106-3E44-ABAF-C404A67FE789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8">
            <a:extLst>
              <a:ext uri="{FF2B5EF4-FFF2-40B4-BE49-F238E27FC236}">
                <a16:creationId xmlns:a16="http://schemas.microsoft.com/office/drawing/2014/main" id="{C3740C0B-8865-F34B-BE69-19678258E9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575643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5600151-2682-F444-9EB3-8EE0A3AA88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19964" y="579757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B61776E-E2DA-224A-B665-9E39D8FE5B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508" y="909226"/>
            <a:ext cx="548640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DC957AB-0430-FD4B-A269-EF012D9570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8303" y="909226"/>
            <a:ext cx="548640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defRPr sz="1800">
                <a:solidFill>
                  <a:schemeClr val="bg1"/>
                </a:solidFill>
              </a:defRPr>
            </a:lvl5pPr>
            <a:lvl6pPr marL="0" indent="0" algn="ctr">
              <a:buFontTx/>
              <a:buNone/>
              <a:defRPr sz="1800">
                <a:solidFill>
                  <a:schemeClr val="bg1"/>
                </a:solidFill>
              </a:defRPr>
            </a:lvl6pPr>
            <a:lvl7pPr marL="0" indent="0" algn="ctr">
              <a:buFontTx/>
              <a:buNone/>
              <a:defRPr sz="1800">
                <a:solidFill>
                  <a:schemeClr val="bg1"/>
                </a:solidFill>
              </a:defRPr>
            </a:lvl7pPr>
            <a:lvl8pPr marL="0" indent="0" algn="ctr">
              <a:buFontTx/>
              <a:buNone/>
              <a:defRPr sz="1800">
                <a:solidFill>
                  <a:schemeClr val="bg1"/>
                </a:solidFill>
              </a:defRPr>
            </a:lvl8pPr>
            <a:lvl9pPr marL="0" indent="0" algn="ctr">
              <a:buFontTx/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7B62723-614A-944F-A950-0A5F45E603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508" y="1407781"/>
            <a:ext cx="5486400" cy="4151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56F099-5AFC-264E-A1BA-F6CBD8A77629}"/>
              </a:ext>
            </a:extLst>
          </p:cNvPr>
          <p:cNvCxnSpPr>
            <a:cxnSpLocks/>
          </p:cNvCxnSpPr>
          <p:nvPr userDrawn="1"/>
        </p:nvCxnSpPr>
        <p:spPr>
          <a:xfrm>
            <a:off x="6094605" y="908028"/>
            <a:ext cx="0" cy="4733495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2">
            <a:extLst>
              <a:ext uri="{FF2B5EF4-FFF2-40B4-BE49-F238E27FC236}">
                <a16:creationId xmlns:a16="http://schemas.microsoft.com/office/drawing/2014/main" id="{0250650D-6DAB-3449-B304-F95C51F8B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8263EE3-F977-DB4C-8B2E-EEB829AC20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12243" y="1402363"/>
            <a:ext cx="5486400" cy="4151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794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BFBB28-7CE4-0E4A-8EDD-33CCB2B43D9C}"/>
              </a:ext>
            </a:extLst>
          </p:cNvPr>
          <p:cNvSpPr/>
          <p:nvPr userDrawn="1"/>
        </p:nvSpPr>
        <p:spPr>
          <a:xfrm>
            <a:off x="0" y="6128407"/>
            <a:ext cx="12192000" cy="738302"/>
          </a:xfrm>
          <a:prstGeom prst="rect">
            <a:avLst/>
          </a:prstGeom>
          <a:solidFill>
            <a:srgbClr val="F9C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12E0337-2B1E-8E47-9625-B409099A1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1054" y="6132057"/>
            <a:ext cx="11249891" cy="734652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ClrTx/>
              <a:buFont typeface="Arial" panose="020B0604020202020204" pitchFamily="34" charset="0"/>
              <a:buNone/>
              <a:defRPr sz="2000" b="0" i="0">
                <a:solidFill>
                  <a:srgbClr val="3B3C43"/>
                </a:solidFill>
                <a:latin typeface="Synchrony Sans Medium" panose="02000503040000020004" pitchFamily="2" charset="77"/>
                <a:cs typeface="Synchrony Sans Medium" panose="02000503040000020004" pitchFamily="2" charset="77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text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4D327-E337-8346-99FD-BF6EA2902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5727064"/>
            <a:ext cx="1093603" cy="233825"/>
          </a:xfrm>
          <a:prstGeom prst="rect">
            <a:avLst/>
          </a:prstGeom>
        </p:spPr>
      </p:pic>
      <p:sp>
        <p:nvSpPr>
          <p:cNvPr id="40" name="Text Box 18">
            <a:extLst>
              <a:ext uri="{FF2B5EF4-FFF2-40B4-BE49-F238E27FC236}">
                <a16:creationId xmlns:a16="http://schemas.microsoft.com/office/drawing/2014/main" id="{A0760397-7698-FE4F-81C7-CF9653282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575643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E06D8459-7EB5-6540-9BF6-9A77B88304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19964" y="579757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937C2-3D5D-6241-833B-027552E58DE3}"/>
              </a:ext>
            </a:extLst>
          </p:cNvPr>
          <p:cNvCxnSpPr>
            <a:cxnSpLocks/>
          </p:cNvCxnSpPr>
          <p:nvPr userDrawn="1"/>
        </p:nvCxnSpPr>
        <p:spPr>
          <a:xfrm>
            <a:off x="4171722" y="908028"/>
            <a:ext cx="0" cy="4688636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69307B-3131-FC47-ADAB-92546F3F7B32}"/>
              </a:ext>
            </a:extLst>
          </p:cNvPr>
          <p:cNvCxnSpPr>
            <a:cxnSpLocks/>
          </p:cNvCxnSpPr>
          <p:nvPr userDrawn="1"/>
        </p:nvCxnSpPr>
        <p:spPr>
          <a:xfrm>
            <a:off x="8031430" y="908028"/>
            <a:ext cx="0" cy="4688636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5BAF08A-8302-BD48-95CE-EE99A22563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508" y="908028"/>
            <a:ext cx="347472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6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A9060-4539-EC41-85BC-8DDC9ADBEF27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B55BAB7-C4A9-AC44-9DA0-8C58215D5D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508" y="1407781"/>
            <a:ext cx="3474720" cy="4112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47" name="Title 2">
            <a:extLst>
              <a:ext uri="{FF2B5EF4-FFF2-40B4-BE49-F238E27FC236}">
                <a16:creationId xmlns:a16="http://schemas.microsoft.com/office/drawing/2014/main" id="{DE93C9EA-C1E4-DC49-92B4-4211C9E1E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D94958CB-8840-F64E-8DD1-0C431E06B6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4216" y="908028"/>
            <a:ext cx="347472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EDD9C10-C604-3F45-94A7-4D0E8C48CA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47489" y="1407781"/>
            <a:ext cx="3474720" cy="4112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FE99382-6DD4-064A-BC7A-A80F740FDD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23923" y="908028"/>
            <a:ext cx="3474720" cy="347326"/>
          </a:xfrm>
          <a:prstGeom prst="rect">
            <a:avLst/>
          </a:prstGeom>
          <a:solidFill>
            <a:srgbClr val="34648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6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FC681D4-FD5C-8543-8641-A3BF43463B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923" y="1406583"/>
            <a:ext cx="3474720" cy="4112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9744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F2AEDE3-0CEE-D74F-A342-1CA661B474F1}"/>
              </a:ext>
            </a:extLst>
          </p:cNvPr>
          <p:cNvSpPr/>
          <p:nvPr userDrawn="1"/>
        </p:nvSpPr>
        <p:spPr>
          <a:xfrm>
            <a:off x="0" y="6128407"/>
            <a:ext cx="12192000" cy="738302"/>
          </a:xfrm>
          <a:prstGeom prst="rect">
            <a:avLst/>
          </a:prstGeom>
          <a:solidFill>
            <a:srgbClr val="F9C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1184F21-643B-9B40-98F7-19FFCD3DAF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8983" y="6132057"/>
            <a:ext cx="11434033" cy="734652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ClrTx/>
              <a:buFont typeface="Arial" panose="020B0604020202020204" pitchFamily="34" charset="0"/>
              <a:buNone/>
              <a:defRPr sz="2000" b="0" i="0">
                <a:solidFill>
                  <a:srgbClr val="3B3C43"/>
                </a:solidFill>
                <a:latin typeface="Synchrony Sans Medium" panose="02000503040000020004" pitchFamily="2" charset="77"/>
                <a:cs typeface="Synchrony Sans Medium" panose="02000503040000020004" pitchFamily="2" charset="77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7EBEB2-D724-1149-ACBD-C4AFF638B8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5727064"/>
            <a:ext cx="1093603" cy="233825"/>
          </a:xfrm>
          <a:prstGeom prst="rect">
            <a:avLst/>
          </a:prstGeom>
        </p:spPr>
      </p:pic>
      <p:sp>
        <p:nvSpPr>
          <p:cNvPr id="49" name="Text Box 18">
            <a:extLst>
              <a:ext uri="{FF2B5EF4-FFF2-40B4-BE49-F238E27FC236}">
                <a16:creationId xmlns:a16="http://schemas.microsoft.com/office/drawing/2014/main" id="{6E572BF2-C216-3844-9ECF-468F444D3C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575643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1EB49AED-73BA-5547-9D3A-8DE1FC72081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19964" y="579757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E0AC0-44C0-0C46-A8F3-B901A0AD0C71}"/>
              </a:ext>
            </a:extLst>
          </p:cNvPr>
          <p:cNvCxnSpPr>
            <a:cxnSpLocks/>
          </p:cNvCxnSpPr>
          <p:nvPr userDrawn="1"/>
        </p:nvCxnSpPr>
        <p:spPr>
          <a:xfrm>
            <a:off x="3235877" y="908028"/>
            <a:ext cx="0" cy="4728762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1B2433-A5C9-F14E-99EE-1FBE9BFB061C}"/>
              </a:ext>
            </a:extLst>
          </p:cNvPr>
          <p:cNvCxnSpPr>
            <a:cxnSpLocks/>
          </p:cNvCxnSpPr>
          <p:nvPr userDrawn="1"/>
        </p:nvCxnSpPr>
        <p:spPr>
          <a:xfrm>
            <a:off x="6101575" y="908028"/>
            <a:ext cx="0" cy="4728762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B7BDF4E-C06C-9341-9C5B-F7121FB2BD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508" y="908028"/>
            <a:ext cx="2597040" cy="347326"/>
          </a:xfrm>
          <a:prstGeom prst="rect">
            <a:avLst/>
          </a:prstGeom>
          <a:solidFill>
            <a:srgbClr val="F9C33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7B5C79-2113-A84E-AAB6-276A47302B54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977844D-367E-A640-A60C-C3166ED7E5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70206" y="908028"/>
            <a:ext cx="2597040" cy="347326"/>
          </a:xfrm>
          <a:prstGeom prst="rect">
            <a:avLst/>
          </a:prstGeom>
          <a:solidFill>
            <a:srgbClr val="3B3C39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ADF8096A-961C-504D-BC93-134CE8C45E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5904" y="908028"/>
            <a:ext cx="2597040" cy="347326"/>
          </a:xfrm>
          <a:prstGeom prst="rect">
            <a:avLst/>
          </a:prstGeom>
          <a:solidFill>
            <a:srgbClr val="346480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AD59E9-9B1F-E44C-B2A3-122CEA3C5DFB}"/>
              </a:ext>
            </a:extLst>
          </p:cNvPr>
          <p:cNvCxnSpPr>
            <a:cxnSpLocks/>
          </p:cNvCxnSpPr>
          <p:nvPr userDrawn="1"/>
        </p:nvCxnSpPr>
        <p:spPr>
          <a:xfrm>
            <a:off x="8967273" y="908028"/>
            <a:ext cx="0" cy="4728762"/>
          </a:xfrm>
          <a:prstGeom prst="line">
            <a:avLst/>
          </a:prstGeom>
          <a:ln w="6350">
            <a:solidFill>
              <a:srgbClr val="94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B9FFA4-7924-7F4E-BA23-85D406D829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1603" y="908028"/>
            <a:ext cx="2597040" cy="347326"/>
          </a:xfrm>
          <a:prstGeom prst="rect">
            <a:avLst/>
          </a:prstGeom>
          <a:solidFill>
            <a:srgbClr val="58A7AF"/>
          </a:solidFill>
        </p:spPr>
        <p:txBody>
          <a:bodyPr lIns="0" rIns="0" anchor="b" anchorCtr="0"/>
          <a:lstStyle>
            <a:lvl1pPr marL="0" indent="0" algn="ctr">
              <a:lnSpc>
                <a:spcPct val="100000"/>
              </a:lnSpc>
              <a:buFontTx/>
              <a:buNone/>
              <a:defRPr sz="1400" b="1" i="0" spc="100" baseline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 algn="ctr">
              <a:buFontTx/>
              <a:buNone/>
              <a:defRPr sz="1800"/>
            </a:lvl2pPr>
            <a:lvl3pPr marL="0" indent="0" algn="ctr">
              <a:buFontTx/>
              <a:buNone/>
              <a:defRPr sz="1800"/>
            </a:lvl3pPr>
            <a:lvl4pPr marL="0" indent="0" algn="ctr">
              <a:buFontTx/>
              <a:buNone/>
              <a:defRPr sz="1800"/>
            </a:lvl4pPr>
            <a:lvl5pPr marL="0" indent="0" algn="ctr">
              <a:buFontTx/>
              <a:buNone/>
              <a:defRPr sz="1800"/>
            </a:lvl5pPr>
            <a:lvl6pPr marL="0" indent="0" algn="ctr">
              <a:buFontTx/>
              <a:buNone/>
              <a:defRPr sz="1800"/>
            </a:lvl6pPr>
            <a:lvl7pPr marL="0" indent="0" algn="ctr">
              <a:buFontTx/>
              <a:buNone/>
              <a:defRPr sz="1800"/>
            </a:lvl7pPr>
            <a:lvl8pPr marL="0" indent="0" algn="ctr">
              <a:buFontTx/>
              <a:buNone/>
              <a:defRPr sz="1800"/>
            </a:lvl8pPr>
            <a:lvl9pPr marL="0" indent="0" algn="ctr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80EEA4-A10D-0442-9E7F-C789DCBD9C7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1602" y="1411933"/>
            <a:ext cx="2597040" cy="41476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9F8D84B-BAE2-CE44-91E5-0839337473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4508" y="1411933"/>
            <a:ext cx="2597040" cy="41476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831CB8E-655E-124B-8427-BCB65F4F20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70206" y="1436398"/>
            <a:ext cx="2597040" cy="41476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384E198F-69C9-8C44-B20E-E0CBB37647F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5904" y="1436398"/>
            <a:ext cx="2597040" cy="41476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346075" indent="-117475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+mn-lt"/>
              </a:defRPr>
            </a:lvl2pPr>
            <a:lvl3pPr marL="574675" indent="-117475">
              <a:buClrTx/>
              <a:buSzPct val="50000"/>
              <a:buFont typeface="System Font Regular"/>
              <a:buChar char="–"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3pPr>
            <a:lvl4pPr marL="804863" indent="-119063">
              <a:buClr>
                <a:srgbClr val="F9C330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b="0" i="0" dirty="0">
                <a:solidFill>
                  <a:schemeClr val="tx1"/>
                </a:solidFill>
                <a:latin typeface="+mn-lt"/>
              </a:defRPr>
            </a:lvl4pPr>
            <a:lvl5pPr marL="914400" indent="0">
              <a:buClr>
                <a:srgbClr val="F9C330"/>
              </a:buClr>
              <a:buFont typeface="Arial" panose="020B0604020202020204" pitchFamily="34" charset="0"/>
              <a:buChar char="•"/>
              <a:defRPr lang="en-US" sz="1800" b="0" i="0" dirty="0">
                <a:solidFill>
                  <a:schemeClr val="tx1"/>
                </a:solidFill>
                <a:latin typeface="+mn-lt"/>
              </a:defRPr>
            </a:lvl5pPr>
            <a:lvl6pPr marL="1144588" indent="-136525">
              <a:buFontTx/>
              <a:buNone/>
              <a:tabLst/>
              <a:defRPr lang="en-US" sz="1600" b="0" i="0" dirty="0">
                <a:solidFill>
                  <a:schemeClr val="tx1"/>
                </a:solidFill>
                <a:latin typeface="+mn-lt"/>
              </a:defRPr>
            </a:lvl6pPr>
            <a:lvl7pPr marL="1371600" indent="0">
              <a:buFontTx/>
              <a:buNone/>
              <a:defRPr sz="1400"/>
            </a:lvl7pPr>
            <a:lvl8pPr marL="1371600" indent="0">
              <a:buFontTx/>
              <a:buNone/>
              <a:defRPr sz="1800"/>
            </a:lvl8pPr>
            <a:lvl9pPr marL="137160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marL="687388" lvl="3" indent="-13716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B3C43"/>
              </a:buClr>
              <a:buSzPct val="100000"/>
              <a:buFont typeface="System Font Regular"/>
              <a:buChar char="–"/>
            </a:pPr>
            <a:r>
              <a:rPr lang="en-US"/>
              <a:t>Third level</a:t>
            </a:r>
          </a:p>
        </p:txBody>
      </p:sp>
      <p:sp>
        <p:nvSpPr>
          <p:cNvPr id="63" name="Title 2">
            <a:extLst>
              <a:ext uri="{FF2B5EF4-FFF2-40B4-BE49-F238E27FC236}">
                <a16:creationId xmlns:a16="http://schemas.microsoft.com/office/drawing/2014/main" id="{8CD2CFFA-B202-2D42-89D3-07BBBCF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06342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</p:spTree>
    <p:extLst>
      <p:ext uri="{BB962C8B-B14F-4D97-AF65-F5344CB8AC3E}">
        <p14:creationId xmlns:p14="http://schemas.microsoft.com/office/powerpoint/2010/main" val="24299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97994" y="1066801"/>
            <a:ext cx="3325091" cy="1401063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20067" y="1066801"/>
            <a:ext cx="7758545" cy="1401063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18D2F7DC-086D-BA44-89E9-3C3E22121B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994" y="2776655"/>
            <a:ext cx="3325091" cy="1401063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F3FDEAB-34B5-2749-BC1B-5DE17C96D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20067" y="2776655"/>
            <a:ext cx="7758545" cy="1401063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3C08ECD-88A0-7A4C-933E-88DD24A5AE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7994" y="4493943"/>
            <a:ext cx="3325091" cy="1401063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3012607-98BF-E34C-9C68-ADEAB90C8F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20067" y="4493943"/>
            <a:ext cx="7758545" cy="1401063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lvl="0"/>
            <a:r>
              <a:rPr lang="en-US"/>
              <a:t>Edit text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E246CA-BB86-5D49-9054-7EECD873B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236585-5BFA-C449-99C0-AA191E1686D6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">
            <a:extLst>
              <a:ext uri="{FF2B5EF4-FFF2-40B4-BE49-F238E27FC236}">
                <a16:creationId xmlns:a16="http://schemas.microsoft.com/office/drawing/2014/main" id="{A104484D-A867-794E-A785-26EB05AB9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28644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72CEB860-EF8B-D344-A14C-DDC604E95B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5A5D35AE-CF29-D248-8408-BE9F875EB8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3131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77E55A22-B223-7E4E-A84D-23876BBDE3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327" y="1509454"/>
            <a:ext cx="3325091" cy="869951"/>
          </a:xfrm>
          <a:prstGeom prst="rect">
            <a:avLst/>
          </a:prstGeom>
          <a:noFill/>
        </p:spPr>
        <p:txBody>
          <a:bodyPr lIns="18288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E2AEEC6-AFD5-024F-B208-9B7791B428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62400" y="1509454"/>
            <a:ext cx="7758545" cy="869951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lang="en-US" sz="1400" b="0" i="0" dirty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marL="0" lvl="0" indent="0">
              <a:buNone/>
            </a:pPr>
            <a:r>
              <a:rPr lang="en-US"/>
              <a:t>Edit text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194F8D80-A815-F640-B2C3-2324EA6E2B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327" y="2550234"/>
            <a:ext cx="3325091" cy="869951"/>
          </a:xfrm>
          <a:prstGeom prst="rect">
            <a:avLst/>
          </a:prstGeom>
          <a:noFill/>
        </p:spPr>
        <p:txBody>
          <a:bodyPr lIns="18288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4D07BB0-E147-424D-96FB-4ED8F79DC2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2400" y="2550234"/>
            <a:ext cx="7758545" cy="869951"/>
          </a:xfrm>
          <a:prstGeom prst="rect">
            <a:avLst/>
          </a:prstGeom>
          <a:solidFill>
            <a:srgbClr val="3B3C39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7757E4F2-0952-BE4C-B3C8-1E08C5129B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327" y="3591015"/>
            <a:ext cx="3325091" cy="869951"/>
          </a:xfrm>
          <a:prstGeom prst="rect">
            <a:avLst/>
          </a:prstGeom>
          <a:noFill/>
        </p:spPr>
        <p:txBody>
          <a:bodyPr lIns="18288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9D9D01AA-C5BC-9B4C-B8B7-AD25F4D89E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62400" y="3591015"/>
            <a:ext cx="7758545" cy="869951"/>
          </a:xfrm>
          <a:prstGeom prst="rect">
            <a:avLst/>
          </a:prstGeom>
          <a:solidFill>
            <a:srgbClr val="34648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E8CBE8DB-1281-6340-9B17-E30F7484CC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0327" y="4624361"/>
            <a:ext cx="3325091" cy="869951"/>
          </a:xfrm>
          <a:prstGeom prst="rect">
            <a:avLst/>
          </a:prstGeom>
          <a:noFill/>
        </p:spPr>
        <p:txBody>
          <a:bodyPr lIns="18288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2554EF-449E-814E-902E-572564497E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B8541-3ADC-C846-BF6F-A1096FBB7AE7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">
            <a:extLst>
              <a:ext uri="{FF2B5EF4-FFF2-40B4-BE49-F238E27FC236}">
                <a16:creationId xmlns:a16="http://schemas.microsoft.com/office/drawing/2014/main" id="{B98BA022-BBA5-6744-BD11-33E2DA090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28644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53A58363-D291-C649-B534-0BADDA4994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1524F5B-D686-2C42-8465-EEA2C9A77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C662CB05-6768-A845-AA9F-719A2D7CD3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62400" y="4624361"/>
            <a:ext cx="7758545" cy="869951"/>
          </a:xfrm>
          <a:prstGeom prst="rect">
            <a:avLst/>
          </a:prstGeom>
          <a:solidFill>
            <a:srgbClr val="58A7AF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3222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B71CEE60-14A9-2344-9116-6E8E3F6E43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327" y="1011695"/>
            <a:ext cx="3325091" cy="869951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8CC005D4-F8F2-9B4D-A763-B4B6C48400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2400" y="1011695"/>
            <a:ext cx="7758545" cy="869951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EBD9CF2C-2307-7A4F-8C51-8F25B8481F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327" y="2052475"/>
            <a:ext cx="3325091" cy="869951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F9C69304-8A95-9F46-83BF-D4DE3E201EC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62400" y="2052475"/>
            <a:ext cx="7758545" cy="869951"/>
          </a:xfrm>
          <a:prstGeom prst="rect">
            <a:avLst/>
          </a:prstGeom>
          <a:solidFill>
            <a:schemeClr val="tx2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39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2EEEBA30-FD58-3144-81D4-ACD41225EC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0327" y="3085823"/>
            <a:ext cx="3325091" cy="869951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DE570A4E-667E-0D42-873C-1CBF378633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62400" y="3085823"/>
            <a:ext cx="7758545" cy="869951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EA235DCB-FBB0-CE4B-B520-ABB47CF94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0327" y="4126603"/>
            <a:ext cx="3325091" cy="869951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13678B99-B5EA-0E42-82DA-93EED8FD7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2400" y="4126603"/>
            <a:ext cx="7758545" cy="869951"/>
          </a:xfrm>
          <a:prstGeom prst="rect">
            <a:avLst/>
          </a:prstGeom>
          <a:solidFill>
            <a:schemeClr val="tx2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39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FontTx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buFontTx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buFontTx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buFontTx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A0192CB-FD45-A442-B5DC-2978564208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0327" y="5152515"/>
            <a:ext cx="3325091" cy="869951"/>
          </a:xfrm>
          <a:prstGeom prst="rect">
            <a:avLst/>
          </a:prstGeom>
          <a:noFill/>
        </p:spPr>
        <p:txBody>
          <a:bodyPr lIns="182880" rIns="0" anchor="ctr"/>
          <a:lstStyle>
            <a:lvl1pPr marL="0" indent="0">
              <a:buNone/>
              <a:defRPr sz="18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800"/>
            </a:lvl2pPr>
            <a:lvl3pPr marL="0" indent="0">
              <a:buFontTx/>
              <a:buNone/>
              <a:defRPr sz="1800"/>
            </a:lvl3pPr>
            <a:lvl4pPr marL="0" indent="0">
              <a:buFontTx/>
              <a:buNone/>
              <a:defRPr sz="1800"/>
            </a:lvl4pPr>
            <a:lvl5pPr marL="0" indent="0">
              <a:buFontTx/>
              <a:buNone/>
              <a:defRPr sz="1800"/>
            </a:lvl5pPr>
            <a:lvl6pPr marL="0" indent="0">
              <a:buFontTx/>
              <a:buNone/>
              <a:defRPr sz="1800"/>
            </a:lvl6pPr>
            <a:lvl7pPr marL="0" indent="0">
              <a:buFontTx/>
              <a:buNone/>
              <a:defRPr sz="1800"/>
            </a:lvl7pPr>
            <a:lvl8pPr marL="0" indent="0">
              <a:buFontTx/>
              <a:buNone/>
              <a:defRPr sz="1800"/>
            </a:lvl8pPr>
            <a:lvl9pPr marL="0" indent="0">
              <a:buFontTx/>
              <a:buNone/>
              <a:defRPr sz="1800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2D992AD1-1B7E-A841-9C65-39E71885527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2400" y="5152515"/>
            <a:ext cx="7758545" cy="869951"/>
          </a:xfrm>
          <a:prstGeom prst="rect">
            <a:avLst/>
          </a:prstGeom>
          <a:solidFill>
            <a:srgbClr val="F9C330"/>
          </a:solidFill>
        </p:spPr>
        <p:txBody>
          <a:bodyPr lIns="228600" rIns="0" anchor="ctr"/>
          <a:lstStyle>
            <a:lvl1pPr marL="0" indent="0">
              <a:buNone/>
              <a:defRPr sz="1400" b="0" i="0">
                <a:solidFill>
                  <a:srgbClr val="3B3C43"/>
                </a:solidFill>
                <a:latin typeface="Synchrony Sans Medium" panose="02000503040000020004" pitchFamily="2" charset="77"/>
              </a:defRPr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  <a:lvl6pPr marL="0" indent="0">
              <a:buFontTx/>
              <a:buNone/>
              <a:defRPr sz="1400"/>
            </a:lvl6pPr>
            <a:lvl7pPr marL="0" indent="0">
              <a:buFontTx/>
              <a:buNone/>
              <a:defRPr sz="1400"/>
            </a:lvl7pPr>
            <a:lvl8pPr marL="0" indent="0">
              <a:buFontTx/>
              <a:buNone/>
              <a:defRPr sz="1400"/>
            </a:lvl8pPr>
            <a:lvl9pPr marL="0" indent="0">
              <a:buFontTx/>
              <a:buNone/>
              <a:defRPr sz="1400"/>
            </a:lvl9pPr>
          </a:lstStyle>
          <a:p>
            <a:pPr lvl="0"/>
            <a:r>
              <a:rPr lang="en-US"/>
              <a:t>Edit text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09B9D5-219D-1942-91BD-E159C26F2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97" y="6425397"/>
            <a:ext cx="1093603" cy="2338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0023AB-FF18-3845-B9A2-3452F3E4B731}"/>
              </a:ext>
            </a:extLst>
          </p:cNvPr>
          <p:cNvCxnSpPr>
            <a:cxnSpLocks/>
          </p:cNvCxnSpPr>
          <p:nvPr userDrawn="1"/>
        </p:nvCxnSpPr>
        <p:spPr>
          <a:xfrm>
            <a:off x="265736" y="771523"/>
            <a:ext cx="11660528" cy="244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">
            <a:extLst>
              <a:ext uri="{FF2B5EF4-FFF2-40B4-BE49-F238E27FC236}">
                <a16:creationId xmlns:a16="http://schemas.microsoft.com/office/drawing/2014/main" id="{E9B11AB5-9E42-E24A-9DE0-11C162CC3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301" y="306045"/>
            <a:ext cx="11428644" cy="46547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200" b="0" i="0">
                <a:solidFill>
                  <a:schemeClr val="tx1"/>
                </a:solidFill>
                <a:latin typeface="Synchrony Sans Medium" panose="02000503040000020004" pitchFamily="2" charset="77"/>
              </a:defRPr>
            </a:lvl1pPr>
          </a:lstStyle>
          <a:p>
            <a:r>
              <a:rPr lang="en-US"/>
              <a:t>Slide Title Header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6C3C8BA1-A2BC-4443-8205-BAFF13BBE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3930" y="6449975"/>
            <a:ext cx="32744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 b="0" i="0">
                <a:latin typeface="Synchrony Sans" panose="02000503040000020004" pitchFamily="2" charset="77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b="0" i="0">
                <a:latin typeface="Synchrony Sans" panose="02000503040000020004" pitchFamily="2" charset="77"/>
              </a:rPr>
              <a:t>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99C3072-EB3F-E345-A082-5BDA899501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964" y="6491110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111631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01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282FD2-8109-174B-84CF-D95E0F860205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E318-5F32-3B4B-8B37-44D75CCA4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7863" y="2800389"/>
            <a:ext cx="3451938" cy="12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Title_1">
    <p:bg>
      <p:bgPr>
        <a:solidFill>
          <a:srgbClr val="3B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B16895-50C7-EE47-B342-C0BC69AF234A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F41E7-F089-E84A-A90F-73E08476A209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97F57B-862B-7049-9F19-D5E486389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C99B7B9-1DDD-9B4A-97C8-C1ABA6DB0C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6" name="Text Placeholder 199">
            <a:extLst>
              <a:ext uri="{FF2B5EF4-FFF2-40B4-BE49-F238E27FC236}">
                <a16:creationId xmlns:a16="http://schemas.microsoft.com/office/drawing/2014/main" id="{D97751DC-777D-D94C-B069-CFB22B0AC3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75" y="648164"/>
            <a:ext cx="6129303" cy="363561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marL="0" indent="0" algn="l" rtl="0" eaLnBrk="0" fontAlgn="base" hangingPunct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i="0" kern="1200" cap="all" spc="200" baseline="0" dirty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 marL="0" indent="0">
              <a:lnSpc>
                <a:spcPts val="2088"/>
              </a:lnSpc>
              <a:buFontTx/>
              <a:buNone/>
              <a:defRPr sz="1800" b="1" kern="1200" spc="200" baseline="0"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/>
              <a:t>Secondary Title Header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7EB93EF-C6B7-B148-B93A-64B294B39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19" name="Picture Placeholder 202">
            <a:extLst>
              <a:ext uri="{FF2B5EF4-FFF2-40B4-BE49-F238E27FC236}">
                <a16:creationId xmlns:a16="http://schemas.microsoft.com/office/drawing/2014/main" id="{83B5C58D-69FC-1741-879B-4D45A4697A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300" y="1066800"/>
            <a:ext cx="7958308" cy="398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solidFill>
                  <a:srgbClr val="FF0000"/>
                </a:solidFill>
                <a:latin typeface="Synchrony Sans" panose="02000503040000020004" pitchFamily="2" charset="77"/>
                <a:cs typeface="Synchrony Sans" panose="02000503040000020004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7D92F3-11E8-D54D-A769-0EA544F1C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92" y="4868566"/>
            <a:ext cx="11192969" cy="1075034"/>
          </a:xfrm>
          <a:prstGeom prst="rect">
            <a:avLst/>
          </a:prstGeom>
        </p:spPr>
        <p:txBody>
          <a:bodyPr wrap="square" lIns="0" tIns="0" rIns="0" bIns="0"/>
          <a:lstStyle>
            <a:lvl1pPr algn="r">
              <a:lnSpc>
                <a:spcPts val="4860"/>
              </a:lnSpc>
              <a:defRPr sz="5400" b="1" i="0" kern="1200" cap="all" spc="400" baseline="0">
                <a:solidFill>
                  <a:srgbClr val="F9C330"/>
                </a:solidFill>
                <a:latin typeface="+mj-lt"/>
              </a:defRPr>
            </a:lvl1pPr>
          </a:lstStyle>
          <a:p>
            <a:r>
              <a:rPr lang="en-US"/>
              <a:t>Presentation title </a:t>
            </a:r>
            <a:br>
              <a:rPr lang="en-US"/>
            </a:br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97311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icture Placeholder 202"/>
          <p:cNvSpPr>
            <a:spLocks noGrp="1"/>
          </p:cNvSpPr>
          <p:nvPr>
            <p:ph type="pic" sz="quarter" idx="12"/>
          </p:nvPr>
        </p:nvSpPr>
        <p:spPr>
          <a:xfrm>
            <a:off x="499139" y="382291"/>
            <a:ext cx="7962272" cy="46651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solidFill>
                  <a:srgbClr val="FF0000"/>
                </a:solidFill>
                <a:latin typeface="Synchrony Sans" panose="02000503040000020004" pitchFamily="2" charset="77"/>
                <a:cs typeface="Synchrony Sans" panose="02000503040000020004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16895-50C7-EE47-B342-C0BC69AF234A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F41E7-F089-E84A-A90F-73E08476A209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D86AA7-1A9C-9C43-A0C5-A8CD64D0FE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9909"/>
            <a:ext cx="1746355" cy="37339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CDFA02C-2166-E747-A736-82FA8A7088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AECB14C-C07E-CC46-9733-01181F8400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C82AA-E20E-BE4A-BD40-DC84D54FA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731" y="4868566"/>
            <a:ext cx="11192969" cy="1363166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4860"/>
              </a:lnSpc>
              <a:defRPr sz="5400" b="1" i="0" kern="1200" cap="all" spc="400" baseline="0">
                <a:solidFill>
                  <a:srgbClr val="F9C330"/>
                </a:solidFill>
                <a:latin typeface="+mj-lt"/>
              </a:defRPr>
            </a:lvl1pPr>
          </a:lstStyle>
          <a:p>
            <a:r>
              <a:rPr lang="en-US"/>
              <a:t>Presentation title </a:t>
            </a:r>
            <a:br>
              <a:rPr lang="en-US"/>
            </a:br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7421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Title_1">
    <p:bg>
      <p:bgPr>
        <a:solidFill>
          <a:srgbClr val="F9C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B16895-50C7-EE47-B342-C0BC69AF234A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F41E7-F089-E84A-A90F-73E08476A209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28D34-3B30-1F40-8511-8B40E804A2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8765"/>
            <a:ext cx="1746355" cy="37339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66BFD47-D57A-D546-9A8E-161C3D42A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6E475A0-5C33-B44C-BF34-3C62E0F6AB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  <p:sp>
        <p:nvSpPr>
          <p:cNvPr id="16" name="Picture Placeholder 202">
            <a:extLst>
              <a:ext uri="{FF2B5EF4-FFF2-40B4-BE49-F238E27FC236}">
                <a16:creationId xmlns:a16="http://schemas.microsoft.com/office/drawing/2014/main" id="{65215B17-CD45-9B4A-B35C-1EF408CEEB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139" y="382291"/>
            <a:ext cx="7962272" cy="46651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solidFill>
                  <a:srgbClr val="FF0000"/>
                </a:solidFill>
                <a:latin typeface="Synchrony Sans" panose="02000503040000020004" pitchFamily="2" charset="77"/>
                <a:cs typeface="Synchrony Sans" panose="02000503040000020004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C82AA-E20E-BE4A-BD40-DC84D54FA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892" y="4868566"/>
            <a:ext cx="11192969" cy="1363166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4860"/>
              </a:lnSpc>
              <a:defRPr sz="5400" b="1" i="0" kern="12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 </a:t>
            </a:r>
            <a:br>
              <a:rPr lang="en-US"/>
            </a:br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33970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Title_1">
    <p:bg>
      <p:bgPr>
        <a:solidFill>
          <a:srgbClr val="3B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icture Placeholder 202"/>
          <p:cNvSpPr>
            <a:spLocks noGrp="1"/>
          </p:cNvSpPr>
          <p:nvPr>
            <p:ph type="pic" sz="quarter" idx="12"/>
          </p:nvPr>
        </p:nvSpPr>
        <p:spPr>
          <a:xfrm>
            <a:off x="499139" y="382289"/>
            <a:ext cx="7962272" cy="4665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solidFill>
                  <a:srgbClr val="FF0000"/>
                </a:solidFill>
                <a:latin typeface="Synchrony Sans" panose="02000503040000020004" pitchFamily="2" charset="77"/>
                <a:cs typeface="Synchrony Sans" panose="02000503040000020004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5C82AA-E20E-BE4A-BD40-DC84D54FA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731" y="4868566"/>
            <a:ext cx="11192969" cy="1363166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4860"/>
              </a:lnSpc>
              <a:defRPr sz="5400" b="1" i="0" kern="1200" cap="all" spc="400" baseline="0">
                <a:solidFill>
                  <a:srgbClr val="F9C330"/>
                </a:solidFill>
                <a:latin typeface="+mj-lt"/>
              </a:defRPr>
            </a:lvl1pPr>
          </a:lstStyle>
          <a:p>
            <a:r>
              <a:rPr lang="en-US"/>
              <a:t>Presentation title 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16895-50C7-EE47-B342-C0BC69AF234A}"/>
              </a:ext>
            </a:extLst>
          </p:cNvPr>
          <p:cNvSpPr/>
          <p:nvPr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F41E7-F089-E84A-A90F-73E08476A209}"/>
              </a:ext>
            </a:extLst>
          </p:cNvPr>
          <p:cNvSpPr/>
          <p:nvPr userDrawn="1"/>
        </p:nvSpPr>
        <p:spPr>
          <a:xfrm>
            <a:off x="10248900" y="6367298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9E3240-0579-424B-8B40-38C55C32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E6720E2-32A8-0440-8E0E-AF69C0537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0EA613B-3494-5C42-BB6E-CEA66A992D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4835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5023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_5_No D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BCA6BE-CEF9-5C4A-82AE-94C231DA7305}"/>
              </a:ext>
            </a:extLst>
          </p:cNvPr>
          <p:cNvSpPr/>
          <p:nvPr/>
        </p:nvSpPr>
        <p:spPr>
          <a:xfrm>
            <a:off x="10248900" y="2606383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6D011E-1A91-AE4E-99DA-219E8B111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642959"/>
            <a:ext cx="8487147" cy="136316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1" i="0" kern="1200" cap="all" spc="400" baseline="0">
                <a:solidFill>
                  <a:srgbClr val="F9C330"/>
                </a:solidFill>
                <a:latin typeface="+mj-lt"/>
              </a:defRPr>
            </a:lvl1pPr>
          </a:lstStyle>
          <a:p>
            <a:r>
              <a:rPr lang="en-US"/>
              <a:t>Presentation title Header</a:t>
            </a:r>
          </a:p>
        </p:txBody>
      </p:sp>
      <p:sp>
        <p:nvSpPr>
          <p:cNvPr id="11" name="Text Placeholder 199">
            <a:extLst>
              <a:ext uri="{FF2B5EF4-FFF2-40B4-BE49-F238E27FC236}">
                <a16:creationId xmlns:a16="http://schemas.microsoft.com/office/drawing/2014/main" id="{3FC5AD89-319D-6441-9D1A-FC2958077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6976" y="1927186"/>
            <a:ext cx="4324624" cy="363561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marL="0" indent="0" algn="l" rtl="0" eaLnBrk="0" fontAlgn="base" hangingPunct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i="0" kern="1200" cap="all" spc="200" baseline="0" dirty="0">
                <a:solidFill>
                  <a:srgbClr val="3B3C39"/>
                </a:solidFill>
                <a:latin typeface="Synchrony Sans" panose="02000503040000020004" pitchFamily="2" charset="77"/>
                <a:ea typeface="+mn-ea"/>
                <a:cs typeface="+mn-cs"/>
              </a:defRPr>
            </a:lvl1pPr>
            <a:lvl2pPr marL="0" indent="0">
              <a:lnSpc>
                <a:spcPts val="2088"/>
              </a:lnSpc>
              <a:buFontTx/>
              <a:buNone/>
              <a:defRPr sz="1800" b="1" kern="1200" spc="200" baseline="0"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/>
              <a:t>Secondary Title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EED82-24D5-5B4E-813D-0ADEAD56F948}"/>
              </a:ext>
            </a:extLst>
          </p:cNvPr>
          <p:cNvSpPr/>
          <p:nvPr userDrawn="1"/>
        </p:nvSpPr>
        <p:spPr>
          <a:xfrm>
            <a:off x="10248900" y="2606383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4EC43B-685F-6D45-82F3-187A0A950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9909"/>
            <a:ext cx="1746355" cy="37339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710D64D-12C1-C847-9943-2A38BC0F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20EB497-19AF-0544-9667-F5D65EC94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8080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365957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_6_No Disc">
    <p:bg>
      <p:bgPr>
        <a:solidFill>
          <a:srgbClr val="F9C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5CBD39-549B-E94F-B353-04B88C770009}"/>
              </a:ext>
            </a:extLst>
          </p:cNvPr>
          <p:cNvSpPr/>
          <p:nvPr/>
        </p:nvSpPr>
        <p:spPr>
          <a:xfrm>
            <a:off x="10248900" y="2606383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7F8420-8C79-734D-9CC2-70C7EA3C5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642959"/>
            <a:ext cx="8487147" cy="136316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0" i="0" kern="12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 Header</a:t>
            </a:r>
          </a:p>
        </p:txBody>
      </p:sp>
      <p:sp>
        <p:nvSpPr>
          <p:cNvPr id="10" name="Text Placeholder 199">
            <a:extLst>
              <a:ext uri="{FF2B5EF4-FFF2-40B4-BE49-F238E27FC236}">
                <a16:creationId xmlns:a16="http://schemas.microsoft.com/office/drawing/2014/main" id="{54E14F1E-CB08-5645-BC8E-EF60C2A4A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6976" y="1927186"/>
            <a:ext cx="4324624" cy="363561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marL="0" indent="0" algn="l" rtl="0" eaLnBrk="0" fontAlgn="base" hangingPunct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i="0" kern="1200" cap="all" spc="200" baseline="0" dirty="0">
                <a:solidFill>
                  <a:schemeClr val="tx1"/>
                </a:solidFill>
                <a:latin typeface="Synchrony Sans" panose="02000503040000020004" pitchFamily="2" charset="77"/>
                <a:ea typeface="+mn-ea"/>
                <a:cs typeface="+mn-cs"/>
              </a:defRPr>
            </a:lvl1pPr>
            <a:lvl2pPr marL="0" indent="0">
              <a:lnSpc>
                <a:spcPts val="2088"/>
              </a:lnSpc>
              <a:buFontTx/>
              <a:buNone/>
              <a:defRPr sz="1800" b="1" kern="1200" spc="20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Secondary Title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E1EA6-55D4-9B47-B9DD-9241E6FDDC2F}"/>
              </a:ext>
            </a:extLst>
          </p:cNvPr>
          <p:cNvSpPr/>
          <p:nvPr userDrawn="1"/>
        </p:nvSpPr>
        <p:spPr>
          <a:xfrm>
            <a:off x="10248900" y="2606383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1602A-CE45-2742-B5F9-72D85AAF7E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8765"/>
            <a:ext cx="1746355" cy="373391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59BD88C-CBBE-9641-8C6A-7F0E0F32FB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rgbClr val="3B3C39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65D5187-D45D-734E-8CD9-9F3527F49F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8080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19984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Title_6_No Disc">
    <p:bg>
      <p:bgPr>
        <a:solidFill>
          <a:srgbClr val="3B3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5CBD39-549B-E94F-B353-04B88C770009}"/>
              </a:ext>
            </a:extLst>
          </p:cNvPr>
          <p:cNvSpPr/>
          <p:nvPr/>
        </p:nvSpPr>
        <p:spPr>
          <a:xfrm>
            <a:off x="10248900" y="2606383"/>
            <a:ext cx="1943100" cy="3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7F8420-8C79-734D-9CC2-70C7EA3C5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107" y="2642959"/>
            <a:ext cx="8487147" cy="136316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60"/>
              </a:lnSpc>
              <a:defRPr sz="5400" b="1" i="0" kern="1200" cap="all" spc="400" baseline="0">
                <a:solidFill>
                  <a:srgbClr val="F9C330"/>
                </a:solidFill>
                <a:latin typeface="+mj-lt"/>
              </a:defRPr>
            </a:lvl1pPr>
          </a:lstStyle>
          <a:p>
            <a:r>
              <a:rPr lang="en-US"/>
              <a:t>Presentation title Header</a:t>
            </a:r>
          </a:p>
        </p:txBody>
      </p:sp>
      <p:sp>
        <p:nvSpPr>
          <p:cNvPr id="10" name="Text Placeholder 199">
            <a:extLst>
              <a:ext uri="{FF2B5EF4-FFF2-40B4-BE49-F238E27FC236}">
                <a16:creationId xmlns:a16="http://schemas.microsoft.com/office/drawing/2014/main" id="{54E14F1E-CB08-5645-BC8E-EF60C2A4A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6976" y="1927186"/>
            <a:ext cx="4324624" cy="363561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marL="0" indent="0" algn="l" rtl="0" eaLnBrk="0" fontAlgn="base" hangingPunct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i="0" kern="1200" cap="all" spc="200" baseline="0" dirty="0">
                <a:solidFill>
                  <a:schemeClr val="bg1"/>
                </a:solidFill>
                <a:latin typeface="Synchrony Sans" panose="02000503040000020004" pitchFamily="2" charset="77"/>
                <a:ea typeface="+mn-ea"/>
                <a:cs typeface="+mn-cs"/>
              </a:defRPr>
            </a:lvl1pPr>
            <a:lvl2pPr marL="0" indent="0">
              <a:lnSpc>
                <a:spcPts val="2088"/>
              </a:lnSpc>
              <a:buFontTx/>
              <a:buNone/>
              <a:defRPr sz="1800" b="1" kern="1200" spc="20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Secondary Title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E1EA6-55D4-9B47-B9DD-9241E6FDDC2F}"/>
              </a:ext>
            </a:extLst>
          </p:cNvPr>
          <p:cNvSpPr/>
          <p:nvPr userDrawn="1"/>
        </p:nvSpPr>
        <p:spPr>
          <a:xfrm>
            <a:off x="10248900" y="2606383"/>
            <a:ext cx="1943100" cy="36576"/>
          </a:xfrm>
          <a:prstGeom prst="rect">
            <a:avLst/>
          </a:prstGeom>
          <a:solidFill>
            <a:srgbClr val="F9C3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 i="0">
              <a:solidFill>
                <a:srgbClr val="FFFFFF"/>
              </a:solidFill>
              <a:latin typeface="Synchrony Sans" panose="02000503040000020004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B12E2B-7325-364E-B222-51CE694D8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2706" y="367371"/>
            <a:ext cx="1746355" cy="373391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F939CE4-B60A-7B42-8A03-4BE3536C3E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11" y="6304866"/>
            <a:ext cx="4460239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1000" b="0" i="0" kern="1200" cap="all" spc="200" baseline="0" dirty="0">
                <a:solidFill>
                  <a:schemeClr val="bg1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June 2021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D777B8A-6852-E640-978F-A1C2A82B8E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8080" y="6330612"/>
            <a:ext cx="5300981" cy="102397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lang="en-US" sz="600" kern="1200" cap="all" spc="200" dirty="0">
                <a:solidFill>
                  <a:srgbClr val="FF0000"/>
                </a:solidFill>
                <a:latin typeface="Synchrony Sans Medium" panose="02000503040000020004" pitchFamily="2" charset="77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 ADD APPROPRIATE DISCLAIMER FROM INSTRUCTIONS ]</a:t>
            </a:r>
          </a:p>
        </p:txBody>
      </p:sp>
    </p:spTree>
    <p:extLst>
      <p:ext uri="{BB962C8B-B14F-4D97-AF65-F5344CB8AC3E}">
        <p14:creationId xmlns:p14="http://schemas.microsoft.com/office/powerpoint/2010/main" val="31755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7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16" r:id="rId7"/>
    <p:sldLayoutId id="2147483717" r:id="rId8"/>
    <p:sldLayoutId id="214748372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664" r:id="rId16"/>
    <p:sldLayoutId id="2147483665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00" r:id="rId23"/>
    <p:sldLayoutId id="2147483701" r:id="rId24"/>
    <p:sldLayoutId id="2147483689" r:id="rId25"/>
    <p:sldLayoutId id="2147483690" r:id="rId26"/>
    <p:sldLayoutId id="2147483691" r:id="rId27"/>
    <p:sldLayoutId id="2147483677" r:id="rId28"/>
    <p:sldLayoutId id="2147483732" r:id="rId2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888A-0435-45B8-A426-77BC45DE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UIUC datathon 2023</a:t>
            </a:r>
          </a:p>
        </p:txBody>
      </p:sp>
    </p:spTree>
    <p:extLst>
      <p:ext uri="{BB962C8B-B14F-4D97-AF65-F5344CB8AC3E}">
        <p14:creationId xmlns:p14="http://schemas.microsoft.com/office/powerpoint/2010/main" val="376803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565ED-3228-4A80-A671-511587234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994" y="1295400"/>
            <a:ext cx="11196012" cy="30826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teams must submit by 8:00 AM on Sunday. No exceptions will be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submission without all 4 deliverables will not be counted.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looking for clarity and ability to solve both business and data science questions together and not for flashiness of submissions. Work on what 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Teams can leverage any publicly available data for model creation in addition to provided data, however, understand the impact of inaccurate 3</a:t>
            </a:r>
            <a:r>
              <a:rPr lang="en-US" sz="2000" baseline="30000" dirty="0"/>
              <a:t>rd</a:t>
            </a:r>
            <a:r>
              <a:rPr lang="en-US" sz="2000" dirty="0"/>
              <a:t> party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Teams can utilize any tools and/or libraries for this task but must provide links for those tools in their code deliverable (documentation pages)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Teams are not allowed to ask anyone outside of mentors or their own team for help. Please do your own work as this is a learning opportunity first and foremost.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 courteous to your peers as you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fun and get to know your peers and mentors!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53F59-BD33-4AB0-8DEF-6C1AEBF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64" y="290458"/>
            <a:ext cx="11406342" cy="465478"/>
          </a:xfrm>
        </p:spPr>
        <p:txBody>
          <a:bodyPr/>
          <a:lstStyle/>
          <a:p>
            <a:r>
              <a:rPr lang="en-US" sz="2800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781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0DAC6D-3233-244E-8D6E-662D49822D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3B3C39"/>
                </a:solidFill>
              </a:rPr>
              <a:t>PUBLIC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8D020-F861-2748-959B-D32273E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Synchrony?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01CEC-C3E2-4FA5-BF53-1ACF3C1F6A7A}"/>
              </a:ext>
            </a:extLst>
          </p:cNvPr>
          <p:cNvGrpSpPr/>
          <p:nvPr/>
        </p:nvGrpSpPr>
        <p:grpSpPr>
          <a:xfrm>
            <a:off x="1301692" y="2251970"/>
            <a:ext cx="9588615" cy="3245055"/>
            <a:chOff x="1575817" y="1032088"/>
            <a:chExt cx="8634651" cy="2599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480B3E-ACCC-4BBB-A6AD-C0575E78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817" y="1032088"/>
              <a:ext cx="7134616" cy="259922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4AC99C-9F2E-477A-A742-C1E174296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0454" y="1418743"/>
              <a:ext cx="1140014" cy="219806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14760F-4EB4-4FC8-A5D2-026BF8166BAD}"/>
                </a:ext>
              </a:extLst>
            </p:cNvPr>
            <p:cNvCxnSpPr/>
            <p:nvPr/>
          </p:nvCxnSpPr>
          <p:spPr bwMode="auto">
            <a:xfrm>
              <a:off x="8808440" y="1585519"/>
              <a:ext cx="0" cy="18405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AE5B5A1-CE15-4D3A-B8A5-5B6399DC6EDA}"/>
              </a:ext>
            </a:extLst>
          </p:cNvPr>
          <p:cNvSpPr txBox="1"/>
          <p:nvPr/>
        </p:nvSpPr>
        <p:spPr>
          <a:xfrm>
            <a:off x="292301" y="1096248"/>
            <a:ext cx="11148969" cy="830997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We are a premier consumer financial services company delivering one of the industry's most complete, digitally-enabled product suites.</a:t>
            </a:r>
            <a:endParaRPr lang="en-US" sz="24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09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0DAC6D-3233-244E-8D6E-662D49822D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3B3C39"/>
                </a:solidFill>
              </a:rPr>
              <a:t>PUBLIC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8D020-F861-2748-959B-D32273E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is Synchrony?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E5B5A1-CE15-4D3A-B8A5-5B6399DC6EDA}"/>
              </a:ext>
            </a:extLst>
          </p:cNvPr>
          <p:cNvSpPr txBox="1"/>
          <p:nvPr/>
        </p:nvSpPr>
        <p:spPr>
          <a:xfrm>
            <a:off x="292301" y="1194559"/>
            <a:ext cx="11484529" cy="1200329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We have an established and diverse group of national and regional retailers, local merchants, manufacturers, buying groups, industry associations and healthcare service providers, which we refer to as our “partners.”</a:t>
            </a:r>
            <a:endParaRPr lang="en-US" sz="2400" i="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987349-4B7B-410E-8DBA-453CC0E6299F}"/>
              </a:ext>
            </a:extLst>
          </p:cNvPr>
          <p:cNvGrpSpPr/>
          <p:nvPr/>
        </p:nvGrpSpPr>
        <p:grpSpPr>
          <a:xfrm>
            <a:off x="1405592" y="2759365"/>
            <a:ext cx="8978423" cy="2872481"/>
            <a:chOff x="1405592" y="3195593"/>
            <a:chExt cx="8978423" cy="28724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1879A5-E2B2-4C98-A13F-BA0C7021F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592" y="3195593"/>
              <a:ext cx="8978423" cy="287248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856A2F-AA4C-4308-9D24-D8E23DC8A399}"/>
                </a:ext>
              </a:extLst>
            </p:cNvPr>
            <p:cNvSpPr/>
            <p:nvPr/>
          </p:nvSpPr>
          <p:spPr bwMode="auto">
            <a:xfrm>
              <a:off x="1560352" y="5511567"/>
              <a:ext cx="1367406" cy="5565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11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565ED-3228-4A80-A671-511587234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994" y="1282700"/>
            <a:ext cx="11196012" cy="3095337"/>
          </a:xfrm>
        </p:spPr>
        <p:txBody>
          <a:bodyPr/>
          <a:lstStyle/>
          <a:p>
            <a:r>
              <a:rPr lang="en-US" sz="2400" dirty="0"/>
              <a:t>In the financial industry, credit charge offs are a crucial metric to measure as they directly impact the health of the institution. A charge off occurs when a customer fails to make payment and eventually is written off as a loss. With that, it is increasingly important for banks to accurately forecast their charge offs in order to make informed decisions for the future.</a:t>
            </a:r>
          </a:p>
          <a:p>
            <a:endParaRPr lang="en-US" sz="2400" dirty="0"/>
          </a:p>
          <a:p>
            <a:r>
              <a:rPr lang="en-US" sz="2400" dirty="0"/>
              <a:t>Based on customer and macroeconomic data, forecast an accurate number of monthly charge offs over the period of February 2020 thru January 2021.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53F59-BD33-4AB0-8DEF-6C1AEBF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" y="296808"/>
            <a:ext cx="11500721" cy="465478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9030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565ED-3228-4A80-A671-511587234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994" y="1193800"/>
            <a:ext cx="11196012" cy="31842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Delinquency</a:t>
            </a:r>
          </a:p>
          <a:p>
            <a:pPr marL="688975" lvl="1" indent="-342900"/>
            <a:r>
              <a:rPr lang="en-US" dirty="0"/>
              <a:t>A loan becomes delinquent when it does not provide the required payment by the contractual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Charge-Off</a:t>
            </a:r>
          </a:p>
          <a:p>
            <a:pPr marL="688975" lvl="1" indent="-342900"/>
            <a:r>
              <a:rPr lang="en-US" dirty="0"/>
              <a:t>The amount of money the bank has deemed uncollectible from a defaulted loan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</a:t>
            </a:r>
          </a:p>
          <a:p>
            <a:pPr marL="688975" lvl="1" indent="-342900"/>
            <a:r>
              <a:rPr lang="en-US" dirty="0"/>
              <a:t>A loan goes into default after missing payments after a set number of days or other life events (e.g., Bankruptcy)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Probability of Default</a:t>
            </a:r>
          </a:p>
          <a:p>
            <a:pPr marL="688975" lvl="1" indent="-342900"/>
            <a:r>
              <a:rPr lang="en-US" dirty="0"/>
              <a:t>Probability of a given customer/cohort defaulting on their credit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Marginal Probability of Default</a:t>
            </a:r>
          </a:p>
          <a:p>
            <a:pPr marL="688975" lvl="1" indent="-342900"/>
            <a:r>
              <a:rPr lang="en-US" dirty="0"/>
              <a:t>Probability of defaulting during a period of time (conditional on not having defaulted prior to this period)</a:t>
            </a:r>
          </a:p>
          <a:p>
            <a:pPr marL="688975" lvl="1" indent="-342900"/>
            <a:r>
              <a:rPr lang="en-US" dirty="0"/>
              <a:t>In other words, probability of default during n-</a:t>
            </a:r>
            <a:r>
              <a:rPr lang="en-US" dirty="0" err="1"/>
              <a:t>th</a:t>
            </a:r>
            <a:r>
              <a:rPr lang="en-US" dirty="0"/>
              <a:t> month from the perspective of today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53F59-BD33-4AB0-8DEF-6C1AEBF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9508"/>
            <a:ext cx="11494371" cy="465478"/>
          </a:xfrm>
        </p:spPr>
        <p:txBody>
          <a:bodyPr/>
          <a:lstStyle/>
          <a:p>
            <a:r>
              <a:rPr lang="en-US" sz="2800" dirty="0"/>
              <a:t>Key Terms</a:t>
            </a:r>
          </a:p>
        </p:txBody>
      </p:sp>
    </p:spTree>
    <p:extLst>
      <p:ext uri="{BB962C8B-B14F-4D97-AF65-F5344CB8AC3E}">
        <p14:creationId xmlns:p14="http://schemas.microsoft.com/office/powerpoint/2010/main" val="17815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565ED-3228-4A80-A671-511587234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994" y="1276350"/>
            <a:ext cx="11196012" cy="48473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should provide the rationale as to why a certain model was chosen and show understanding of how different features impact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model should be tuned to fit different types of macroeconomic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Finally, a good pitch combines data, storytelling, and awareness of the business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recommend Python for solving this problem. Helpful packages:</a:t>
            </a:r>
          </a:p>
          <a:p>
            <a:pPr marL="688975" lvl="1" indent="-342900"/>
            <a:r>
              <a:rPr lang="en-US" sz="2000" dirty="0"/>
              <a:t>Pandas</a:t>
            </a:r>
          </a:p>
          <a:p>
            <a:pPr marL="688975" lvl="1" indent="-342900"/>
            <a:r>
              <a:rPr lang="en-US" sz="2000" dirty="0" err="1"/>
              <a:t>Numpy</a:t>
            </a:r>
            <a:endParaRPr lang="en-US" sz="2000" dirty="0"/>
          </a:p>
          <a:p>
            <a:pPr marL="688975" lvl="1" indent="-342900"/>
            <a:r>
              <a:rPr lang="en-US" sz="2000" dirty="0"/>
              <a:t>Scikit-Learn</a:t>
            </a:r>
          </a:p>
          <a:p>
            <a:pPr marL="688975" lvl="1" indent="-342900"/>
            <a:r>
              <a:rPr lang="en-US" sz="2000" dirty="0"/>
              <a:t>Matplotlib</a:t>
            </a:r>
          </a:p>
          <a:p>
            <a:pPr marL="688975" lvl="1" indent="-342900"/>
            <a:r>
              <a:rPr lang="en-US" sz="2000" dirty="0"/>
              <a:t>Stats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Finally, a good pitch combines data, storytelling, and awareness of the business goals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53F59-BD33-4AB0-8DEF-6C1AEBF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19613"/>
            <a:ext cx="11507071" cy="465478"/>
          </a:xfrm>
        </p:spPr>
        <p:txBody>
          <a:bodyPr/>
          <a:lstStyle/>
          <a:p>
            <a:r>
              <a:rPr lang="en-US" sz="2800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416360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2D51D-9E44-2F06-6A59-D0F4C0C2B7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1. Max 7-Minute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C9BE-0C51-2B3C-360D-59AF0C95E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2.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4C775-42D4-74EB-4B8C-BCDC60C8B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Sell us your recommendations and modeling approach in an elevator – why should we care and what did you learn?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sent in a Readme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35CEDA-4312-C531-A7D8-33037BB187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3. Model Prediction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B5526D-D307-D35E-4CB3-C4E6EFBC79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4.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B6BCC0-1710-8022-C3A2-E87174C8F5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 us your model output on a CSV file containing monthly forecasts for 02/2020-01/2021.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33092D-698B-75FC-53F3-838DBE95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8B053C-BB24-7758-9AD4-17837FB1970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will provide an overview of your unique solution to the problem including </a:t>
            </a:r>
            <a:r>
              <a:rPr lang="en-US" sz="1600" i="1" dirty="0"/>
              <a:t>how</a:t>
            </a:r>
            <a:r>
              <a:rPr lang="en-US" sz="1600" dirty="0"/>
              <a:t> and </a:t>
            </a:r>
            <a:r>
              <a:rPr lang="en-US" sz="1600" i="1" dirty="0"/>
              <a:t>why</a:t>
            </a:r>
            <a:r>
              <a:rPr lang="en-US" sz="1600" dirty="0"/>
              <a:t> it works.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11376-1C97-F19B-542D-28495C1C0A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be able to replicate your results as well as understand your approach to modeling.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65DAE-4F1A-01D8-BDCD-E46CA05D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87" y="4388756"/>
            <a:ext cx="1084263" cy="20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565ED-3228-4A80-A671-511587234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994" y="1276350"/>
            <a:ext cx="11196012" cy="31016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7-minute (MAXIMUM) pitch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structured however you would like to showcase approach/modeling/results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Highlight key points for data manipulation and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Incorporate what you have learned during this process both technically and socially (working with a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1 person required to be in the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unlisted YouTube video and provide link in a Readme file with submission package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53F59-BD33-4AB0-8DEF-6C1AEBF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90458"/>
            <a:ext cx="11408256" cy="465478"/>
          </a:xfrm>
        </p:spPr>
        <p:txBody>
          <a:bodyPr/>
          <a:lstStyle/>
          <a:p>
            <a:r>
              <a:rPr lang="en-US" sz="2800" dirty="0"/>
              <a:t>Video Submission Criteria</a:t>
            </a:r>
          </a:p>
        </p:txBody>
      </p:sp>
    </p:spTree>
    <p:extLst>
      <p:ext uri="{BB962C8B-B14F-4D97-AF65-F5344CB8AC3E}">
        <p14:creationId xmlns:p14="http://schemas.microsoft.com/office/powerpoint/2010/main" val="212513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33B1F7-5889-450F-9858-7E7D5B3A1D87}"/>
              </a:ext>
            </a:extLst>
          </p:cNvPr>
          <p:cNvSpPr/>
          <p:nvPr/>
        </p:nvSpPr>
        <p:spPr bwMode="auto">
          <a:xfrm>
            <a:off x="292301" y="846018"/>
            <a:ext cx="11428644" cy="127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672AD-88AA-43E0-AE93-18E082018BB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4508" y="2195653"/>
            <a:ext cx="3474720" cy="347326"/>
          </a:xfrm>
        </p:spPr>
        <p:txBody>
          <a:bodyPr/>
          <a:lstStyle/>
          <a:p>
            <a:r>
              <a:rPr lang="en-US" sz="16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ACCURACY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BF099-ED38-4982-BED3-8908905E5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508" y="2695406"/>
            <a:ext cx="3474720" cy="4715928"/>
          </a:xfrm>
        </p:spPr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Based on accuracy metric of RMSE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Accounts for the possibility of skewed data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2C1C5-721F-41FE-A453-649E950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01" y="306045"/>
            <a:ext cx="11406342" cy="465478"/>
          </a:xfrm>
        </p:spPr>
        <p:txBody>
          <a:bodyPr/>
          <a:lstStyle/>
          <a:p>
            <a:r>
              <a:rPr lang="en-US" sz="2800" dirty="0"/>
              <a:t>Judging Criteria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8082A-2739-4584-B26B-69B5A26F6F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4216" y="2195653"/>
            <a:ext cx="3474720" cy="347326"/>
          </a:xfrm>
        </p:spPr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METHOD</a:t>
            </a:r>
            <a:endParaRPr lang="en-US"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DDD0B-1ADE-43D1-8D15-A7EE084111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7489" y="2695406"/>
            <a:ext cx="3474720" cy="4715928"/>
          </a:xfrm>
        </p:spPr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Model fit and techniques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Explainable approach</a:t>
            </a:r>
          </a:p>
          <a:p>
            <a:pPr marL="45720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dirty="0"/>
              <a:t>Solution addresses given business problem</a:t>
            </a:r>
          </a:p>
          <a:p>
            <a:pPr marL="45720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dirty="0"/>
              <a:t>Innovative approach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4B5CEF-24DB-48F2-B3E0-32A6886BA2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23923" y="2195653"/>
            <a:ext cx="3474720" cy="347326"/>
          </a:xfrm>
        </p:spPr>
        <p:txBody>
          <a:bodyPr/>
          <a:lstStyle/>
          <a:p>
            <a:r>
              <a:rPr lang="en-US" sz="1600" b="1" i="0" u="none" strike="noStrike" cap="none">
                <a:latin typeface="Arial"/>
                <a:ea typeface="Arial"/>
                <a:cs typeface="Arial"/>
                <a:sym typeface="Arial"/>
              </a:rPr>
              <a:t>PRESENTATION</a:t>
            </a:r>
            <a:endParaRPr lang="en-US"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55E3EE-348F-4BF9-B1B6-ABA507D2E6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23923" y="2694208"/>
            <a:ext cx="3474720" cy="4715928"/>
          </a:xfrm>
        </p:spPr>
        <p:txBody>
          <a:bodyPr/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800" dirty="0"/>
              <a:t>Engaging presentation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800" dirty="0"/>
              <a:t>Clear, thoughtful explanations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800" dirty="0"/>
              <a:t>Supportive visualizations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800" dirty="0"/>
              <a:t>Sandia will be awarding a prize based on best visualizations</a:t>
            </a:r>
          </a:p>
          <a:p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7C194-1F7C-4F15-B077-178580E8CAAD}"/>
              </a:ext>
            </a:extLst>
          </p:cNvPr>
          <p:cNvSpPr txBox="1"/>
          <p:nvPr/>
        </p:nvSpPr>
        <p:spPr>
          <a:xfrm>
            <a:off x="292302" y="1290890"/>
            <a:ext cx="11644662" cy="707886"/>
          </a:xfrm>
          <a:prstGeom prst="rect">
            <a:avLst/>
          </a:prstGeom>
        </p:spPr>
        <p:txBody>
          <a:bodyPr wrap="square" lIns="0" rtlCol="0" anchor="b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Synchrony Sans (Body)"/>
                <a:ea typeface="Arial"/>
                <a:cs typeface="Arial"/>
                <a:sym typeface="Arial"/>
              </a:rPr>
              <a:t>All deliverables will be taken into consideration during judging. The following criteria will be on a 5-point scale and will be weighted equally. </a:t>
            </a:r>
            <a:endParaRPr lang="en-US" sz="2000" dirty="0">
              <a:latin typeface="Synchrony San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33754876"/>
      </p:ext>
    </p:extLst>
  </p:cSld>
  <p:clrMapOvr>
    <a:masterClrMapping/>
  </p:clrMapOvr>
</p:sld>
</file>

<file path=ppt/theme/theme1.xml><?xml version="1.0" encoding="utf-8"?>
<a:theme xmlns:a="http://schemas.openxmlformats.org/drawingml/2006/main" name="CWP Theme">
  <a:themeElements>
    <a:clrScheme name="CWP Theme">
      <a:dk1>
        <a:srgbClr val="3B3C39"/>
      </a:dk1>
      <a:lt1>
        <a:srgbClr val="FFFFFF"/>
      </a:lt1>
      <a:dk2>
        <a:srgbClr val="E9E9E8"/>
      </a:dk2>
      <a:lt2>
        <a:srgbClr val="3B3C39"/>
      </a:lt2>
      <a:accent1>
        <a:srgbClr val="57A7AE"/>
      </a:accent1>
      <a:accent2>
        <a:srgbClr val="F7C32F"/>
      </a:accent2>
      <a:accent3>
        <a:srgbClr val="33657F"/>
      </a:accent3>
      <a:accent4>
        <a:srgbClr val="3D8528"/>
      </a:accent4>
      <a:accent5>
        <a:srgbClr val="D6690D"/>
      </a:accent5>
      <a:accent6>
        <a:srgbClr val="C53628"/>
      </a:accent6>
      <a:hlink>
        <a:srgbClr val="6EBF4A"/>
      </a:hlink>
      <a:folHlink>
        <a:srgbClr val="949599"/>
      </a:folHlink>
    </a:clrScheme>
    <a:fontScheme name="CWP">
      <a:majorFont>
        <a:latin typeface="Synchrony Sans Bold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ynchrony San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lIns="0" anchor="b"/>
      <a:lstStyle>
        <a:defPPr algn="l">
          <a:defRPr sz="3200" b="0" i="0" dirty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539671_PPT template_UPDATE_v4ajb_widescreen" id="{3DF4B39C-818A-3E4A-BF0F-6DDFFF81A119}" vid="{2CCDED30-2906-2249-B6B6-A22727203ED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dcb1fc1e-7d15-41bc-b8ba-7b2d3da42bbe" xsi:nil="true"/>
    <SharedWithUsers xmlns="18e8a4e6-dd8e-401b-8449-6f4903eb92a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DB8D7DE1D6E40A665953400B2F64F" ma:contentTypeVersion="13" ma:contentTypeDescription="Create a new document." ma:contentTypeScope="" ma:versionID="ef3624be27b2fd2a09859ae6562da8df">
  <xsd:schema xmlns:xsd="http://www.w3.org/2001/XMLSchema" xmlns:xs="http://www.w3.org/2001/XMLSchema" xmlns:p="http://schemas.microsoft.com/office/2006/metadata/properties" xmlns:ns2="dcb1fc1e-7d15-41bc-b8ba-7b2d3da42bbe" xmlns:ns3="18e8a4e6-dd8e-401b-8449-6f4903eb92a5" targetNamespace="http://schemas.microsoft.com/office/2006/metadata/properties" ma:root="true" ma:fieldsID="43b17f64eb7cbcf834539e3d60532f33" ns2:_="" ns3:_="">
    <xsd:import namespace="dcb1fc1e-7d15-41bc-b8ba-7b2d3da42bbe"/>
    <xsd:import namespace="18e8a4e6-dd8e-401b-8449-6f4903eb92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1fc1e-7d15-41bc-b8ba-7b2d3da42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8a4e6-dd8e-401b-8449-6f4903eb92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111CDC-0A18-4DCA-8001-1732F360D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99C54-D1FF-48BC-884B-D516441F05A3}">
  <ds:schemaRefs>
    <ds:schemaRef ds:uri="18e8a4e6-dd8e-401b-8449-6f4903eb92a5"/>
    <ds:schemaRef ds:uri="dcb1fc1e-7d15-41bc-b8ba-7b2d3da42bb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A7AF4B-CDED-4667-B25F-8FF700AAA142}">
  <ds:schemaRefs>
    <ds:schemaRef ds:uri="18e8a4e6-dd8e-401b-8449-6f4903eb92a5"/>
    <ds:schemaRef ds:uri="dcb1fc1e-7d15-41bc-b8ba-7b2d3da42b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281</TotalTime>
  <Words>776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Monaco</vt:lpstr>
      <vt:lpstr>Noto Sans Symbols</vt:lpstr>
      <vt:lpstr>Synchrony Sans</vt:lpstr>
      <vt:lpstr>Synchrony Sans (Body)</vt:lpstr>
      <vt:lpstr>Synchrony Sans Bold</vt:lpstr>
      <vt:lpstr>Synchrony Sans Medium</vt:lpstr>
      <vt:lpstr>System Font Regular</vt:lpstr>
      <vt:lpstr>Tahoma</vt:lpstr>
      <vt:lpstr>Wingdings</vt:lpstr>
      <vt:lpstr>CWP Theme</vt:lpstr>
      <vt:lpstr>UIUC datathon 2023</vt:lpstr>
      <vt:lpstr>What is Synchrony?</vt:lpstr>
      <vt:lpstr>Where is Synchrony? </vt:lpstr>
      <vt:lpstr>Problem Statement</vt:lpstr>
      <vt:lpstr>Key Terms</vt:lpstr>
      <vt:lpstr>Suggestions</vt:lpstr>
      <vt:lpstr>Deliverables</vt:lpstr>
      <vt:lpstr>Video Submission Criteria</vt:lpstr>
      <vt:lpstr>Judging Criteria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Limit Methodology Update</dc:title>
  <dc:creator>JANDA, JOSH (Synchrony)</dc:creator>
  <cp:lastModifiedBy>JANDA, JOSH (Synchrony)</cp:lastModifiedBy>
  <cp:revision>1</cp:revision>
  <cp:lastPrinted>2019-08-09T17:35:05Z</cp:lastPrinted>
  <dcterms:created xsi:type="dcterms:W3CDTF">2022-10-04T14:56:07Z</dcterms:created>
  <dcterms:modified xsi:type="dcterms:W3CDTF">2023-03-22T22:49:39Z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TC010130221033</vt:lpwstr>
  </property>
  <property fmtid="{D5CDD505-2E9C-101B-9397-08002B2CF9AE}" pid="3" name="ComplianceAssetId">
    <vt:lpwstr/>
  </property>
  <property fmtid="{D5CDD505-2E9C-101B-9397-08002B2CF9AE}" pid="4" name="TriggerFlowInfo">
    <vt:lpwstr/>
  </property>
  <property fmtid="{D5CDD505-2E9C-101B-9397-08002B2CF9AE}" pid="5" name="_ExtendedDescription">
    <vt:lpwstr/>
  </property>
  <property fmtid="{D5CDD505-2E9C-101B-9397-08002B2CF9AE}" pid="6" name="ContentTypeId">
    <vt:lpwstr>0x0101007CCDB8D7DE1D6E40A665953400B2F64F</vt:lpwstr>
  </property>
</Properties>
</file>