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 id="262" r:id="rId8"/>
  </p:sldIdLst>
  <p:sldSz cx="12192000" cy="6858000"/>
  <p:notesSz cx="12192000" cy="6858000"/>
  <p:embeddedFontLst>
    <p:embeddedFont>
      <p:font typeface="Montserrat" panose="00000500000000000000" pitchFamily="2" charset="-52"/>
      <p:regular r:id="rId9"/>
      <p:bold r:id="rId10"/>
      <p:italic r:id="rId11"/>
      <p:boldItalic r:id="rId12"/>
    </p:embeddedFont>
    <p:embeddedFont>
      <p:font typeface="Montserrat SemiBold" panose="00000700000000000000" pitchFamily="2" charset="-52"/>
      <p:bold r:id="rId13"/>
    </p:embeddedFont>
  </p:embeddedFontLst>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8">
          <p15:clr>
            <a:srgbClr val="A4A3A4"/>
          </p15:clr>
        </p15:guide>
        <p15:guide id="2" pos="3863">
          <p15:clr>
            <a:srgbClr val="A4A3A4"/>
          </p15:clr>
        </p15:guide>
        <p15:guide id="3" orient="horz" pos="12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0E3FDE45-AF77-4B5C-9715-49D594BDF05E}" styleName="Светлый стиль 1 — акцент 2">
    <a:wholeTbl>
      <a:tcTxStyle>
        <a:fontRef idx="minor">
          <a:srgbClr val="000000"/>
        </a:fontRef>
        <a:schemeClr val="tx1"/>
      </a:tcTxStyle>
      <a:tcStyle>
        <a:tcBdr>
          <a:left>
            <a:ln w="12700">
              <a:noFill/>
            </a:ln>
          </a:left>
          <a:right>
            <a:ln w="12700">
              <a:noFill/>
            </a:ln>
          </a:right>
          <a:top>
            <a:ln w="12700">
              <a:solidFill>
                <a:schemeClr val="accent2"/>
              </a:solidFill>
            </a:ln>
          </a:top>
          <a:bottom>
            <a:ln w="12700">
              <a:solidFill>
                <a:schemeClr val="accent2"/>
              </a:solidFill>
            </a:ln>
          </a:bottom>
          <a:insideH>
            <a:ln w="12700">
              <a:noFill/>
            </a:ln>
          </a:insideH>
          <a:insideV>
            <a:ln w="12700">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fill>
          <a:solidFill>
            <a:schemeClr val="accent2">
              <a:alpha val="20000"/>
            </a:schemeClr>
          </a:solidFill>
        </a:fill>
      </a:tcStyle>
    </a:band2V>
    <a:lastCol>
      <a:tcStyle>
        <a:tcBdr/>
      </a:tcStyle>
    </a:lastCol>
    <a:firstCol>
      <a:tcStyle>
        <a:tcBdr/>
      </a:tcStyle>
    </a:firstCol>
    <a:lastRow>
      <a:tcStyle>
        <a:tcBdr>
          <a:top>
            <a:ln w="12700">
              <a:solidFill>
                <a:schemeClr val="accent2"/>
              </a:solidFill>
            </a:ln>
          </a:top>
        </a:tcBdr>
        <a:fill>
          <a:noFill/>
        </a:fill>
      </a:tcStyle>
    </a:lastRow>
    <a:seCell>
      <a:tcStyle>
        <a:tcBdr/>
      </a:tcStyle>
    </a:seCell>
    <a:swCell>
      <a:tcStyle>
        <a:tcBdr/>
      </a:tcStyle>
    </a:swCell>
    <a:firstRow>
      <a:tcStyle>
        <a:tcBdr>
          <a:bottom>
            <a:ln w="12700">
              <a:solidFill>
                <a:schemeClr val="accent2"/>
              </a:solidFill>
            </a:ln>
          </a:bottom>
        </a:tcBdr>
        <a:fill>
          <a:noFill/>
        </a:fill>
      </a:tcStyle>
    </a:firstRow>
    <a:neCell>
      <a:tcStyle>
        <a:tcBdr/>
      </a:tcStyle>
    </a:neCell>
    <a:nwCell>
      <a:tcStyle>
        <a:tcBdr/>
      </a:tcStyle>
    </a:nwCell>
  </a:tblStyle>
  <a:tblStyle styleId="{7E9639D4-E3E2-4D34-9284-5A2195B3D0D7}" styleName="Светлый стиль 2">
    <a:wholeTbl>
      <a:tcTxStyle>
        <a:fontRef idx="minor">
          <a:srgbClr val="000000"/>
        </a:fontRef>
        <a:schemeClr val="tx1"/>
      </a:tcTxStyle>
      <a:tcStyle>
        <a:tcBdr>
          <a:left>
            <a:lnRef idx="1">
              <a:schemeClr val="tx1"/>
            </a:lnRef>
          </a:left>
          <a:right>
            <a:lnRef idx="1">
              <a:schemeClr val="tx1"/>
            </a:lnRef>
          </a:right>
          <a:top>
            <a:lnRef idx="1">
              <a:schemeClr val="tx1"/>
            </a:lnRef>
          </a:top>
          <a:bottom>
            <a:lnRef idx="1">
              <a:schemeClr val="tx1"/>
            </a:lnRef>
          </a:bottom>
          <a:insideH>
            <a:ln w="12700">
              <a:noFill/>
            </a:ln>
          </a:insideH>
          <a:insideV>
            <a:ln w="12700">
              <a:noFill/>
            </a:ln>
          </a:insideV>
        </a:tcBdr>
        <a:fill>
          <a:noFill/>
        </a:fill>
      </a:tcStyle>
    </a:wholeTbl>
    <a:band1H>
      <a:tcStyle>
        <a:tcBdr>
          <a:top>
            <a:lnRef idx="1">
              <a:schemeClr val="tx1"/>
            </a:lnRef>
          </a:top>
          <a:bottom>
            <a:lnRef idx="1">
              <a:schemeClr val="tx1"/>
            </a:lnRef>
          </a:bottom>
        </a:tcBdr>
      </a:tcStyle>
    </a:band1H>
    <a:band2H>
      <a:tcStyle>
        <a:tcBdr/>
      </a:tcStyle>
    </a:band2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Style>
        <a:tcBdr/>
      </a:tcStyle>
    </a:lastCol>
    <a:firstCol>
      <a:tcStyle>
        <a:tcBdr/>
      </a:tcStyle>
    </a:firstCol>
    <a:lastRow>
      <a:tcStyle>
        <a:tcBdr>
          <a:top>
            <a:ln w="50800">
              <a:solidFill>
                <a:schemeClr val="tx1"/>
              </a:solidFill>
            </a:ln>
          </a:top>
        </a:tcBdr>
      </a:tcStyle>
    </a:lastRow>
    <a:seCell>
      <a:tcStyle>
        <a:tcBdr/>
      </a:tcStyle>
    </a:seCell>
    <a:swCell>
      <a:tcStyle>
        <a:tcBdr/>
      </a:tcStyle>
    </a:swCell>
    <a:firstRow>
      <a:tcTxStyle b="on">
        <a:fontRef idx="minor">
          <a:srgbClr val="000000"/>
        </a:fontRef>
        <a:schemeClr val="bg1"/>
      </a:tcTxStyle>
      <a:tcStyle>
        <a:tcBdr/>
        <a:fillRef idx="1">
          <a:schemeClr val="tx1"/>
        </a:fillRef>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95" autoAdjust="0"/>
  </p:normalViewPr>
  <p:slideViewPr>
    <p:cSldViewPr snapToGrid="0" showGuides="1">
      <p:cViewPr varScale="1">
        <p:scale>
          <a:sx n="81" d="100"/>
          <a:sy n="81" d="100"/>
        </p:scale>
        <p:origin x="725" y="53"/>
      </p:cViewPr>
      <p:guideLst>
        <p:guide orient="horz" pos="4088"/>
        <p:guide pos="3863"/>
        <p:guide orient="horz" pos="12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Титульный слайд">
    <p:spTree>
      <p:nvGrpSpPr>
        <p:cNvPr id="1" name=""/>
        <p:cNvGrpSpPr/>
        <p:nvPr/>
      </p:nvGrpSpPr>
      <p:grpSpPr bwMode="auto">
        <a:xfrm>
          <a:off x="0" y="0"/>
          <a:ext cx="0" cy="0"/>
          <a:chOff x="0" y="0"/>
          <a:chExt cx="0" cy="0"/>
        </a:xfrm>
      </p:grpSpPr>
      <p:pic>
        <p:nvPicPr>
          <p:cNvPr id="12" name="Рисунок 11"/>
          <p:cNvPicPr>
            <a:picLocks noChangeAspect="1"/>
          </p:cNvPicPr>
          <p:nvPr userDrawn="1"/>
        </p:nvPicPr>
        <p:blipFill>
          <a:blip r:embed="rId2"/>
          <a:srcRect t="2573" b="2572"/>
          <a:stretch/>
        </p:blipFill>
        <p:spPr bwMode="auto">
          <a:xfrm>
            <a:off x="-35560" y="-31900"/>
            <a:ext cx="3650615" cy="6925460"/>
          </a:xfrm>
          <a:prstGeom prst="rect">
            <a:avLst/>
          </a:prstGeom>
        </p:spPr>
      </p:pic>
      <p:sp>
        <p:nvSpPr>
          <p:cNvPr id="13" name="Прямоугольник 12"/>
          <p:cNvSpPr/>
          <p:nvPr userDrawn="1"/>
        </p:nvSpPr>
        <p:spPr bwMode="auto">
          <a:xfrm>
            <a:off x="3615054" y="-31900"/>
            <a:ext cx="8576945" cy="688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5" name="Текст 34"/>
          <p:cNvSpPr>
            <a:spLocks noGrp="1"/>
          </p:cNvSpPr>
          <p:nvPr>
            <p:ph type="body" sz="quarter" idx="12" hasCustomPrompt="1"/>
          </p:nvPr>
        </p:nvSpPr>
        <p:spPr bwMode="auto">
          <a:xfrm>
            <a:off x="3800791" y="6024880"/>
            <a:ext cx="8056247" cy="746760"/>
          </a:xfrm>
        </p:spPr>
        <p:txBody>
          <a:bodyPr>
            <a:noAutofit/>
          </a:bodyPr>
          <a:lstStyle>
            <a:lvl1pPr marL="0" indent="0" algn="l">
              <a:lnSpc>
                <a:spcPct val="100000"/>
              </a:lnSpc>
              <a:spcBef>
                <a:spcPts val="0"/>
              </a:spcBef>
              <a:buNone/>
              <a:defRPr sz="1600">
                <a:solidFill>
                  <a:schemeClr val="accent6"/>
                </a:solidFill>
              </a:defRPr>
            </a:lvl1pPr>
          </a:lstStyle>
          <a:p>
            <a:pPr algn="l">
              <a:defRPr/>
            </a:pPr>
            <a:r>
              <a:rPr lang="ru-RU"/>
              <a:t>Поле для дополнительной информации (16</a:t>
            </a:r>
            <a:r>
              <a:rPr lang="en-US"/>
              <a:t>pt</a:t>
            </a:r>
            <a:r>
              <a:rPr lang="ru-RU"/>
              <a:t>)</a:t>
            </a:r>
            <a:br>
              <a:rPr lang="ru-RU"/>
            </a:br>
            <a:r>
              <a:rPr lang="ru-RU"/>
              <a:t>(пример: Фамилия Имя Отчество; Должность; Место проведения)</a:t>
            </a:r>
            <a:endParaRPr/>
          </a:p>
        </p:txBody>
      </p:sp>
      <p:sp>
        <p:nvSpPr>
          <p:cNvPr id="40" name="Текст 39"/>
          <p:cNvSpPr>
            <a:spLocks noGrp="1"/>
          </p:cNvSpPr>
          <p:nvPr>
            <p:ph type="body" sz="quarter" idx="13" hasCustomPrompt="1"/>
          </p:nvPr>
        </p:nvSpPr>
        <p:spPr bwMode="auto">
          <a:xfrm>
            <a:off x="3800791" y="4003199"/>
            <a:ext cx="8050849" cy="1655762"/>
          </a:xfrm>
        </p:spPr>
        <p:txBody>
          <a:bodyPr/>
          <a:lstStyle>
            <a:lvl1pPr marL="0" indent="0">
              <a:buNone/>
              <a:defRPr sz="2400"/>
            </a:lvl1pPr>
          </a:lstStyle>
          <a:p>
            <a:pPr marL="0" marR="0" lvl="0" indent="0" algn="l" defTabSz="914400">
              <a:lnSpc>
                <a:spcPct val="90000"/>
              </a:lnSpc>
              <a:spcBef>
                <a:spcPts val="1000"/>
              </a:spcBef>
              <a:spcAft>
                <a:spcPts val="0"/>
              </a:spcAft>
              <a:buClrTx/>
              <a:buSzTx/>
              <a:buFont typeface="Arial"/>
              <a:buNone/>
              <a:defRPr/>
            </a:pPr>
            <a:r>
              <a:rPr lang="ru-RU">
                <a:latin typeface="Montserrat"/>
              </a:rPr>
              <a:t>Если информации много, то</a:t>
            </a:r>
            <a:r>
              <a:rPr lang="en-US">
                <a:latin typeface="Montserrat"/>
              </a:rPr>
              <a:t> </a:t>
            </a:r>
            <a:r>
              <a:rPr lang="ru-RU">
                <a:latin typeface="Montserrat"/>
              </a:rPr>
              <a:t>рекомендуется </a:t>
            </a:r>
            <a:r>
              <a:rPr lang="en-US">
                <a:latin typeface="Montserrat"/>
              </a:rPr>
              <a:t> </a:t>
            </a:r>
            <a:r>
              <a:rPr lang="ru-RU">
                <a:latin typeface="Montserrat"/>
              </a:rPr>
              <a:t> использовать подзаголовок (24</a:t>
            </a:r>
            <a:r>
              <a:rPr lang="en-US">
                <a:latin typeface="Montserrat"/>
              </a:rPr>
              <a:t>pt</a:t>
            </a:r>
            <a:r>
              <a:rPr lang="ru-RU">
                <a:latin typeface="Montserrat"/>
              </a:rPr>
              <a:t>)</a:t>
            </a:r>
            <a:endParaRPr/>
          </a:p>
          <a:p>
            <a:pPr lvl="0">
              <a:defRPr/>
            </a:pPr>
            <a:endParaRPr lang="ru-RU"/>
          </a:p>
        </p:txBody>
      </p:sp>
      <p:sp>
        <p:nvSpPr>
          <p:cNvPr id="42" name="Текст 41"/>
          <p:cNvSpPr>
            <a:spLocks noGrp="1"/>
          </p:cNvSpPr>
          <p:nvPr>
            <p:ph type="body" sz="quarter" idx="14" hasCustomPrompt="1"/>
          </p:nvPr>
        </p:nvSpPr>
        <p:spPr bwMode="auto">
          <a:xfrm>
            <a:off x="488435" y="6024880"/>
            <a:ext cx="2638182" cy="335280"/>
          </a:xfrm>
        </p:spPr>
        <p:txBody>
          <a:bodyPr anchor="t">
            <a:noAutofit/>
          </a:bodyPr>
          <a:lstStyle>
            <a:lvl1pPr marL="0" indent="0" algn="ctr">
              <a:buNone/>
              <a:defRPr sz="1600" b="0">
                <a:solidFill>
                  <a:schemeClr val="bg1"/>
                </a:solidFill>
                <a:latin typeface="+mj-lt"/>
              </a:defRPr>
            </a:lvl1pPr>
            <a:lvl2pPr algn="ctr">
              <a:defRPr sz="1600" b="1">
                <a:solidFill>
                  <a:schemeClr val="bg1"/>
                </a:solidFill>
                <a:latin typeface="+mn-lt"/>
              </a:defRPr>
            </a:lvl2pPr>
          </a:lstStyle>
          <a:p>
            <a:pPr marL="0" marR="0" lvl="0" indent="0" algn="l" defTabSz="914400">
              <a:lnSpc>
                <a:spcPct val="90000"/>
              </a:lnSpc>
              <a:spcBef>
                <a:spcPts val="1000"/>
              </a:spcBef>
              <a:spcAft>
                <a:spcPts val="0"/>
              </a:spcAft>
              <a:buClrTx/>
              <a:buSzTx/>
              <a:buFont typeface="Arial"/>
              <a:buNone/>
              <a:defRPr/>
            </a:pPr>
            <a:r>
              <a:rPr lang="ru-RU"/>
              <a:t>Дата (хх.хх.хххх г.)</a:t>
            </a:r>
            <a:endParaRPr/>
          </a:p>
        </p:txBody>
      </p:sp>
      <p:sp>
        <p:nvSpPr>
          <p:cNvPr id="47" name="Заголовок 46"/>
          <p:cNvSpPr>
            <a:spLocks noGrp="1"/>
          </p:cNvSpPr>
          <p:nvPr>
            <p:ph type="title" hasCustomPrompt="1"/>
          </p:nvPr>
        </p:nvSpPr>
        <p:spPr bwMode="auto">
          <a:xfrm>
            <a:off x="3806188" y="1396366"/>
            <a:ext cx="8045451" cy="2032634"/>
          </a:xfrm>
        </p:spPr>
        <p:txBody>
          <a:bodyPr/>
          <a:lstStyle>
            <a:lvl1pPr>
              <a:defRPr sz="4000" b="0">
                <a:latin typeface="Montserrat SemiBold"/>
              </a:defRPr>
            </a:lvl1pPr>
          </a:lstStyle>
          <a:p>
            <a:pPr>
              <a:defRPr/>
            </a:pPr>
            <a:r>
              <a:rPr lang="ru-RU" sz="4000">
                <a:latin typeface="Montserrat"/>
              </a:rPr>
              <a:t>Название презентации может быть набрано </a:t>
            </a:r>
            <a:br>
              <a:rPr lang="ru-RU" sz="4000">
                <a:latin typeface="Montserrat"/>
              </a:rPr>
            </a:br>
            <a:r>
              <a:rPr lang="ru-RU" sz="4000">
                <a:latin typeface="Montserrat"/>
              </a:rPr>
              <a:t>в две или три строки</a:t>
            </a:r>
            <a:r>
              <a:rPr lang="en-US" sz="4000">
                <a:latin typeface="Montserrat"/>
              </a:rPr>
              <a:t> (</a:t>
            </a:r>
            <a:r>
              <a:rPr lang="ru-RU" sz="4000">
                <a:latin typeface="Montserrat"/>
              </a:rPr>
              <a:t>40</a:t>
            </a:r>
            <a:r>
              <a:rPr lang="en-US" sz="4000">
                <a:latin typeface="Montserrat"/>
              </a:rPr>
              <a:t>pt)</a:t>
            </a:r>
            <a:endParaRPr lang="ru-RU"/>
          </a:p>
        </p:txBody>
      </p:sp>
      <p:pic>
        <p:nvPicPr>
          <p:cNvPr id="9" name="Рисунок 8"/>
          <p:cNvPicPr>
            <a:picLocks noChangeAspect="1"/>
          </p:cNvPicPr>
          <p:nvPr userDrawn="1"/>
        </p:nvPicPr>
        <p:blipFill>
          <a:blip r:embed="rId3"/>
          <a:stretch/>
        </p:blipFill>
        <p:spPr bwMode="auto">
          <a:xfrm>
            <a:off x="697047" y="404842"/>
            <a:ext cx="2185400" cy="6733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6375" cy="365125"/>
          </a:xfrm>
        </p:spPr>
        <p:txBody>
          <a:bodyPr/>
          <a:lstStyle/>
          <a:p>
            <a:pPr>
              <a:defRPr/>
            </a:pPr>
            <a:fld id="{56DCE2C9-06B9-4058-BEBD-6FDE8D61F8A0}" type="slidenum">
              <a:rPr lang="ru-RU"/>
              <a:t>‹#›</a:t>
            </a:fld>
            <a:endParaRPr lang="ru-RU"/>
          </a:p>
        </p:txBody>
      </p:sp>
      <p:sp>
        <p:nvSpPr>
          <p:cNvPr id="15" name="Текст 14"/>
          <p:cNvSpPr>
            <a:spLocks noGrp="1"/>
          </p:cNvSpPr>
          <p:nvPr>
            <p:ph type="body" sz="quarter" idx="14" hasCustomPrompt="1"/>
          </p:nvPr>
        </p:nvSpPr>
        <p:spPr bwMode="auto">
          <a:xfrm>
            <a:off x="479424" y="1922465"/>
            <a:ext cx="5616576" cy="729294"/>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графика может быть набрано в две или три строки</a:t>
            </a:r>
            <a:r>
              <a:rPr lang="ru-RU" sz="1600">
                <a:latin typeface="Montserrat"/>
              </a:rPr>
              <a:t> </a:t>
            </a:r>
            <a:r>
              <a:rPr lang="ru-RU"/>
              <a:t>(16</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33" name="Диаграмма 32"/>
          <p:cNvSpPr>
            <a:spLocks noGrp="1"/>
          </p:cNvSpPr>
          <p:nvPr>
            <p:ph type="chart" sz="quarter" idx="19" hasCustomPrompt="1"/>
          </p:nvPr>
        </p:nvSpPr>
        <p:spPr bwMode="auto">
          <a:xfrm>
            <a:off x="6356350" y="1923100"/>
            <a:ext cx="5353050" cy="4249100"/>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4" name="Текст 21"/>
          <p:cNvSpPr>
            <a:spLocks noGrp="1"/>
          </p:cNvSpPr>
          <p:nvPr>
            <p:ph type="body" sz="quarter" idx="19" hasCustomPrompt="1"/>
          </p:nvPr>
        </p:nvSpPr>
        <p:spPr bwMode="auto">
          <a:xfrm>
            <a:off x="6280470"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Диаграмма 32"/>
          <p:cNvSpPr>
            <a:spLocks noGrp="1"/>
          </p:cNvSpPr>
          <p:nvPr>
            <p:ph type="chart" sz="quarter" idx="22" hasCustomPrompt="1"/>
          </p:nvPr>
        </p:nvSpPr>
        <p:spPr bwMode="auto">
          <a:xfrm>
            <a:off x="482600" y="1746941"/>
            <a:ext cx="5430519"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2" name="Диаграмма 32"/>
          <p:cNvSpPr>
            <a:spLocks noGrp="1"/>
          </p:cNvSpPr>
          <p:nvPr>
            <p:ph type="chart" sz="quarter" idx="23" hasCustomPrompt="1"/>
          </p:nvPr>
        </p:nvSpPr>
        <p:spPr bwMode="auto">
          <a:xfrm>
            <a:off x="6275704" y="1746941"/>
            <a:ext cx="5433695"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Текст 3"/>
          <p:cNvSpPr>
            <a:spLocks noGrp="1"/>
          </p:cNvSpPr>
          <p:nvPr>
            <p:ph type="body" sz="quarter" idx="24"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6" name="Текст 21"/>
          <p:cNvSpPr>
            <a:spLocks noGrp="1"/>
          </p:cNvSpPr>
          <p:nvPr>
            <p:ph type="body" sz="quarter" idx="21" hasCustomPrompt="1"/>
          </p:nvPr>
        </p:nvSpPr>
        <p:spPr bwMode="auto">
          <a:xfrm>
            <a:off x="8153399" y="1705608"/>
            <a:ext cx="3544246" cy="45326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endParaRPr/>
          </a:p>
        </p:txBody>
      </p:sp>
      <p:sp>
        <p:nvSpPr>
          <p:cNvPr id="12" name="Диаграмма 32"/>
          <p:cNvSpPr>
            <a:spLocks noGrp="1"/>
          </p:cNvSpPr>
          <p:nvPr>
            <p:ph type="chart" sz="quarter" idx="22" hasCustomPrompt="1"/>
          </p:nvPr>
        </p:nvSpPr>
        <p:spPr bwMode="auto">
          <a:xfrm>
            <a:off x="479425"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21"/>
          <p:cNvSpPr>
            <a:spLocks noGrp="1"/>
          </p:cNvSpPr>
          <p:nvPr>
            <p:ph type="body" sz="quarter" idx="24" hasCustomPrompt="1"/>
          </p:nvPr>
        </p:nvSpPr>
        <p:spPr bwMode="auto">
          <a:xfrm>
            <a:off x="479425" y="5296534"/>
            <a:ext cx="3544245"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6" name="Текст 21"/>
          <p:cNvSpPr>
            <a:spLocks noGrp="1"/>
          </p:cNvSpPr>
          <p:nvPr>
            <p:ph type="body" sz="quarter" idx="25" hasCustomPrompt="1"/>
          </p:nvPr>
        </p:nvSpPr>
        <p:spPr bwMode="auto">
          <a:xfrm>
            <a:off x="4316412" y="5290183"/>
            <a:ext cx="3544247"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2" name="Диаграмма 32"/>
          <p:cNvSpPr>
            <a:spLocks noGrp="1"/>
          </p:cNvSpPr>
          <p:nvPr>
            <p:ph type="chart" sz="quarter" idx="22" hasCustomPrompt="1"/>
          </p:nvPr>
        </p:nvSpPr>
        <p:spPr bwMode="auto">
          <a:xfrm>
            <a:off x="479425"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5" name="Диаграмма 32"/>
          <p:cNvSpPr>
            <a:spLocks noGrp="1"/>
          </p:cNvSpPr>
          <p:nvPr>
            <p:ph type="chart" sz="quarter" idx="24" hasCustomPrompt="1"/>
          </p:nvPr>
        </p:nvSpPr>
        <p:spPr bwMode="auto">
          <a:xfrm>
            <a:off x="8153399"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6" name="Текст 3"/>
          <p:cNvSpPr>
            <a:spLocks noGrp="1"/>
          </p:cNvSpPr>
          <p:nvPr>
            <p:ph type="body" sz="quarter" idx="25"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21"/>
          <p:cNvSpPr>
            <a:spLocks noGrp="1"/>
          </p:cNvSpPr>
          <p:nvPr>
            <p:ph type="body" sz="quarter" idx="27" hasCustomPrompt="1"/>
          </p:nvPr>
        </p:nvSpPr>
        <p:spPr bwMode="auto">
          <a:xfrm>
            <a:off x="482600"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7" name="Текст 21"/>
          <p:cNvSpPr>
            <a:spLocks noGrp="1"/>
          </p:cNvSpPr>
          <p:nvPr>
            <p:ph type="body" sz="quarter" idx="28" hasCustomPrompt="1"/>
          </p:nvPr>
        </p:nvSpPr>
        <p:spPr bwMode="auto">
          <a:xfrm>
            <a:off x="482600"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18" name="Текст 21"/>
          <p:cNvSpPr>
            <a:spLocks noGrp="1"/>
          </p:cNvSpPr>
          <p:nvPr>
            <p:ph type="body" sz="quarter" idx="29" hasCustomPrompt="1"/>
          </p:nvPr>
        </p:nvSpPr>
        <p:spPr bwMode="auto">
          <a:xfrm>
            <a:off x="4327052"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9" name="Текст 21"/>
          <p:cNvSpPr>
            <a:spLocks noGrp="1"/>
          </p:cNvSpPr>
          <p:nvPr>
            <p:ph type="body" sz="quarter" idx="30" hasCustomPrompt="1"/>
          </p:nvPr>
        </p:nvSpPr>
        <p:spPr bwMode="auto">
          <a:xfrm>
            <a:off x="4327051"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20" name="Текст 21"/>
          <p:cNvSpPr>
            <a:spLocks noGrp="1"/>
          </p:cNvSpPr>
          <p:nvPr>
            <p:ph type="body" sz="quarter" idx="31" hasCustomPrompt="1"/>
          </p:nvPr>
        </p:nvSpPr>
        <p:spPr bwMode="auto">
          <a:xfrm>
            <a:off x="8168328"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21" name="Текст 21"/>
          <p:cNvSpPr>
            <a:spLocks noGrp="1"/>
          </p:cNvSpPr>
          <p:nvPr>
            <p:ph type="body" sz="quarter" idx="32" hasCustomPrompt="1"/>
          </p:nvPr>
        </p:nvSpPr>
        <p:spPr bwMode="auto">
          <a:xfrm>
            <a:off x="8168327"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23"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828799"/>
            <a:ext cx="3544247"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4" name="Текст 21"/>
          <p:cNvSpPr>
            <a:spLocks noGrp="1"/>
          </p:cNvSpPr>
          <p:nvPr>
            <p:ph type="body" sz="quarter" idx="19" hasCustomPrompt="1"/>
          </p:nvPr>
        </p:nvSpPr>
        <p:spPr bwMode="auto">
          <a:xfrm>
            <a:off x="4316412" y="1828637"/>
            <a:ext cx="3544249" cy="440452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6" name="Текст 21"/>
          <p:cNvSpPr>
            <a:spLocks noGrp="1"/>
          </p:cNvSpPr>
          <p:nvPr>
            <p:ph type="body" sz="quarter" idx="21" hasCustomPrompt="1"/>
          </p:nvPr>
        </p:nvSpPr>
        <p:spPr bwMode="auto">
          <a:xfrm>
            <a:off x="8153399" y="1828799"/>
            <a:ext cx="3556000"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738315"/>
            <a:ext cx="11233150" cy="4499924"/>
          </a:xfrm>
        </p:spPr>
        <p:txBody>
          <a:bodyPr numCol="3" spcCol="360000"/>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ru-RU"/>
            </a:b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8"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2" name="Текст 21"/>
          <p:cNvSpPr>
            <a:spLocks noGrp="1"/>
          </p:cNvSpPr>
          <p:nvPr>
            <p:ph type="body" sz="quarter" idx="21" hasCustomPrompt="1"/>
          </p:nvPr>
        </p:nvSpPr>
        <p:spPr bwMode="auto">
          <a:xfrm>
            <a:off x="8255479" y="2440089"/>
            <a:ext cx="3457096" cy="3123949"/>
          </a:xfrm>
        </p:spPr>
        <p:txBody>
          <a:bodyPr/>
          <a:lstStyle>
            <a:lvl1pPr algn="l">
              <a:defRPr sz="1200" b="0">
                <a:latin typeface="+mn-lt"/>
              </a:defRPr>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(12pt). Несколько рекомендаций для описания таблицы:</a:t>
            </a:r>
            <a:br>
              <a:rPr lang="ru-RU"/>
            </a:br>
            <a:r>
              <a:rPr lang="ru-RU"/>
              <a:t> 1. Перед тем, как описывать таблицу, убедитесь, что в ней содержится достаточно информации, и она действительно необходима для вашей аудитории. </a:t>
            </a:r>
            <a:br>
              <a:rPr lang="ru-RU"/>
            </a:br>
            <a:r>
              <a:rPr lang="ru-RU"/>
              <a:t>2. Хорошее описание таблицы должно включать в себя не только факты и данные, но и основные выводы, которые можно сделать на основе этих данных. </a:t>
            </a:r>
            <a:br>
              <a:rPr lang="ru-RU"/>
            </a:br>
            <a:r>
              <a:rPr lang="ru-RU"/>
              <a:t>3. Используйте ясный и простой язык, чтобы ваше описание было понятно всем пользователям.</a:t>
            </a:r>
            <a:endParaRPr/>
          </a:p>
          <a:p>
            <a:pPr marL="0" marR="0" lvl="0" indent="0" algn="just" defTabSz="914400">
              <a:lnSpc>
                <a:spcPct val="90000"/>
              </a:lnSpc>
              <a:spcBef>
                <a:spcPts val="1000"/>
              </a:spcBef>
              <a:spcAft>
                <a:spcPts val="0"/>
              </a:spcAft>
              <a:buClrTx/>
              <a:buSzTx/>
              <a:buFontTx/>
              <a:buNone/>
              <a:defRPr/>
            </a:pPr>
            <a:endParaRPr lang="ru-RU"/>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7673975" cy="3123949"/>
          </a:xfrm>
        </p:spPr>
        <p:txBody>
          <a:bodyPr anchor="ctr"/>
          <a:lstStyle>
            <a:lvl1pPr algn="ctr">
              <a:defRPr/>
            </a:lvl1pPr>
          </a:lstStyle>
          <a:p>
            <a:pPr>
              <a:defRPr/>
            </a:pPr>
            <a:r>
              <a:rPr lang="ru-RU"/>
              <a:t>Таблица</a:t>
            </a:r>
            <a:endParaRPr/>
          </a:p>
        </p:txBody>
      </p:sp>
      <p:sp>
        <p:nvSpPr>
          <p:cNvPr id="15"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2">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11228385" cy="3123949"/>
          </a:xfrm>
        </p:spPr>
        <p:txBody>
          <a:bodyPr anchor="ctr"/>
          <a:lstStyle>
            <a:lvl1pPr algn="ctr">
              <a:defRPr/>
            </a:lvl1pPr>
          </a:lstStyle>
          <a:p>
            <a:pPr>
              <a:defRPr/>
            </a:pPr>
            <a:r>
              <a:rPr lang="ru-RU"/>
              <a:t>Таблица</a:t>
            </a:r>
            <a:endParaRPr/>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a:xfrm>
            <a:off x="479424" y="6356350"/>
            <a:ext cx="7673976" cy="365125"/>
          </a:xfrm>
        </p:spPr>
        <p:txBody>
          <a:bodyPr/>
          <a:lstStyle>
            <a:lvl1pPr algn="l">
              <a:defRPr/>
            </a:lvl1p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524375" y="1798320"/>
            <a:ext cx="7185025"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38925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6" y="2763520"/>
            <a:ext cx="389255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6" y="5603240"/>
            <a:ext cx="3892550"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4"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МТУСИ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6309042" y="1798320"/>
            <a:ext cx="5400358"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5616576" cy="853440"/>
          </a:xfrm>
        </p:spPr>
        <p:txBody>
          <a:bodyPr>
            <a:noAutofit/>
          </a:bodyPr>
          <a:lstStyle>
            <a:lvl1pPr algn="l">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7781926" y="1798320"/>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3" y="1798320"/>
            <a:ext cx="70548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7054850"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7054849"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9" name="Рисунок 12"/>
          <p:cNvSpPr>
            <a:spLocks noGrp="1"/>
          </p:cNvSpPr>
          <p:nvPr>
            <p:ph type="pic" sz="quarter" idx="19" hasCustomPrompt="1"/>
          </p:nvPr>
        </p:nvSpPr>
        <p:spPr bwMode="auto">
          <a:xfrm>
            <a:off x="7781926" y="4057332"/>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5"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3" name="Рисунок 12"/>
          <p:cNvSpPr>
            <a:spLocks noGrp="1"/>
          </p:cNvSpPr>
          <p:nvPr>
            <p:ph type="pic" sz="quarter" idx="18" hasCustomPrompt="1"/>
          </p:nvPr>
        </p:nvSpPr>
        <p:spPr bwMode="auto">
          <a:xfrm>
            <a:off x="6280470"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6280470"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5">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3544247"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p:txBody>
      </p:sp>
      <p:sp>
        <p:nvSpPr>
          <p:cNvPr id="3" name="Рисунок 12"/>
          <p:cNvSpPr>
            <a:spLocks noGrp="1"/>
          </p:cNvSpPr>
          <p:nvPr>
            <p:ph type="pic" sz="quarter" idx="18" hasCustomPrompt="1"/>
          </p:nvPr>
        </p:nvSpPr>
        <p:spPr bwMode="auto">
          <a:xfrm>
            <a:off x="4316413"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3510280"/>
            <a:ext cx="3544249"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5" name="Рисунок 12"/>
          <p:cNvSpPr>
            <a:spLocks noGrp="1"/>
          </p:cNvSpPr>
          <p:nvPr>
            <p:ph type="pic" sz="quarter" idx="20" hasCustomPrompt="1"/>
          </p:nvPr>
        </p:nvSpPr>
        <p:spPr bwMode="auto">
          <a:xfrm>
            <a:off x="8153399"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3510280"/>
            <a:ext cx="355600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6">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3" name="Рисунок 12"/>
          <p:cNvSpPr>
            <a:spLocks noGrp="1"/>
          </p:cNvSpPr>
          <p:nvPr>
            <p:ph type="pic" sz="quarter" idx="18" hasCustomPrompt="1"/>
          </p:nvPr>
        </p:nvSpPr>
        <p:spPr bwMode="auto">
          <a:xfrm>
            <a:off x="4316413"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5" name="Рисунок 12"/>
          <p:cNvSpPr>
            <a:spLocks noGrp="1"/>
          </p:cNvSpPr>
          <p:nvPr>
            <p:ph type="pic" sz="quarter" idx="20" hasCustomPrompt="1"/>
          </p:nvPr>
        </p:nvSpPr>
        <p:spPr bwMode="auto">
          <a:xfrm>
            <a:off x="8153399" y="1686558"/>
            <a:ext cx="3544250" cy="271875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7">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2" name="Рисунок 12"/>
          <p:cNvSpPr>
            <a:spLocks noGrp="1"/>
          </p:cNvSpPr>
          <p:nvPr>
            <p:ph type="pic" sz="quarter" idx="22" hasCustomPrompt="1"/>
          </p:nvPr>
        </p:nvSpPr>
        <p:spPr bwMode="auto">
          <a:xfrm>
            <a:off x="479426"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4" name="Рисунок 12"/>
          <p:cNvSpPr>
            <a:spLocks noGrp="1"/>
          </p:cNvSpPr>
          <p:nvPr>
            <p:ph type="pic" sz="quarter" idx="23" hasCustomPrompt="1"/>
          </p:nvPr>
        </p:nvSpPr>
        <p:spPr bwMode="auto">
          <a:xfrm>
            <a:off x="4323875"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Рисунок 12"/>
          <p:cNvSpPr>
            <a:spLocks noGrp="1"/>
          </p:cNvSpPr>
          <p:nvPr>
            <p:ph type="pic" sz="quarter" idx="24" hasCustomPrompt="1"/>
          </p:nvPr>
        </p:nvSpPr>
        <p:spPr bwMode="auto">
          <a:xfrm>
            <a:off x="4323875"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Рисунок 12"/>
          <p:cNvSpPr>
            <a:spLocks noGrp="1"/>
          </p:cNvSpPr>
          <p:nvPr>
            <p:ph type="pic" sz="quarter" idx="25" hasCustomPrompt="1"/>
          </p:nvPr>
        </p:nvSpPr>
        <p:spPr bwMode="auto">
          <a:xfrm>
            <a:off x="8165150"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7" name="Рисунок 12"/>
          <p:cNvSpPr>
            <a:spLocks noGrp="1"/>
          </p:cNvSpPr>
          <p:nvPr>
            <p:ph type="pic" sz="quarter" idx="26" hasCustomPrompt="1"/>
          </p:nvPr>
        </p:nvSpPr>
        <p:spPr bwMode="auto">
          <a:xfrm>
            <a:off x="8165150"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9"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МТУСИ_Иллюстрация процесса">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3" y="2735265"/>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5" name="Текст 14"/>
          <p:cNvSpPr>
            <a:spLocks noGrp="1"/>
          </p:cNvSpPr>
          <p:nvPr>
            <p:ph type="body" sz="quarter" idx="14" hasCustomPrompt="1"/>
          </p:nvPr>
        </p:nvSpPr>
        <p:spPr bwMode="auto">
          <a:xfrm>
            <a:off x="479423" y="1798320"/>
            <a:ext cx="11233152"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1971675" y="2735266"/>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24" name="Текст 23"/>
          <p:cNvSpPr>
            <a:spLocks noGrp="1"/>
          </p:cNvSpPr>
          <p:nvPr>
            <p:ph type="body" sz="quarter" idx="18" hasCustomPrompt="1"/>
          </p:nvPr>
        </p:nvSpPr>
        <p:spPr bwMode="auto">
          <a:xfrm>
            <a:off x="479425" y="5603240"/>
            <a:ext cx="11229974"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Рисунок 12"/>
          <p:cNvSpPr>
            <a:spLocks noGrp="1"/>
          </p:cNvSpPr>
          <p:nvPr>
            <p:ph type="pic" sz="quarter" idx="19" hasCustomPrompt="1"/>
          </p:nvPr>
        </p:nvSpPr>
        <p:spPr bwMode="auto">
          <a:xfrm>
            <a:off x="479423" y="3702060"/>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4" name="Рисунок 12"/>
          <p:cNvSpPr>
            <a:spLocks noGrp="1"/>
          </p:cNvSpPr>
          <p:nvPr>
            <p:ph type="pic" sz="quarter" idx="20" hasCustomPrompt="1"/>
          </p:nvPr>
        </p:nvSpPr>
        <p:spPr bwMode="auto">
          <a:xfrm>
            <a:off x="479423" y="4638039"/>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7" name="Текст 21"/>
          <p:cNvSpPr>
            <a:spLocks noGrp="1"/>
          </p:cNvSpPr>
          <p:nvPr>
            <p:ph type="body" sz="quarter" idx="21" hasCustomPrompt="1"/>
          </p:nvPr>
        </p:nvSpPr>
        <p:spPr bwMode="auto">
          <a:xfrm>
            <a:off x="1971674" y="3699500"/>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8" name="Текст 21"/>
          <p:cNvSpPr>
            <a:spLocks noGrp="1"/>
          </p:cNvSpPr>
          <p:nvPr>
            <p:ph type="body" sz="quarter" idx="22" hasCustomPrompt="1"/>
          </p:nvPr>
        </p:nvSpPr>
        <p:spPr bwMode="auto">
          <a:xfrm>
            <a:off x="1971673" y="4636445"/>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9" name="Текст 3"/>
          <p:cNvSpPr>
            <a:spLocks noGrp="1"/>
          </p:cNvSpPr>
          <p:nvPr>
            <p:ph type="body" sz="quarter" idx="23"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pic>
        <p:nvPicPr>
          <p:cNvPr id="9" name="Рисунок 8"/>
          <p:cNvPicPr>
            <a:picLocks noChangeAspect="1"/>
          </p:cNvPicPr>
          <p:nvPr userDrawn="1"/>
        </p:nvPicPr>
        <p:blipFill>
          <a:blip r:embed="rId22"/>
          <a:stretch/>
        </p:blipFill>
        <p:spPr bwMode="auto">
          <a:xfrm>
            <a:off x="96520" y="0"/>
            <a:ext cx="12038470" cy="6771640"/>
          </a:xfrm>
          <a:prstGeom prst="rect">
            <a:avLst/>
          </a:prstGeom>
        </p:spPr>
      </p:pic>
      <p:pic>
        <p:nvPicPr>
          <p:cNvPr id="12" name="Рисунок 11"/>
          <p:cNvPicPr>
            <a:picLocks noChangeAspect="1"/>
          </p:cNvPicPr>
          <p:nvPr userDrawn="1"/>
        </p:nvPicPr>
        <p:blipFill>
          <a:blip r:embed="rId23"/>
          <a:stretch/>
        </p:blipFill>
        <p:spPr bwMode="auto">
          <a:xfrm>
            <a:off x="0" y="-20571"/>
            <a:ext cx="12192000" cy="606711"/>
          </a:xfrm>
          <a:prstGeom prst="rect">
            <a:avLst/>
          </a:prstGeom>
        </p:spPr>
      </p:pic>
      <p:sp>
        <p:nvSpPr>
          <p:cNvPr id="2" name="Заголовок 1"/>
          <p:cNvSpPr>
            <a:spLocks noGrp="1"/>
          </p:cNvSpPr>
          <p:nvPr>
            <p:ph type="title"/>
          </p:nvPr>
        </p:nvSpPr>
        <p:spPr bwMode="auto">
          <a:xfrm>
            <a:off x="952500" y="2425748"/>
            <a:ext cx="10899140" cy="1003252"/>
          </a:xfrm>
          <a:prstGeom prst="rect">
            <a:avLst/>
          </a:prstGeom>
        </p:spPr>
        <p:txBody>
          <a:bodyPr vert="horz" lIns="91440" tIns="45720" rIns="91440" bIns="45720" rtlCol="0" anchor="t">
            <a:noAutofit/>
          </a:bodyPr>
          <a:lstStyle/>
          <a:p>
            <a:pPr>
              <a:defRPr/>
            </a:pPr>
            <a:r>
              <a:rPr lang="ru-RU" sz="4400">
                <a:latin typeface="Montserrat"/>
              </a:rPr>
              <a:t>Название </a:t>
            </a:r>
            <a:r>
              <a:rPr lang="en-US" sz="4400">
                <a:latin typeface="Montserrat"/>
              </a:rPr>
              <a:t>(</a:t>
            </a:r>
            <a:r>
              <a:rPr lang="ru-RU" sz="4400">
                <a:latin typeface="Montserrat"/>
              </a:rPr>
              <a:t>44</a:t>
            </a:r>
            <a:r>
              <a:rPr lang="en-US" sz="4400">
                <a:latin typeface="Montserrat"/>
              </a:rPr>
              <a:t>pt)</a:t>
            </a:r>
            <a:endParaRPr lang="ru-RU"/>
          </a:p>
        </p:txBody>
      </p:sp>
      <p:sp>
        <p:nvSpPr>
          <p:cNvPr id="3" name="Текст 2"/>
          <p:cNvSpPr>
            <a:spLocks noGrp="1"/>
          </p:cNvSpPr>
          <p:nvPr>
            <p:ph type="body" idx="1"/>
          </p:nvPr>
        </p:nvSpPr>
        <p:spPr bwMode="auto">
          <a:xfrm>
            <a:off x="952500" y="3676650"/>
            <a:ext cx="10401300" cy="2679700"/>
          </a:xfrm>
          <a:prstGeom prst="rect">
            <a:avLst/>
          </a:prstGeom>
        </p:spPr>
        <p:txBody>
          <a:bodyPr vert="horz" lIns="91440" tIns="45720" rIns="91440" bIns="45720" rtlCol="0" anchor="t">
            <a:normAutofit/>
          </a:bodyPr>
          <a:lstStyle/>
          <a:p>
            <a:pPr lvl="0">
              <a:defRPr/>
            </a:pPr>
            <a:r>
              <a:rPr lang="ru-RU"/>
              <a:t>Образец текст40</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 </a:t>
            </a:r>
            <a:endParaRPr/>
          </a:p>
          <a:p>
            <a:pPr lvl="4">
              <a:defRPr/>
            </a:pPr>
            <a:endParaRPr lang="ru-RU"/>
          </a:p>
          <a:p>
            <a:pPr lvl="4">
              <a:defRPr/>
            </a:pPr>
            <a:endParaRPr lang="ru-RU"/>
          </a:p>
        </p:txBody>
      </p:sp>
      <p:sp>
        <p:nvSpPr>
          <p:cNvPr id="4" name="Дата 3"/>
          <p:cNvSpPr>
            <a:spLocks noGrp="1"/>
          </p:cNvSpPr>
          <p:nvPr>
            <p:ph type="dt" sz="half" idx="2"/>
          </p:nvPr>
        </p:nvSpPr>
        <p:spPr bwMode="auto">
          <a:xfrm>
            <a:off x="479425" y="635254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fld id="{D2412498-5A2D-41B1-86A5-AAA3110F9D9B}" type="datetimeFigureOut">
              <a:rPr lang="ru-RU"/>
              <a:t>18.04.2024</a:t>
            </a:fld>
            <a:endParaRPr lang="ru-RU"/>
          </a:p>
        </p:txBody>
      </p:sp>
      <p:sp>
        <p:nvSpPr>
          <p:cNvPr id="5" name="Нижний колонтитул 4"/>
          <p:cNvSpPr>
            <a:spLocks noGrp="1"/>
          </p:cNvSpPr>
          <p:nvPr>
            <p:ph type="ftr" sz="quarter" idx="3"/>
          </p:nvPr>
        </p:nvSpPr>
        <p:spPr bwMode="auto">
          <a:xfrm>
            <a:off x="479425" y="6356350"/>
            <a:ext cx="76739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8969375" y="6350687"/>
            <a:ext cx="28575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pPr>
              <a:defRPr/>
            </a:pPr>
            <a:fld id="{56DCE2C9-06B9-4058-BEBD-6FDE8D61F8A0}" type="slidenum">
              <a:rPr lang="ru-RU"/>
              <a:t>‹#›</a:t>
            </a:fld>
            <a:endParaRPr lang="ru-RU"/>
          </a:p>
        </p:txBody>
      </p:sp>
      <p:pic>
        <p:nvPicPr>
          <p:cNvPr id="16" name="Рисунок 15"/>
          <p:cNvPicPr>
            <a:picLocks noChangeAspect="1"/>
          </p:cNvPicPr>
          <p:nvPr userDrawn="1"/>
        </p:nvPicPr>
        <p:blipFill>
          <a:blip r:embed="rId24"/>
          <a:stretch/>
        </p:blipFill>
        <p:spPr bwMode="auto">
          <a:xfrm>
            <a:off x="10760167" y="142188"/>
            <a:ext cx="952406" cy="2934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a:lnSpc>
          <a:spcPct val="100000"/>
        </a:lnSpc>
        <a:spcBef>
          <a:spcPts val="0"/>
        </a:spcBef>
        <a:buNone/>
        <a:defRPr sz="3600" b="0">
          <a:solidFill>
            <a:schemeClr val="tx1"/>
          </a:solidFill>
          <a:latin typeface="Montserrat SemiBold"/>
          <a:ea typeface="+mj-ea"/>
          <a:cs typeface="+mj-cs"/>
        </a:defRPr>
      </a:lvl1pPr>
    </p:titleStyle>
    <p:bodyStyle>
      <a:lvl1pPr marL="0" indent="0" algn="l" defTabSz="914400">
        <a:lnSpc>
          <a:spcPct val="90000"/>
        </a:lnSpc>
        <a:spcBef>
          <a:spcPts val="1000"/>
        </a:spcBef>
        <a:buFontTx/>
        <a:buNone/>
        <a:defRPr sz="40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Текст 6"/>
          <p:cNvSpPr>
            <a:spLocks noGrp="1"/>
          </p:cNvSpPr>
          <p:nvPr>
            <p:ph type="body" sz="quarter" idx="12"/>
          </p:nvPr>
        </p:nvSpPr>
        <p:spPr bwMode="auto">
          <a:xfrm>
            <a:off x="3800791" y="6035833"/>
            <a:ext cx="8056247" cy="335280"/>
          </a:xfrm>
        </p:spPr>
        <p:txBody>
          <a:bodyPr/>
          <a:lstStyle/>
          <a:p>
            <a:pPr>
              <a:defRPr/>
            </a:pPr>
            <a:r>
              <a:rPr lang="ru-RU" dirty="0"/>
              <a:t>Ильинская Вера Алексеевна, БВТ2001</a:t>
            </a:r>
          </a:p>
          <a:p>
            <a:pPr>
              <a:defRPr/>
            </a:pPr>
            <a:endParaRPr lang="ru-RU" dirty="0"/>
          </a:p>
        </p:txBody>
      </p:sp>
      <p:sp>
        <p:nvSpPr>
          <p:cNvPr id="9" name="Текст 8"/>
          <p:cNvSpPr>
            <a:spLocks noGrp="1"/>
          </p:cNvSpPr>
          <p:nvPr>
            <p:ph type="body" sz="quarter" idx="14"/>
          </p:nvPr>
        </p:nvSpPr>
        <p:spPr bwMode="auto"/>
        <p:txBody>
          <a:bodyPr/>
          <a:lstStyle/>
          <a:p>
            <a:pPr>
              <a:defRPr/>
            </a:pPr>
            <a:r>
              <a:rPr lang="ru-RU" dirty="0"/>
              <a:t>18.04.2024</a:t>
            </a:r>
          </a:p>
        </p:txBody>
      </p:sp>
      <p:sp>
        <p:nvSpPr>
          <p:cNvPr id="6" name="Заголовок 5"/>
          <p:cNvSpPr>
            <a:spLocks noGrp="1"/>
          </p:cNvSpPr>
          <p:nvPr>
            <p:ph type="title"/>
          </p:nvPr>
        </p:nvSpPr>
        <p:spPr bwMode="auto">
          <a:xfrm>
            <a:off x="3800791" y="1255799"/>
            <a:ext cx="8045451" cy="2486641"/>
          </a:xfrm>
        </p:spPr>
        <p:txBody>
          <a:bodyPr/>
          <a:lstStyle/>
          <a:p>
            <a:pPr>
              <a:defRPr/>
            </a:pPr>
            <a:r>
              <a:rPr lang="ru-RU" dirty="0"/>
              <a:t>Реализация задания по предмету: Программирование мобильных устройств</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370113-1020-40FF-903E-CBB6C19C4CC5}"/>
              </a:ext>
            </a:extLst>
          </p:cNvPr>
          <p:cNvSpPr>
            <a:spLocks noGrp="1"/>
          </p:cNvSpPr>
          <p:nvPr>
            <p:ph type="title"/>
          </p:nvPr>
        </p:nvSpPr>
        <p:spPr>
          <a:xfrm>
            <a:off x="479422" y="807757"/>
            <a:ext cx="11229975" cy="721898"/>
          </a:xfrm>
        </p:spPr>
        <p:txBody>
          <a:bodyPr/>
          <a:lstStyle/>
          <a:p>
            <a:pPr algn="ctr"/>
            <a:r>
              <a:rPr lang="ru-RU" dirty="0"/>
              <a:t>Как было реализовано задание</a:t>
            </a:r>
          </a:p>
        </p:txBody>
      </p:sp>
      <p:sp>
        <p:nvSpPr>
          <p:cNvPr id="4" name="Текст 3">
            <a:extLst>
              <a:ext uri="{FF2B5EF4-FFF2-40B4-BE49-F238E27FC236}">
                <a16:creationId xmlns:a16="http://schemas.microsoft.com/office/drawing/2014/main" id="{A50A0C6A-8482-49AE-AACE-426222F9899F}"/>
              </a:ext>
            </a:extLst>
          </p:cNvPr>
          <p:cNvSpPr>
            <a:spLocks noGrp="1"/>
          </p:cNvSpPr>
          <p:nvPr>
            <p:ph type="body" sz="quarter" idx="14"/>
          </p:nvPr>
        </p:nvSpPr>
        <p:spPr>
          <a:xfrm>
            <a:off x="687465" y="2073898"/>
            <a:ext cx="10813887" cy="3452410"/>
          </a:xfrm>
        </p:spPr>
        <p:txBody>
          <a:bodyPr/>
          <a:lstStyle/>
          <a:p>
            <a:r>
              <a:rPr lang="ru-RU" sz="2400" dirty="0"/>
              <a:t>Приложение </a:t>
            </a:r>
            <a:r>
              <a:rPr lang="en-US" sz="2400" dirty="0"/>
              <a:t>Language App </a:t>
            </a:r>
            <a:r>
              <a:rPr lang="ru-RU" sz="2400" dirty="0"/>
              <a:t>было реализовано при помощи </a:t>
            </a:r>
            <a:r>
              <a:rPr lang="en-US" sz="2400" dirty="0"/>
              <a:t>IDE Android Studio</a:t>
            </a:r>
            <a:r>
              <a:rPr lang="ru-RU" sz="2400" dirty="0"/>
              <a:t>. Приложение было реализовано под </a:t>
            </a:r>
            <a:r>
              <a:rPr lang="en-US" sz="2400" dirty="0"/>
              <a:t>Android 11</a:t>
            </a:r>
            <a:r>
              <a:rPr lang="ru-RU" sz="2400" dirty="0"/>
              <a:t> и выше. Для осуществления реализации приложения был использован язык программирования </a:t>
            </a:r>
            <a:r>
              <a:rPr lang="en-US" sz="2400" dirty="0"/>
              <a:t>Java.</a:t>
            </a:r>
            <a:r>
              <a:rPr lang="ru-RU" sz="2400" dirty="0"/>
              <a:t> Верстка осуществлялась в </a:t>
            </a:r>
            <a:r>
              <a:rPr lang="en-US" sz="2400" dirty="0"/>
              <a:t>XML. </a:t>
            </a:r>
            <a:endParaRPr lang="ru-RU" sz="2400" dirty="0"/>
          </a:p>
          <a:p>
            <a:pPr algn="just"/>
            <a:r>
              <a:rPr lang="ru-RU" dirty="0"/>
              <a:t>В результате разработки приложения на основе макета в </a:t>
            </a:r>
            <a:r>
              <a:rPr lang="en-US" dirty="0"/>
              <a:t>Figma </a:t>
            </a:r>
            <a:r>
              <a:rPr lang="ru-RU" dirty="0"/>
              <a:t>были созданы экраны приложения, а также реализован переход между созданными страницами.</a:t>
            </a:r>
          </a:p>
          <a:p>
            <a:r>
              <a:rPr lang="ru-RU" sz="2400" dirty="0"/>
              <a:t>Далее будут представлены изображения </a:t>
            </a:r>
            <a:r>
              <a:rPr lang="ru-RU" dirty="0"/>
              <a:t>созданных экранов.</a:t>
            </a:r>
          </a:p>
        </p:txBody>
      </p:sp>
    </p:spTree>
    <p:extLst>
      <p:ext uri="{BB962C8B-B14F-4D97-AF65-F5344CB8AC3E}">
        <p14:creationId xmlns:p14="http://schemas.microsoft.com/office/powerpoint/2010/main" val="142617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501322-C0D3-4FF7-AC99-74A499D27683}"/>
              </a:ext>
            </a:extLst>
          </p:cNvPr>
          <p:cNvSpPr>
            <a:spLocks noGrp="1"/>
          </p:cNvSpPr>
          <p:nvPr>
            <p:ph type="title"/>
          </p:nvPr>
        </p:nvSpPr>
        <p:spPr>
          <a:xfrm>
            <a:off x="481012" y="592166"/>
            <a:ext cx="11229975" cy="1140459"/>
          </a:xfrm>
        </p:spPr>
        <p:txBody>
          <a:bodyPr/>
          <a:lstStyle/>
          <a:p>
            <a:pPr algn="ctr"/>
            <a:r>
              <a:rPr lang="ru-RU" dirty="0"/>
              <a:t>Реализация экранов </a:t>
            </a:r>
            <a:r>
              <a:rPr lang="en-US" dirty="0"/>
              <a:t>Splash Screen</a:t>
            </a:r>
            <a:r>
              <a:rPr lang="ru-RU" dirty="0"/>
              <a:t>, а также трёх экранов </a:t>
            </a:r>
            <a:r>
              <a:rPr lang="en-US" dirty="0"/>
              <a:t>Onboarding</a:t>
            </a:r>
            <a:endParaRPr lang="ru-RU" dirty="0"/>
          </a:p>
        </p:txBody>
      </p:sp>
      <p:sp>
        <p:nvSpPr>
          <p:cNvPr id="4" name="Текст 3">
            <a:extLst>
              <a:ext uri="{FF2B5EF4-FFF2-40B4-BE49-F238E27FC236}">
                <a16:creationId xmlns:a16="http://schemas.microsoft.com/office/drawing/2014/main" id="{E7AF79C2-8D6E-404F-BFD9-594B633599CA}"/>
              </a:ext>
            </a:extLst>
          </p:cNvPr>
          <p:cNvSpPr>
            <a:spLocks noGrp="1"/>
          </p:cNvSpPr>
          <p:nvPr>
            <p:ph type="body" sz="quarter" idx="14"/>
          </p:nvPr>
        </p:nvSpPr>
        <p:spPr>
          <a:xfrm>
            <a:off x="465212" y="1809151"/>
            <a:ext cx="2414607" cy="361025"/>
          </a:xfrm>
        </p:spPr>
        <p:txBody>
          <a:bodyPr/>
          <a:lstStyle/>
          <a:p>
            <a:r>
              <a:rPr lang="en-US" dirty="0"/>
              <a:t>Splash Screen</a:t>
            </a:r>
            <a:endParaRPr lang="ru-RU" dirty="0"/>
          </a:p>
        </p:txBody>
      </p:sp>
      <p:pic>
        <p:nvPicPr>
          <p:cNvPr id="9" name="Рисунок 8">
            <a:extLst>
              <a:ext uri="{FF2B5EF4-FFF2-40B4-BE49-F238E27FC236}">
                <a16:creationId xmlns:a16="http://schemas.microsoft.com/office/drawing/2014/main" id="{D98ED61A-2837-4D97-A3E0-048EB38E0C09}"/>
              </a:ext>
            </a:extLst>
          </p:cNvPr>
          <p:cNvPicPr>
            <a:picLocks noChangeAspect="1"/>
          </p:cNvPicPr>
          <p:nvPr/>
        </p:nvPicPr>
        <p:blipFill rotWithShape="1">
          <a:blip r:embed="rId2"/>
          <a:srcRect r="1577"/>
          <a:stretch/>
        </p:blipFill>
        <p:spPr>
          <a:xfrm>
            <a:off x="686672" y="2258326"/>
            <a:ext cx="1971688" cy="4085913"/>
          </a:xfrm>
          <a:prstGeom prst="rect">
            <a:avLst/>
          </a:prstGeom>
        </p:spPr>
      </p:pic>
      <p:sp>
        <p:nvSpPr>
          <p:cNvPr id="10" name="TextBox 9">
            <a:extLst>
              <a:ext uri="{FF2B5EF4-FFF2-40B4-BE49-F238E27FC236}">
                <a16:creationId xmlns:a16="http://schemas.microsoft.com/office/drawing/2014/main" id="{7F3586A2-A74B-4BAD-BFDA-CB4902480CF5}"/>
              </a:ext>
            </a:extLst>
          </p:cNvPr>
          <p:cNvSpPr txBox="1"/>
          <p:nvPr/>
        </p:nvSpPr>
        <p:spPr bwMode="auto">
          <a:xfrm>
            <a:off x="108395" y="6334780"/>
            <a:ext cx="3244799" cy="523220"/>
          </a:xfrm>
          <a:prstGeom prst="rect">
            <a:avLst/>
          </a:prstGeom>
        </p:spPr>
        <p:txBody>
          <a:bodyPr wrap="none" rtlCol="0">
            <a:spAutoFit/>
          </a:bodyPr>
          <a:lstStyle/>
          <a:p>
            <a:r>
              <a:rPr lang="ru-RU" sz="1400" dirty="0"/>
              <a:t>Появляется на 3 секунды после </a:t>
            </a:r>
            <a:r>
              <a:rPr lang="en-US" sz="1400" dirty="0"/>
              <a:t>|</a:t>
            </a:r>
            <a:endParaRPr lang="ru-RU" sz="1400" dirty="0"/>
          </a:p>
          <a:p>
            <a:pPr algn="ctr"/>
            <a:r>
              <a:rPr lang="ru-RU" sz="1400" dirty="0"/>
              <a:t>запуска приложения</a:t>
            </a:r>
          </a:p>
        </p:txBody>
      </p:sp>
      <p:pic>
        <p:nvPicPr>
          <p:cNvPr id="12" name="Рисунок 11">
            <a:extLst>
              <a:ext uri="{FF2B5EF4-FFF2-40B4-BE49-F238E27FC236}">
                <a16:creationId xmlns:a16="http://schemas.microsoft.com/office/drawing/2014/main" id="{44C32042-4486-4F74-901A-D38BD3B83136}"/>
              </a:ext>
            </a:extLst>
          </p:cNvPr>
          <p:cNvPicPr>
            <a:picLocks noChangeAspect="1"/>
          </p:cNvPicPr>
          <p:nvPr/>
        </p:nvPicPr>
        <p:blipFill>
          <a:blip r:embed="rId3"/>
          <a:stretch>
            <a:fillRect/>
          </a:stretch>
        </p:blipFill>
        <p:spPr>
          <a:xfrm>
            <a:off x="3480016" y="2257373"/>
            <a:ext cx="1976411" cy="4085913"/>
          </a:xfrm>
          <a:prstGeom prst="rect">
            <a:avLst/>
          </a:prstGeom>
        </p:spPr>
      </p:pic>
      <p:pic>
        <p:nvPicPr>
          <p:cNvPr id="14" name="Рисунок 13">
            <a:extLst>
              <a:ext uri="{FF2B5EF4-FFF2-40B4-BE49-F238E27FC236}">
                <a16:creationId xmlns:a16="http://schemas.microsoft.com/office/drawing/2014/main" id="{55120034-29B0-4C18-90DA-FA9149BAEF7D}"/>
              </a:ext>
            </a:extLst>
          </p:cNvPr>
          <p:cNvPicPr>
            <a:picLocks noChangeAspect="1"/>
          </p:cNvPicPr>
          <p:nvPr/>
        </p:nvPicPr>
        <p:blipFill>
          <a:blip r:embed="rId4"/>
          <a:stretch>
            <a:fillRect/>
          </a:stretch>
        </p:blipFill>
        <p:spPr>
          <a:xfrm>
            <a:off x="6278083" y="2333657"/>
            <a:ext cx="1956447" cy="4085913"/>
          </a:xfrm>
          <a:prstGeom prst="rect">
            <a:avLst/>
          </a:prstGeom>
        </p:spPr>
      </p:pic>
      <p:pic>
        <p:nvPicPr>
          <p:cNvPr id="16" name="Рисунок 15">
            <a:extLst>
              <a:ext uri="{FF2B5EF4-FFF2-40B4-BE49-F238E27FC236}">
                <a16:creationId xmlns:a16="http://schemas.microsoft.com/office/drawing/2014/main" id="{7F53A5B4-7F75-40C6-854A-13072FF65EB1}"/>
              </a:ext>
            </a:extLst>
          </p:cNvPr>
          <p:cNvPicPr>
            <a:picLocks noChangeAspect="1"/>
          </p:cNvPicPr>
          <p:nvPr/>
        </p:nvPicPr>
        <p:blipFill rotWithShape="1">
          <a:blip r:embed="rId5"/>
          <a:srcRect t="323"/>
          <a:stretch/>
        </p:blipFill>
        <p:spPr>
          <a:xfrm>
            <a:off x="9287932" y="2324024"/>
            <a:ext cx="1956447" cy="4105177"/>
          </a:xfrm>
          <a:prstGeom prst="rect">
            <a:avLst/>
          </a:prstGeom>
        </p:spPr>
      </p:pic>
      <p:sp>
        <p:nvSpPr>
          <p:cNvPr id="17" name="Текст 3">
            <a:extLst>
              <a:ext uri="{FF2B5EF4-FFF2-40B4-BE49-F238E27FC236}">
                <a16:creationId xmlns:a16="http://schemas.microsoft.com/office/drawing/2014/main" id="{6D300A2A-8B8C-4934-93A5-A9BBF79F4F05}"/>
              </a:ext>
            </a:extLst>
          </p:cNvPr>
          <p:cNvSpPr txBox="1">
            <a:spLocks/>
          </p:cNvSpPr>
          <p:nvPr/>
        </p:nvSpPr>
        <p:spPr bwMode="auto">
          <a:xfrm>
            <a:off x="9058851" y="1809149"/>
            <a:ext cx="2414607" cy="361025"/>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r>
              <a:rPr lang="en-US" dirty="0"/>
              <a:t>Onboarding 3</a:t>
            </a:r>
            <a:endParaRPr lang="ru-RU" dirty="0"/>
          </a:p>
        </p:txBody>
      </p:sp>
      <p:sp>
        <p:nvSpPr>
          <p:cNvPr id="20" name="Текст 3">
            <a:extLst>
              <a:ext uri="{FF2B5EF4-FFF2-40B4-BE49-F238E27FC236}">
                <a16:creationId xmlns:a16="http://schemas.microsoft.com/office/drawing/2014/main" id="{EEC38DF2-6A43-4752-A975-ED951E6C9EDD}"/>
              </a:ext>
            </a:extLst>
          </p:cNvPr>
          <p:cNvSpPr txBox="1">
            <a:spLocks/>
          </p:cNvSpPr>
          <p:nvPr/>
        </p:nvSpPr>
        <p:spPr bwMode="auto">
          <a:xfrm>
            <a:off x="6095999" y="1809150"/>
            <a:ext cx="2414607" cy="361025"/>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r>
              <a:rPr lang="en-US" dirty="0"/>
              <a:t>Onboarding 2</a:t>
            </a:r>
            <a:endParaRPr lang="ru-RU" dirty="0"/>
          </a:p>
        </p:txBody>
      </p:sp>
      <p:sp>
        <p:nvSpPr>
          <p:cNvPr id="21" name="Текст 3">
            <a:extLst>
              <a:ext uri="{FF2B5EF4-FFF2-40B4-BE49-F238E27FC236}">
                <a16:creationId xmlns:a16="http://schemas.microsoft.com/office/drawing/2014/main" id="{363FB56C-FC71-48E5-AD0C-B180E604A2DA}"/>
              </a:ext>
            </a:extLst>
          </p:cNvPr>
          <p:cNvSpPr txBox="1">
            <a:spLocks/>
          </p:cNvSpPr>
          <p:nvPr/>
        </p:nvSpPr>
        <p:spPr bwMode="auto">
          <a:xfrm>
            <a:off x="3260917" y="1867721"/>
            <a:ext cx="2414607" cy="361025"/>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r>
              <a:rPr lang="en-US" dirty="0"/>
              <a:t>Onboarding 1</a:t>
            </a:r>
            <a:endParaRPr lang="ru-RU" dirty="0"/>
          </a:p>
        </p:txBody>
      </p:sp>
      <p:sp>
        <p:nvSpPr>
          <p:cNvPr id="22" name="TextBox 21">
            <a:extLst>
              <a:ext uri="{FF2B5EF4-FFF2-40B4-BE49-F238E27FC236}">
                <a16:creationId xmlns:a16="http://schemas.microsoft.com/office/drawing/2014/main" id="{81CB30E0-47F6-4A60-B435-DDFD2F1B91AD}"/>
              </a:ext>
            </a:extLst>
          </p:cNvPr>
          <p:cNvSpPr txBox="1"/>
          <p:nvPr/>
        </p:nvSpPr>
        <p:spPr bwMode="auto">
          <a:xfrm>
            <a:off x="2879819" y="6343286"/>
            <a:ext cx="9194275" cy="523220"/>
          </a:xfrm>
          <a:prstGeom prst="rect">
            <a:avLst/>
          </a:prstGeom>
        </p:spPr>
        <p:txBody>
          <a:bodyPr wrap="square" rtlCol="0">
            <a:spAutoFit/>
          </a:bodyPr>
          <a:lstStyle/>
          <a:p>
            <a:pPr algn="ctr"/>
            <a:r>
              <a:rPr lang="en-US" sz="1400" dirty="0"/>
              <a:t>  </a:t>
            </a:r>
            <a:r>
              <a:rPr lang="ru-RU" sz="1400" dirty="0"/>
              <a:t>Кнопка </a:t>
            </a:r>
            <a:r>
              <a:rPr lang="en-US" sz="1400" dirty="0"/>
              <a:t>Next </a:t>
            </a:r>
            <a:r>
              <a:rPr lang="ru-RU" sz="1400" dirty="0"/>
              <a:t>ведёт в </a:t>
            </a:r>
            <a:r>
              <a:rPr lang="en-US" sz="1400" dirty="0"/>
              <a:t>Onboarding 1, </a:t>
            </a:r>
            <a:r>
              <a:rPr lang="ru-RU" sz="1400" dirty="0"/>
              <a:t>кнопка </a:t>
            </a:r>
            <a:r>
              <a:rPr lang="en-US" sz="1400" dirty="0"/>
              <a:t>More – </a:t>
            </a:r>
            <a:r>
              <a:rPr lang="ru-RU" sz="1400" dirty="0"/>
              <a:t>в </a:t>
            </a:r>
            <a:r>
              <a:rPr lang="en-US" sz="1400" dirty="0"/>
              <a:t>Onboarding 3</a:t>
            </a:r>
            <a:r>
              <a:rPr lang="ru-RU" sz="1400" dirty="0"/>
              <a:t>, надпись </a:t>
            </a:r>
            <a:r>
              <a:rPr lang="en-US" sz="1400" dirty="0"/>
              <a:t>“Skip onboarding”</a:t>
            </a:r>
          </a:p>
          <a:p>
            <a:pPr algn="ctr"/>
            <a:r>
              <a:rPr lang="en-US" sz="1400" dirty="0"/>
              <a:t>  </a:t>
            </a:r>
            <a:r>
              <a:rPr lang="ru-RU" sz="1400" dirty="0"/>
              <a:t>переключает на страницу </a:t>
            </a:r>
            <a:r>
              <a:rPr lang="en-US" sz="1400" dirty="0"/>
              <a:t>Language select (</a:t>
            </a:r>
            <a:r>
              <a:rPr lang="ru-RU" sz="1400" dirty="0"/>
              <a:t>страницу выбора языка)</a:t>
            </a:r>
          </a:p>
        </p:txBody>
      </p:sp>
    </p:spTree>
    <p:extLst>
      <p:ext uri="{BB962C8B-B14F-4D97-AF65-F5344CB8AC3E}">
        <p14:creationId xmlns:p14="http://schemas.microsoft.com/office/powerpoint/2010/main" val="102862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24C0F0-A590-4AFE-88A3-8B16B1264360}"/>
              </a:ext>
            </a:extLst>
          </p:cNvPr>
          <p:cNvSpPr>
            <a:spLocks noGrp="1"/>
          </p:cNvSpPr>
          <p:nvPr>
            <p:ph type="title"/>
          </p:nvPr>
        </p:nvSpPr>
        <p:spPr>
          <a:xfrm>
            <a:off x="481012" y="569575"/>
            <a:ext cx="11229975" cy="1023556"/>
          </a:xfrm>
        </p:spPr>
        <p:txBody>
          <a:bodyPr/>
          <a:lstStyle/>
          <a:p>
            <a:pPr algn="ctr"/>
            <a:r>
              <a:rPr lang="ru-RU" dirty="0"/>
              <a:t>Реализация экранов </a:t>
            </a:r>
            <a:r>
              <a:rPr lang="en-US" dirty="0"/>
              <a:t>Language Select, Login, Sign Up 1 </a:t>
            </a:r>
            <a:r>
              <a:rPr lang="ru-RU" dirty="0"/>
              <a:t>и </a:t>
            </a:r>
            <a:r>
              <a:rPr lang="en-US" dirty="0"/>
              <a:t>Sign Up 2</a:t>
            </a:r>
            <a:endParaRPr lang="ru-RU" dirty="0"/>
          </a:p>
        </p:txBody>
      </p:sp>
      <p:pic>
        <p:nvPicPr>
          <p:cNvPr id="17" name="Рисунок 16">
            <a:extLst>
              <a:ext uri="{FF2B5EF4-FFF2-40B4-BE49-F238E27FC236}">
                <a16:creationId xmlns:a16="http://schemas.microsoft.com/office/drawing/2014/main" id="{393B6CCF-93F9-4963-A7C0-615184D75D52}"/>
              </a:ext>
            </a:extLst>
          </p:cNvPr>
          <p:cNvPicPr>
            <a:picLocks noChangeAspect="1"/>
          </p:cNvPicPr>
          <p:nvPr/>
        </p:nvPicPr>
        <p:blipFill rotWithShape="1">
          <a:blip r:embed="rId2"/>
          <a:srcRect l="45759" t="24224" r="38777" b="17926"/>
          <a:stretch/>
        </p:blipFill>
        <p:spPr>
          <a:xfrm>
            <a:off x="481012" y="2423485"/>
            <a:ext cx="1962101" cy="3949035"/>
          </a:xfrm>
          <a:prstGeom prst="rect">
            <a:avLst/>
          </a:prstGeom>
        </p:spPr>
      </p:pic>
      <p:sp>
        <p:nvSpPr>
          <p:cNvPr id="18" name="Текст 3">
            <a:extLst>
              <a:ext uri="{FF2B5EF4-FFF2-40B4-BE49-F238E27FC236}">
                <a16:creationId xmlns:a16="http://schemas.microsoft.com/office/drawing/2014/main" id="{794BA916-079C-4AC2-A97C-265EB0D116C4}"/>
              </a:ext>
            </a:extLst>
          </p:cNvPr>
          <p:cNvSpPr>
            <a:spLocks noGrp="1"/>
          </p:cNvSpPr>
          <p:nvPr>
            <p:ph type="body" sz="quarter" idx="14"/>
          </p:nvPr>
        </p:nvSpPr>
        <p:spPr>
          <a:xfrm>
            <a:off x="557089" y="1593131"/>
            <a:ext cx="1809946" cy="830354"/>
          </a:xfrm>
        </p:spPr>
        <p:txBody>
          <a:bodyPr/>
          <a:lstStyle/>
          <a:p>
            <a:pPr algn="ctr"/>
            <a:r>
              <a:rPr lang="en-US" dirty="0"/>
              <a:t>Language</a:t>
            </a:r>
          </a:p>
          <a:p>
            <a:pPr algn="ctr"/>
            <a:r>
              <a:rPr lang="en-US" dirty="0"/>
              <a:t>Select</a:t>
            </a:r>
            <a:endParaRPr lang="ru-RU" dirty="0"/>
          </a:p>
        </p:txBody>
      </p:sp>
      <p:sp>
        <p:nvSpPr>
          <p:cNvPr id="5" name="TextBox 4">
            <a:extLst>
              <a:ext uri="{FF2B5EF4-FFF2-40B4-BE49-F238E27FC236}">
                <a16:creationId xmlns:a16="http://schemas.microsoft.com/office/drawing/2014/main" id="{C329FEAA-1284-4A6C-9769-0E4E6C2BF643}"/>
              </a:ext>
            </a:extLst>
          </p:cNvPr>
          <p:cNvSpPr txBox="1"/>
          <p:nvPr/>
        </p:nvSpPr>
        <p:spPr bwMode="auto">
          <a:xfrm>
            <a:off x="375065" y="6334780"/>
            <a:ext cx="2173993" cy="523220"/>
          </a:xfrm>
          <a:prstGeom prst="rect">
            <a:avLst/>
          </a:prstGeom>
        </p:spPr>
        <p:txBody>
          <a:bodyPr wrap="none" rtlCol="0">
            <a:spAutoFit/>
          </a:bodyPr>
          <a:lstStyle/>
          <a:p>
            <a:pPr algn="ctr"/>
            <a:r>
              <a:rPr lang="ru-RU" sz="1400" dirty="0"/>
              <a:t>Кнопка </a:t>
            </a:r>
            <a:r>
              <a:rPr lang="en-US" sz="1400" dirty="0"/>
              <a:t>Choose</a:t>
            </a:r>
            <a:r>
              <a:rPr lang="ru-RU" sz="1400" dirty="0"/>
              <a:t> ведёт</a:t>
            </a:r>
          </a:p>
          <a:p>
            <a:pPr algn="ctr"/>
            <a:r>
              <a:rPr lang="ru-RU" sz="1400" dirty="0"/>
              <a:t>На страницу </a:t>
            </a:r>
            <a:r>
              <a:rPr lang="en-US" sz="1400" dirty="0"/>
              <a:t>Login</a:t>
            </a:r>
            <a:endParaRPr lang="ru-RU" sz="1400" dirty="0"/>
          </a:p>
        </p:txBody>
      </p:sp>
      <p:sp>
        <p:nvSpPr>
          <p:cNvPr id="8" name="Текст 3">
            <a:extLst>
              <a:ext uri="{FF2B5EF4-FFF2-40B4-BE49-F238E27FC236}">
                <a16:creationId xmlns:a16="http://schemas.microsoft.com/office/drawing/2014/main" id="{3EE5B1B2-F043-4A23-AE1F-8BCEA3D97767}"/>
              </a:ext>
            </a:extLst>
          </p:cNvPr>
          <p:cNvSpPr txBox="1">
            <a:spLocks/>
          </p:cNvSpPr>
          <p:nvPr/>
        </p:nvSpPr>
        <p:spPr bwMode="auto">
          <a:xfrm>
            <a:off x="3453882" y="2008308"/>
            <a:ext cx="1809946" cy="415177"/>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r>
              <a:rPr lang="en-US" dirty="0"/>
              <a:t>Login</a:t>
            </a:r>
            <a:endParaRPr lang="ru-RU" dirty="0"/>
          </a:p>
        </p:txBody>
      </p:sp>
      <p:pic>
        <p:nvPicPr>
          <p:cNvPr id="7" name="Рисунок 6">
            <a:extLst>
              <a:ext uri="{FF2B5EF4-FFF2-40B4-BE49-F238E27FC236}">
                <a16:creationId xmlns:a16="http://schemas.microsoft.com/office/drawing/2014/main" id="{AAE979B1-69C2-469D-8B03-03E3359243CE}"/>
              </a:ext>
            </a:extLst>
          </p:cNvPr>
          <p:cNvPicPr>
            <a:picLocks noChangeAspect="1"/>
          </p:cNvPicPr>
          <p:nvPr/>
        </p:nvPicPr>
        <p:blipFill>
          <a:blip r:embed="rId3"/>
          <a:stretch>
            <a:fillRect/>
          </a:stretch>
        </p:blipFill>
        <p:spPr>
          <a:xfrm>
            <a:off x="3377805" y="2428082"/>
            <a:ext cx="1962101" cy="3944437"/>
          </a:xfrm>
          <a:prstGeom prst="rect">
            <a:avLst/>
          </a:prstGeom>
        </p:spPr>
      </p:pic>
      <p:pic>
        <p:nvPicPr>
          <p:cNvPr id="10" name="Рисунок 9">
            <a:extLst>
              <a:ext uri="{FF2B5EF4-FFF2-40B4-BE49-F238E27FC236}">
                <a16:creationId xmlns:a16="http://schemas.microsoft.com/office/drawing/2014/main" id="{A53CF147-4E41-439F-84A1-72F7D73845CD}"/>
              </a:ext>
            </a:extLst>
          </p:cNvPr>
          <p:cNvPicPr>
            <a:picLocks noChangeAspect="1"/>
          </p:cNvPicPr>
          <p:nvPr/>
        </p:nvPicPr>
        <p:blipFill>
          <a:blip r:embed="rId4"/>
          <a:stretch>
            <a:fillRect/>
          </a:stretch>
        </p:blipFill>
        <p:spPr>
          <a:xfrm>
            <a:off x="6259471" y="2423485"/>
            <a:ext cx="2058187" cy="3855679"/>
          </a:xfrm>
          <a:prstGeom prst="rect">
            <a:avLst/>
          </a:prstGeom>
        </p:spPr>
      </p:pic>
      <p:pic>
        <p:nvPicPr>
          <p:cNvPr id="12" name="Рисунок 11">
            <a:extLst>
              <a:ext uri="{FF2B5EF4-FFF2-40B4-BE49-F238E27FC236}">
                <a16:creationId xmlns:a16="http://schemas.microsoft.com/office/drawing/2014/main" id="{E352F9E6-51E1-4196-8135-CEF1CA2E5F71}"/>
              </a:ext>
            </a:extLst>
          </p:cNvPr>
          <p:cNvPicPr>
            <a:picLocks noChangeAspect="1"/>
          </p:cNvPicPr>
          <p:nvPr/>
        </p:nvPicPr>
        <p:blipFill rotWithShape="1">
          <a:blip r:embed="rId5"/>
          <a:srcRect b="840"/>
          <a:stretch/>
        </p:blipFill>
        <p:spPr>
          <a:xfrm>
            <a:off x="9313302" y="2423485"/>
            <a:ext cx="2058187" cy="3911297"/>
          </a:xfrm>
          <a:prstGeom prst="rect">
            <a:avLst/>
          </a:prstGeom>
        </p:spPr>
      </p:pic>
      <p:sp>
        <p:nvSpPr>
          <p:cNvPr id="15" name="Текст 3">
            <a:extLst>
              <a:ext uri="{FF2B5EF4-FFF2-40B4-BE49-F238E27FC236}">
                <a16:creationId xmlns:a16="http://schemas.microsoft.com/office/drawing/2014/main" id="{A0A88F29-3183-4F06-83DB-4B6CC6B425E4}"/>
              </a:ext>
            </a:extLst>
          </p:cNvPr>
          <p:cNvSpPr txBox="1">
            <a:spLocks/>
          </p:cNvSpPr>
          <p:nvPr/>
        </p:nvSpPr>
        <p:spPr bwMode="auto">
          <a:xfrm>
            <a:off x="6383591" y="1989853"/>
            <a:ext cx="1809946" cy="415177"/>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r>
              <a:rPr lang="en-US" dirty="0"/>
              <a:t>Sign Up 1</a:t>
            </a:r>
            <a:endParaRPr lang="ru-RU" dirty="0"/>
          </a:p>
        </p:txBody>
      </p:sp>
      <p:sp>
        <p:nvSpPr>
          <p:cNvPr id="16" name="Текст 3">
            <a:extLst>
              <a:ext uri="{FF2B5EF4-FFF2-40B4-BE49-F238E27FC236}">
                <a16:creationId xmlns:a16="http://schemas.microsoft.com/office/drawing/2014/main" id="{C5645379-5D3A-479D-BB0A-C05BD7D5218A}"/>
              </a:ext>
            </a:extLst>
          </p:cNvPr>
          <p:cNvSpPr txBox="1">
            <a:spLocks/>
          </p:cNvSpPr>
          <p:nvPr/>
        </p:nvSpPr>
        <p:spPr bwMode="auto">
          <a:xfrm>
            <a:off x="9437422" y="1989852"/>
            <a:ext cx="1809946" cy="415177"/>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r>
              <a:rPr lang="en-US" dirty="0"/>
              <a:t>Sign Up 2</a:t>
            </a:r>
            <a:endParaRPr lang="ru-RU" dirty="0"/>
          </a:p>
        </p:txBody>
      </p:sp>
      <p:sp>
        <p:nvSpPr>
          <p:cNvPr id="19" name="TextBox 18">
            <a:extLst>
              <a:ext uri="{FF2B5EF4-FFF2-40B4-BE49-F238E27FC236}">
                <a16:creationId xmlns:a16="http://schemas.microsoft.com/office/drawing/2014/main" id="{30CF19DD-DE2F-4A04-B35C-A0985E922AF8}"/>
              </a:ext>
            </a:extLst>
          </p:cNvPr>
          <p:cNvSpPr txBox="1"/>
          <p:nvPr/>
        </p:nvSpPr>
        <p:spPr bwMode="auto">
          <a:xfrm>
            <a:off x="2718242" y="6334780"/>
            <a:ext cx="9140644" cy="523220"/>
          </a:xfrm>
          <a:prstGeom prst="rect">
            <a:avLst/>
          </a:prstGeom>
        </p:spPr>
        <p:txBody>
          <a:bodyPr wrap="none" rtlCol="0">
            <a:spAutoFit/>
          </a:bodyPr>
          <a:lstStyle/>
          <a:p>
            <a:pPr algn="ctr"/>
            <a:r>
              <a:rPr lang="ru-RU" sz="1400" dirty="0"/>
              <a:t>В</a:t>
            </a:r>
            <a:r>
              <a:rPr lang="en-US" sz="1400" dirty="0"/>
              <a:t> Login</a:t>
            </a:r>
            <a:r>
              <a:rPr lang="ru-RU" sz="1400" dirty="0"/>
              <a:t> кнопка </a:t>
            </a:r>
            <a:r>
              <a:rPr lang="en-US" sz="1400" dirty="0"/>
              <a:t>Login </a:t>
            </a:r>
            <a:r>
              <a:rPr lang="ru-RU" sz="1400" dirty="0"/>
              <a:t>приводит на экран </a:t>
            </a:r>
            <a:r>
              <a:rPr lang="en-US" sz="1400" dirty="0"/>
              <a:t>Main Screen,</a:t>
            </a:r>
            <a:r>
              <a:rPr lang="ru-RU" sz="1400" dirty="0"/>
              <a:t> надпись </a:t>
            </a:r>
            <a:r>
              <a:rPr lang="en-US" sz="1400" dirty="0"/>
              <a:t>“Signup” – </a:t>
            </a:r>
            <a:r>
              <a:rPr lang="ru-RU" sz="1400" dirty="0"/>
              <a:t>на экран </a:t>
            </a:r>
            <a:r>
              <a:rPr lang="en-US" sz="1400" dirty="0"/>
              <a:t>Sign Up 1, </a:t>
            </a:r>
          </a:p>
          <a:p>
            <a:pPr algn="ctr"/>
            <a:r>
              <a:rPr lang="en-US" sz="1400" dirty="0"/>
              <a:t>“Forgot Password” – </a:t>
            </a:r>
            <a:r>
              <a:rPr lang="ru-RU" sz="1400" dirty="0"/>
              <a:t>в </a:t>
            </a:r>
            <a:r>
              <a:rPr lang="en-US" sz="1400" dirty="0"/>
              <a:t>Sign Up 2. </a:t>
            </a:r>
            <a:r>
              <a:rPr lang="ru-RU" sz="1400" dirty="0"/>
              <a:t>В </a:t>
            </a:r>
            <a:r>
              <a:rPr lang="en-US" sz="1400" dirty="0"/>
              <a:t>Sign Up 1</a:t>
            </a:r>
            <a:r>
              <a:rPr lang="ru-RU" sz="1400" dirty="0"/>
              <a:t> и </a:t>
            </a:r>
            <a:r>
              <a:rPr lang="en-US" sz="1400" dirty="0"/>
              <a:t>Sign Up 2 </a:t>
            </a:r>
            <a:r>
              <a:rPr lang="ru-RU" sz="1400" dirty="0"/>
              <a:t>надпись </a:t>
            </a:r>
            <a:r>
              <a:rPr lang="en-US" sz="1400" dirty="0"/>
              <a:t>“Login”</a:t>
            </a:r>
            <a:r>
              <a:rPr lang="ru-RU" sz="1400" dirty="0"/>
              <a:t> приводит на экран </a:t>
            </a:r>
            <a:r>
              <a:rPr lang="en-US" sz="1400" dirty="0"/>
              <a:t>Login</a:t>
            </a:r>
            <a:endParaRPr lang="ru-RU" sz="1400" dirty="0"/>
          </a:p>
        </p:txBody>
      </p:sp>
    </p:spTree>
    <p:extLst>
      <p:ext uri="{BB962C8B-B14F-4D97-AF65-F5344CB8AC3E}">
        <p14:creationId xmlns:p14="http://schemas.microsoft.com/office/powerpoint/2010/main" val="405110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a:extLst>
              <a:ext uri="{FF2B5EF4-FFF2-40B4-BE49-F238E27FC236}">
                <a16:creationId xmlns:a16="http://schemas.microsoft.com/office/drawing/2014/main" id="{4B34862F-B3D1-49FC-960B-C500FDA94F1E}"/>
              </a:ext>
            </a:extLst>
          </p:cNvPr>
          <p:cNvSpPr>
            <a:spLocks noGrp="1"/>
          </p:cNvSpPr>
          <p:nvPr>
            <p:ph type="title"/>
          </p:nvPr>
        </p:nvSpPr>
        <p:spPr>
          <a:xfrm>
            <a:off x="481012" y="579002"/>
            <a:ext cx="11229975" cy="637056"/>
          </a:xfrm>
        </p:spPr>
        <p:txBody>
          <a:bodyPr/>
          <a:lstStyle/>
          <a:p>
            <a:pPr algn="ctr"/>
            <a:r>
              <a:rPr lang="ru-RU" dirty="0"/>
              <a:t>Реализация экранов </a:t>
            </a:r>
            <a:r>
              <a:rPr lang="en-US" dirty="0"/>
              <a:t>Main Screen</a:t>
            </a:r>
            <a:r>
              <a:rPr lang="ru-RU" dirty="0"/>
              <a:t> и </a:t>
            </a:r>
            <a:r>
              <a:rPr lang="en-US" dirty="0"/>
              <a:t>Profile</a:t>
            </a:r>
            <a:endParaRPr lang="ru-RU" dirty="0"/>
          </a:p>
        </p:txBody>
      </p:sp>
      <p:pic>
        <p:nvPicPr>
          <p:cNvPr id="10" name="Рисунок 9">
            <a:extLst>
              <a:ext uri="{FF2B5EF4-FFF2-40B4-BE49-F238E27FC236}">
                <a16:creationId xmlns:a16="http://schemas.microsoft.com/office/drawing/2014/main" id="{B8BCF9E2-34D3-41C3-ACC6-F71F6110EA60}"/>
              </a:ext>
            </a:extLst>
          </p:cNvPr>
          <p:cNvPicPr>
            <a:picLocks noChangeAspect="1"/>
          </p:cNvPicPr>
          <p:nvPr/>
        </p:nvPicPr>
        <p:blipFill>
          <a:blip r:embed="rId2"/>
          <a:stretch>
            <a:fillRect/>
          </a:stretch>
        </p:blipFill>
        <p:spPr>
          <a:xfrm>
            <a:off x="877953" y="1593130"/>
            <a:ext cx="2374294" cy="4873674"/>
          </a:xfrm>
          <a:prstGeom prst="rect">
            <a:avLst/>
          </a:prstGeom>
        </p:spPr>
      </p:pic>
      <p:pic>
        <p:nvPicPr>
          <p:cNvPr id="12" name="Рисунок 11">
            <a:extLst>
              <a:ext uri="{FF2B5EF4-FFF2-40B4-BE49-F238E27FC236}">
                <a16:creationId xmlns:a16="http://schemas.microsoft.com/office/drawing/2014/main" id="{C09E4564-2EB2-43E7-8E00-479482542458}"/>
              </a:ext>
            </a:extLst>
          </p:cNvPr>
          <p:cNvPicPr>
            <a:picLocks noChangeAspect="1"/>
          </p:cNvPicPr>
          <p:nvPr/>
        </p:nvPicPr>
        <p:blipFill>
          <a:blip r:embed="rId3"/>
          <a:stretch>
            <a:fillRect/>
          </a:stretch>
        </p:blipFill>
        <p:spPr>
          <a:xfrm>
            <a:off x="8939755" y="1593130"/>
            <a:ext cx="2361797" cy="4873674"/>
          </a:xfrm>
          <a:prstGeom prst="rect">
            <a:avLst/>
          </a:prstGeom>
        </p:spPr>
      </p:pic>
      <p:sp>
        <p:nvSpPr>
          <p:cNvPr id="13" name="Текст 3">
            <a:extLst>
              <a:ext uri="{FF2B5EF4-FFF2-40B4-BE49-F238E27FC236}">
                <a16:creationId xmlns:a16="http://schemas.microsoft.com/office/drawing/2014/main" id="{1479D4C1-626D-464F-9A2D-5E2BAD1E5A50}"/>
              </a:ext>
            </a:extLst>
          </p:cNvPr>
          <p:cNvSpPr>
            <a:spLocks noGrp="1"/>
          </p:cNvSpPr>
          <p:nvPr>
            <p:ph type="body" sz="quarter" idx="14"/>
          </p:nvPr>
        </p:nvSpPr>
        <p:spPr>
          <a:xfrm>
            <a:off x="957904" y="1216058"/>
            <a:ext cx="2214392" cy="830354"/>
          </a:xfrm>
        </p:spPr>
        <p:txBody>
          <a:bodyPr/>
          <a:lstStyle/>
          <a:p>
            <a:pPr algn="ctr"/>
            <a:r>
              <a:rPr lang="en-US" dirty="0"/>
              <a:t>Main Screen</a:t>
            </a:r>
            <a:endParaRPr lang="ru-RU" dirty="0"/>
          </a:p>
        </p:txBody>
      </p:sp>
      <p:sp>
        <p:nvSpPr>
          <p:cNvPr id="14" name="Текст 3">
            <a:extLst>
              <a:ext uri="{FF2B5EF4-FFF2-40B4-BE49-F238E27FC236}">
                <a16:creationId xmlns:a16="http://schemas.microsoft.com/office/drawing/2014/main" id="{F2B2B992-5753-40CA-B4B2-8EB21CE7BA3A}"/>
              </a:ext>
            </a:extLst>
          </p:cNvPr>
          <p:cNvSpPr txBox="1">
            <a:spLocks/>
          </p:cNvSpPr>
          <p:nvPr/>
        </p:nvSpPr>
        <p:spPr bwMode="auto">
          <a:xfrm>
            <a:off x="9480084" y="1216058"/>
            <a:ext cx="1281138" cy="415177"/>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r>
              <a:rPr lang="en-US" dirty="0"/>
              <a:t>Profile</a:t>
            </a:r>
            <a:endParaRPr lang="ru-RU" dirty="0"/>
          </a:p>
        </p:txBody>
      </p:sp>
      <p:sp>
        <p:nvSpPr>
          <p:cNvPr id="15" name="Текст 3">
            <a:extLst>
              <a:ext uri="{FF2B5EF4-FFF2-40B4-BE49-F238E27FC236}">
                <a16:creationId xmlns:a16="http://schemas.microsoft.com/office/drawing/2014/main" id="{6081BAD8-F6C2-47BC-A0B6-7173F1665481}"/>
              </a:ext>
            </a:extLst>
          </p:cNvPr>
          <p:cNvSpPr txBox="1">
            <a:spLocks/>
          </p:cNvSpPr>
          <p:nvPr/>
        </p:nvSpPr>
        <p:spPr bwMode="auto">
          <a:xfrm>
            <a:off x="3332198" y="1960775"/>
            <a:ext cx="5607556" cy="4430613"/>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r>
              <a:rPr lang="ru-RU" dirty="0"/>
              <a:t>В </a:t>
            </a:r>
            <a:r>
              <a:rPr lang="en-US" dirty="0"/>
              <a:t>Main Screen </a:t>
            </a:r>
            <a:r>
              <a:rPr lang="ru-RU" dirty="0"/>
              <a:t>нажатие на иконку профиля пользователя (серый кружок) приводит на экран </a:t>
            </a:r>
            <a:r>
              <a:rPr lang="en-US" dirty="0"/>
              <a:t>Profile</a:t>
            </a:r>
            <a:r>
              <a:rPr lang="ru-RU" dirty="0"/>
              <a:t>, нажатие на кнопки </a:t>
            </a:r>
            <a:r>
              <a:rPr lang="en-US" dirty="0"/>
              <a:t>Guess the animal</a:t>
            </a:r>
            <a:r>
              <a:rPr lang="ru-RU" dirty="0"/>
              <a:t>, </a:t>
            </a:r>
            <a:r>
              <a:rPr lang="en-US" dirty="0"/>
              <a:t>Word practice, Audition </a:t>
            </a:r>
            <a:r>
              <a:rPr lang="ru-RU" dirty="0"/>
              <a:t>приводит на экраны соответствующих заданий. В </a:t>
            </a:r>
            <a:r>
              <a:rPr lang="en-US" dirty="0"/>
              <a:t>Profile </a:t>
            </a:r>
            <a:r>
              <a:rPr lang="ru-RU" dirty="0"/>
              <a:t>нажатие на кнопку </a:t>
            </a:r>
            <a:r>
              <a:rPr lang="en-US" dirty="0"/>
              <a:t>Change mother language </a:t>
            </a:r>
            <a:r>
              <a:rPr lang="ru-RU" dirty="0"/>
              <a:t>приводит на экран </a:t>
            </a:r>
            <a:r>
              <a:rPr lang="en-US" dirty="0"/>
              <a:t>Language Select</a:t>
            </a:r>
            <a:r>
              <a:rPr lang="ru-RU" dirty="0"/>
              <a:t>, а нажатие на кнопку </a:t>
            </a:r>
            <a:r>
              <a:rPr lang="en-US" dirty="0"/>
              <a:t>Log out – </a:t>
            </a:r>
            <a:r>
              <a:rPr lang="ru-RU" dirty="0"/>
              <a:t>на экран </a:t>
            </a:r>
            <a:r>
              <a:rPr lang="en-US" dirty="0"/>
              <a:t>Login</a:t>
            </a:r>
            <a:endParaRPr lang="ru-RU" dirty="0"/>
          </a:p>
        </p:txBody>
      </p:sp>
    </p:spTree>
    <p:extLst>
      <p:ext uri="{BB962C8B-B14F-4D97-AF65-F5344CB8AC3E}">
        <p14:creationId xmlns:p14="http://schemas.microsoft.com/office/powerpoint/2010/main" val="146675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a:extLst>
              <a:ext uri="{FF2B5EF4-FFF2-40B4-BE49-F238E27FC236}">
                <a16:creationId xmlns:a16="http://schemas.microsoft.com/office/drawing/2014/main" id="{9C77D6B8-6D87-4A73-B6B2-7BB3469CE7E1}"/>
              </a:ext>
            </a:extLst>
          </p:cNvPr>
          <p:cNvSpPr>
            <a:spLocks noGrp="1"/>
          </p:cNvSpPr>
          <p:nvPr>
            <p:ph type="title"/>
          </p:nvPr>
        </p:nvSpPr>
        <p:spPr>
          <a:xfrm>
            <a:off x="481012" y="588429"/>
            <a:ext cx="11229975" cy="1032982"/>
          </a:xfrm>
        </p:spPr>
        <p:txBody>
          <a:bodyPr/>
          <a:lstStyle/>
          <a:p>
            <a:pPr algn="ctr"/>
            <a:r>
              <a:rPr lang="ru-RU" dirty="0"/>
              <a:t>Экраны </a:t>
            </a:r>
            <a:r>
              <a:rPr lang="en-US" dirty="0"/>
              <a:t>Exercise Animals, Exercise Animals Success </a:t>
            </a:r>
            <a:r>
              <a:rPr lang="ru-RU" dirty="0"/>
              <a:t>и </a:t>
            </a:r>
            <a:r>
              <a:rPr lang="en-US" dirty="0"/>
              <a:t>Exercise Animals Error</a:t>
            </a:r>
            <a:endParaRPr lang="ru-RU" dirty="0"/>
          </a:p>
        </p:txBody>
      </p:sp>
      <p:pic>
        <p:nvPicPr>
          <p:cNvPr id="26" name="Рисунок 25">
            <a:extLst>
              <a:ext uri="{FF2B5EF4-FFF2-40B4-BE49-F238E27FC236}">
                <a16:creationId xmlns:a16="http://schemas.microsoft.com/office/drawing/2014/main" id="{8197A570-981F-462A-B7A8-8B4E72267C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321" y="2441541"/>
            <a:ext cx="2081525" cy="3950579"/>
          </a:xfrm>
          <a:prstGeom prst="rect">
            <a:avLst/>
          </a:prstGeom>
        </p:spPr>
      </p:pic>
      <p:sp>
        <p:nvSpPr>
          <p:cNvPr id="27" name="Текст 3">
            <a:extLst>
              <a:ext uri="{FF2B5EF4-FFF2-40B4-BE49-F238E27FC236}">
                <a16:creationId xmlns:a16="http://schemas.microsoft.com/office/drawing/2014/main" id="{3CB73C31-FF9A-42B3-9CC4-8AD7E2661A0D}"/>
              </a:ext>
            </a:extLst>
          </p:cNvPr>
          <p:cNvSpPr>
            <a:spLocks noGrp="1"/>
          </p:cNvSpPr>
          <p:nvPr>
            <p:ph type="body" sz="quarter" idx="14"/>
          </p:nvPr>
        </p:nvSpPr>
        <p:spPr>
          <a:xfrm>
            <a:off x="602180" y="2026760"/>
            <a:ext cx="2891805" cy="405353"/>
          </a:xfrm>
        </p:spPr>
        <p:txBody>
          <a:bodyPr/>
          <a:lstStyle/>
          <a:p>
            <a:pPr algn="ctr"/>
            <a:r>
              <a:rPr lang="en-US" dirty="0"/>
              <a:t>Exercise Animals</a:t>
            </a:r>
            <a:endParaRPr lang="ru-RU" dirty="0"/>
          </a:p>
        </p:txBody>
      </p:sp>
      <p:pic>
        <p:nvPicPr>
          <p:cNvPr id="29" name="Рисунок 28">
            <a:extLst>
              <a:ext uri="{FF2B5EF4-FFF2-40B4-BE49-F238E27FC236}">
                <a16:creationId xmlns:a16="http://schemas.microsoft.com/office/drawing/2014/main" id="{20C626CB-3736-4F25-B2FB-9A0092A936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9078" y="2441541"/>
            <a:ext cx="2064068" cy="3950580"/>
          </a:xfrm>
          <a:prstGeom prst="rect">
            <a:avLst/>
          </a:prstGeom>
        </p:spPr>
      </p:pic>
      <p:pic>
        <p:nvPicPr>
          <p:cNvPr id="31" name="Рисунок 30">
            <a:extLst>
              <a:ext uri="{FF2B5EF4-FFF2-40B4-BE49-F238E27FC236}">
                <a16:creationId xmlns:a16="http://schemas.microsoft.com/office/drawing/2014/main" id="{9E8D0553-4C82-4471-B1E0-E10757D745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3060" y="2432112"/>
            <a:ext cx="2165687" cy="3960008"/>
          </a:xfrm>
          <a:prstGeom prst="rect">
            <a:avLst/>
          </a:prstGeom>
        </p:spPr>
      </p:pic>
      <p:sp>
        <p:nvSpPr>
          <p:cNvPr id="32" name="Текст 3">
            <a:extLst>
              <a:ext uri="{FF2B5EF4-FFF2-40B4-BE49-F238E27FC236}">
                <a16:creationId xmlns:a16="http://schemas.microsoft.com/office/drawing/2014/main" id="{0C605001-24E5-44AC-A014-2003BCE51002}"/>
              </a:ext>
            </a:extLst>
          </p:cNvPr>
          <p:cNvSpPr txBox="1">
            <a:spLocks/>
          </p:cNvSpPr>
          <p:nvPr/>
        </p:nvSpPr>
        <p:spPr bwMode="auto">
          <a:xfrm>
            <a:off x="4261143" y="1743959"/>
            <a:ext cx="2999937" cy="405353"/>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r>
              <a:rPr lang="en-US" dirty="0"/>
              <a:t>Exercise Animals Success</a:t>
            </a:r>
            <a:endParaRPr lang="ru-RU" dirty="0"/>
          </a:p>
        </p:txBody>
      </p:sp>
      <p:sp>
        <p:nvSpPr>
          <p:cNvPr id="35" name="Текст 3">
            <a:extLst>
              <a:ext uri="{FF2B5EF4-FFF2-40B4-BE49-F238E27FC236}">
                <a16:creationId xmlns:a16="http://schemas.microsoft.com/office/drawing/2014/main" id="{76766784-E223-4569-B0AB-A0B703376A2C}"/>
              </a:ext>
            </a:extLst>
          </p:cNvPr>
          <p:cNvSpPr txBox="1">
            <a:spLocks/>
          </p:cNvSpPr>
          <p:nvPr/>
        </p:nvSpPr>
        <p:spPr bwMode="auto">
          <a:xfrm>
            <a:off x="8240000" y="1743959"/>
            <a:ext cx="2891805" cy="405353"/>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r>
              <a:rPr lang="en-US" dirty="0"/>
              <a:t>Exercise Animals Error</a:t>
            </a:r>
            <a:endParaRPr lang="ru-RU" dirty="0"/>
          </a:p>
        </p:txBody>
      </p:sp>
      <p:sp>
        <p:nvSpPr>
          <p:cNvPr id="36" name="TextBox 35">
            <a:extLst>
              <a:ext uri="{FF2B5EF4-FFF2-40B4-BE49-F238E27FC236}">
                <a16:creationId xmlns:a16="http://schemas.microsoft.com/office/drawing/2014/main" id="{2A75E794-C248-4CC1-93BB-93665E202199}"/>
              </a:ext>
            </a:extLst>
          </p:cNvPr>
          <p:cNvSpPr txBox="1"/>
          <p:nvPr/>
        </p:nvSpPr>
        <p:spPr bwMode="auto">
          <a:xfrm>
            <a:off x="301658" y="6269571"/>
            <a:ext cx="11481847" cy="523220"/>
          </a:xfrm>
          <a:prstGeom prst="rect">
            <a:avLst/>
          </a:prstGeom>
        </p:spPr>
        <p:txBody>
          <a:bodyPr wrap="square" rtlCol="0">
            <a:spAutoFit/>
          </a:bodyPr>
          <a:lstStyle/>
          <a:p>
            <a:pPr algn="ctr"/>
            <a:r>
              <a:rPr lang="ru-RU" sz="1400" dirty="0"/>
              <a:t>На экране </a:t>
            </a:r>
            <a:r>
              <a:rPr lang="en-US" sz="1400" dirty="0"/>
              <a:t>Exercise Animals</a:t>
            </a:r>
            <a:r>
              <a:rPr lang="ru-RU" sz="1400" dirty="0"/>
              <a:t>, при вводе в текстовое поле </a:t>
            </a:r>
            <a:r>
              <a:rPr lang="en-US" sz="1400" dirty="0"/>
              <a:t>racoon </a:t>
            </a:r>
            <a:r>
              <a:rPr lang="ru-RU" sz="1400" dirty="0"/>
              <a:t>и нажатии на кнопку </a:t>
            </a:r>
            <a:r>
              <a:rPr lang="en-US" sz="1400" dirty="0"/>
              <a:t>Check</a:t>
            </a:r>
            <a:r>
              <a:rPr lang="ru-RU" sz="1400" dirty="0"/>
              <a:t> происходит переход на экран</a:t>
            </a:r>
          </a:p>
          <a:p>
            <a:pPr algn="ctr"/>
            <a:r>
              <a:rPr lang="en-US" sz="1400" dirty="0"/>
              <a:t>Exercise Animals Success.</a:t>
            </a:r>
            <a:r>
              <a:rPr lang="ru-RU" sz="1400" dirty="0"/>
              <a:t> В ином случае происходит переход на экран </a:t>
            </a:r>
            <a:r>
              <a:rPr lang="en-US" sz="1400" dirty="0"/>
              <a:t>Exercise Animals Error</a:t>
            </a:r>
            <a:endParaRPr lang="ru-RU" sz="1400" dirty="0"/>
          </a:p>
        </p:txBody>
      </p:sp>
      <p:sp>
        <p:nvSpPr>
          <p:cNvPr id="37" name="TextBox 36">
            <a:extLst>
              <a:ext uri="{FF2B5EF4-FFF2-40B4-BE49-F238E27FC236}">
                <a16:creationId xmlns:a16="http://schemas.microsoft.com/office/drawing/2014/main" id="{C704E713-0A67-40B3-8F65-7ABF8E3352C1}"/>
              </a:ext>
            </a:extLst>
          </p:cNvPr>
          <p:cNvSpPr txBox="1"/>
          <p:nvPr/>
        </p:nvSpPr>
        <p:spPr bwMode="auto">
          <a:xfrm>
            <a:off x="6743202" y="2838018"/>
            <a:ext cx="1909802" cy="3139321"/>
          </a:xfrm>
          <a:prstGeom prst="rect">
            <a:avLst/>
          </a:prstGeom>
        </p:spPr>
        <p:txBody>
          <a:bodyPr wrap="square" rtlCol="0">
            <a:spAutoFit/>
          </a:bodyPr>
          <a:lstStyle/>
          <a:p>
            <a:pPr algn="ctr"/>
            <a:r>
              <a:rPr lang="en-US" dirty="0"/>
              <a:t>Next </a:t>
            </a:r>
            <a:r>
              <a:rPr lang="ru-RU" dirty="0"/>
              <a:t>в экранах</a:t>
            </a:r>
            <a:r>
              <a:rPr lang="en-US" dirty="0"/>
              <a:t> Exercise Animals Success </a:t>
            </a:r>
            <a:r>
              <a:rPr lang="ru-RU" dirty="0"/>
              <a:t>и </a:t>
            </a:r>
            <a:r>
              <a:rPr lang="en-US" dirty="0"/>
              <a:t>Exercise Animals Error</a:t>
            </a:r>
            <a:endParaRPr lang="ru-RU" dirty="0"/>
          </a:p>
          <a:p>
            <a:pPr algn="ctr"/>
            <a:r>
              <a:rPr lang="ru-RU" dirty="0"/>
              <a:t>осуществляет переход на экран </a:t>
            </a:r>
            <a:r>
              <a:rPr lang="en-US" dirty="0"/>
              <a:t>Main Screen</a:t>
            </a:r>
            <a:r>
              <a:rPr lang="ru-RU" dirty="0"/>
              <a:t> </a:t>
            </a:r>
          </a:p>
        </p:txBody>
      </p:sp>
      <p:sp>
        <p:nvSpPr>
          <p:cNvPr id="38" name="TextBox 37">
            <a:extLst>
              <a:ext uri="{FF2B5EF4-FFF2-40B4-BE49-F238E27FC236}">
                <a16:creationId xmlns:a16="http://schemas.microsoft.com/office/drawing/2014/main" id="{58A9CCF1-3FAC-4C4F-830F-B1C65C9A54BA}"/>
              </a:ext>
            </a:extLst>
          </p:cNvPr>
          <p:cNvSpPr txBox="1"/>
          <p:nvPr/>
        </p:nvSpPr>
        <p:spPr bwMode="auto">
          <a:xfrm>
            <a:off x="10667128" y="2847449"/>
            <a:ext cx="1439303" cy="3139321"/>
          </a:xfrm>
          <a:prstGeom prst="rect">
            <a:avLst/>
          </a:prstGeom>
        </p:spPr>
        <p:txBody>
          <a:bodyPr wrap="square" rtlCol="0">
            <a:spAutoFit/>
          </a:bodyPr>
          <a:lstStyle/>
          <a:p>
            <a:pPr algn="ctr"/>
            <a:r>
              <a:rPr lang="en-US" dirty="0"/>
              <a:t>Try again</a:t>
            </a:r>
            <a:endParaRPr lang="ru-RU" dirty="0"/>
          </a:p>
          <a:p>
            <a:pPr algn="ctr"/>
            <a:r>
              <a:rPr lang="ru-RU" dirty="0"/>
              <a:t>на экране</a:t>
            </a:r>
            <a:endParaRPr lang="en-US" dirty="0"/>
          </a:p>
          <a:p>
            <a:pPr algn="ctr"/>
            <a:r>
              <a:rPr lang="en-US" dirty="0"/>
              <a:t>Exercise Animals Error</a:t>
            </a:r>
            <a:endParaRPr lang="ru-RU" dirty="0"/>
          </a:p>
          <a:p>
            <a:pPr algn="ctr"/>
            <a:r>
              <a:rPr lang="ru-RU" dirty="0"/>
              <a:t>приводит к </a:t>
            </a:r>
          </a:p>
          <a:p>
            <a:pPr algn="ctr"/>
            <a:r>
              <a:rPr lang="ru-RU" dirty="0"/>
              <a:t>переходу на экран</a:t>
            </a:r>
          </a:p>
          <a:p>
            <a:pPr algn="ctr"/>
            <a:r>
              <a:rPr lang="en-US" dirty="0"/>
              <a:t>Exercise </a:t>
            </a:r>
          </a:p>
          <a:p>
            <a:pPr algn="ctr"/>
            <a:r>
              <a:rPr lang="en-US" dirty="0"/>
              <a:t>Animals</a:t>
            </a:r>
            <a:r>
              <a:rPr lang="ru-RU" dirty="0"/>
              <a:t> </a:t>
            </a:r>
          </a:p>
        </p:txBody>
      </p:sp>
    </p:spTree>
    <p:extLst>
      <p:ext uri="{BB962C8B-B14F-4D97-AF65-F5344CB8AC3E}">
        <p14:creationId xmlns:p14="http://schemas.microsoft.com/office/powerpoint/2010/main" val="231768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a:extLst>
              <a:ext uri="{FF2B5EF4-FFF2-40B4-BE49-F238E27FC236}">
                <a16:creationId xmlns:a16="http://schemas.microsoft.com/office/drawing/2014/main" id="{DBDD88FB-6FCB-41C2-A73A-3A439D03491B}"/>
              </a:ext>
            </a:extLst>
          </p:cNvPr>
          <p:cNvSpPr>
            <a:spLocks noGrp="1"/>
          </p:cNvSpPr>
          <p:nvPr>
            <p:ph type="title"/>
          </p:nvPr>
        </p:nvSpPr>
        <p:spPr>
          <a:xfrm>
            <a:off x="481012" y="597856"/>
            <a:ext cx="11229975" cy="637056"/>
          </a:xfrm>
        </p:spPr>
        <p:txBody>
          <a:bodyPr/>
          <a:lstStyle/>
          <a:p>
            <a:pPr algn="ctr"/>
            <a:r>
              <a:rPr lang="ru-RU" dirty="0"/>
              <a:t>Экраны </a:t>
            </a:r>
            <a:r>
              <a:rPr lang="en-US" dirty="0"/>
              <a:t>Exercise Listening </a:t>
            </a:r>
            <a:r>
              <a:rPr lang="ru-RU" dirty="0"/>
              <a:t>и </a:t>
            </a:r>
            <a:r>
              <a:rPr lang="en-US" dirty="0"/>
              <a:t>Exercise Word Practice</a:t>
            </a:r>
            <a:endParaRPr lang="ru-RU" dirty="0"/>
          </a:p>
        </p:txBody>
      </p:sp>
      <p:pic>
        <p:nvPicPr>
          <p:cNvPr id="10" name="Рисунок 9">
            <a:extLst>
              <a:ext uri="{FF2B5EF4-FFF2-40B4-BE49-F238E27FC236}">
                <a16:creationId xmlns:a16="http://schemas.microsoft.com/office/drawing/2014/main" id="{3E009B3F-1CAA-48D2-B005-7D103988D8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458" y="1555422"/>
            <a:ext cx="2631567" cy="5033914"/>
          </a:xfrm>
          <a:prstGeom prst="rect">
            <a:avLst/>
          </a:prstGeom>
        </p:spPr>
      </p:pic>
      <p:pic>
        <p:nvPicPr>
          <p:cNvPr id="12" name="Рисунок 11">
            <a:extLst>
              <a:ext uri="{FF2B5EF4-FFF2-40B4-BE49-F238E27FC236}">
                <a16:creationId xmlns:a16="http://schemas.microsoft.com/office/drawing/2014/main" id="{8E91687C-1D4A-4297-9976-73E3016705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6577" y="1555422"/>
            <a:ext cx="2631567" cy="5072231"/>
          </a:xfrm>
          <a:prstGeom prst="rect">
            <a:avLst/>
          </a:prstGeom>
        </p:spPr>
      </p:pic>
      <p:sp>
        <p:nvSpPr>
          <p:cNvPr id="13" name="Текст 3">
            <a:extLst>
              <a:ext uri="{FF2B5EF4-FFF2-40B4-BE49-F238E27FC236}">
                <a16:creationId xmlns:a16="http://schemas.microsoft.com/office/drawing/2014/main" id="{428CD6D4-55C8-40DB-85E3-C5D1431CCAB9}"/>
              </a:ext>
            </a:extLst>
          </p:cNvPr>
          <p:cNvSpPr>
            <a:spLocks noGrp="1"/>
          </p:cNvSpPr>
          <p:nvPr>
            <p:ph type="body" sz="quarter" idx="14"/>
          </p:nvPr>
        </p:nvSpPr>
        <p:spPr>
          <a:xfrm>
            <a:off x="1549397" y="1206628"/>
            <a:ext cx="3149688" cy="348794"/>
          </a:xfrm>
        </p:spPr>
        <p:txBody>
          <a:bodyPr/>
          <a:lstStyle/>
          <a:p>
            <a:pPr algn="ctr"/>
            <a:r>
              <a:rPr lang="en-US" dirty="0"/>
              <a:t>Exercise Listening</a:t>
            </a:r>
            <a:endParaRPr lang="ru-RU" dirty="0"/>
          </a:p>
        </p:txBody>
      </p:sp>
      <p:sp>
        <p:nvSpPr>
          <p:cNvPr id="16" name="Текст 3">
            <a:extLst>
              <a:ext uri="{FF2B5EF4-FFF2-40B4-BE49-F238E27FC236}">
                <a16:creationId xmlns:a16="http://schemas.microsoft.com/office/drawing/2014/main" id="{12483AA1-938F-4EC6-8241-67113275C236}"/>
              </a:ext>
            </a:extLst>
          </p:cNvPr>
          <p:cNvSpPr txBox="1">
            <a:spLocks/>
          </p:cNvSpPr>
          <p:nvPr/>
        </p:nvSpPr>
        <p:spPr bwMode="auto">
          <a:xfrm>
            <a:off x="6601419" y="1206628"/>
            <a:ext cx="3961882" cy="348794"/>
          </a:xfrm>
          <a:prstGeom prst="rect">
            <a:avLst/>
          </a:prstGeom>
        </p:spPr>
        <p:txBody>
          <a:bodyPr vert="horz" lIns="91440" tIns="45720" rIns="91440" bIns="45720" rtlCol="0" anchor="t">
            <a:noAutofit/>
          </a:bodyPr>
          <a:lstStyle>
            <a:lvl1pPr marL="0" indent="0" algn="l" defTabSz="914400">
              <a:lnSpc>
                <a:spcPct val="90000"/>
              </a:lnSpc>
              <a:spcBef>
                <a:spcPts val="1000"/>
              </a:spcBef>
              <a:buFontTx/>
              <a:buNone/>
              <a:defRPr sz="2400">
                <a:solidFill>
                  <a:schemeClr val="tx1"/>
                </a:solidFill>
                <a:latin typeface="+mj-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r>
              <a:rPr lang="en-US" dirty="0"/>
              <a:t>Exercise Word Practice</a:t>
            </a:r>
            <a:endParaRPr lang="ru-RU" dirty="0"/>
          </a:p>
        </p:txBody>
      </p:sp>
    </p:spTree>
    <p:extLst>
      <p:ext uri="{BB962C8B-B14F-4D97-AF65-F5344CB8AC3E}">
        <p14:creationId xmlns:p14="http://schemas.microsoft.com/office/powerpoint/2010/main" val="2681480049"/>
      </p:ext>
    </p:extLst>
  </p:cSld>
  <p:clrMapOvr>
    <a:masterClrMapping/>
  </p:clrMapOvr>
</p:sld>
</file>

<file path=ppt/theme/theme1.xml><?xml version="1.0" encoding="utf-8"?>
<a:theme xmlns:a="http://schemas.openxmlformats.org/drawingml/2006/main"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МТУСИ">
      <a:majorFont>
        <a:latin typeface="Montserrat SemiBold"/>
        <a:ea typeface="Arial"/>
        <a:cs typeface="Arial"/>
      </a:majorFont>
      <a:minorFont>
        <a:latin typeface="Montserrat"/>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377</Words>
  <Application>Microsoft Office PowerPoint</Application>
  <DocSecurity>0</DocSecurity>
  <PresentationFormat>Широкоэкранный</PresentationFormat>
  <Paragraphs>48</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Montserrat SemiBold</vt:lpstr>
      <vt:lpstr>Montserrat</vt:lpstr>
      <vt:lpstr>Тема Office</vt:lpstr>
      <vt:lpstr>Реализация задания по предмету: Программирование мобильных устройств</vt:lpstr>
      <vt:lpstr>Как было реализовано задание</vt:lpstr>
      <vt:lpstr>Реализация экранов Splash Screen, а также трёх экранов Onboarding</vt:lpstr>
      <vt:lpstr>Реализация экранов Language Select, Login, Sign Up 1 и Sign Up 2</vt:lpstr>
      <vt:lpstr>Реализация экранов Main Screen и Profile</vt:lpstr>
      <vt:lpstr>Экраны Exercise Animals, Exercise Animals Success и Exercise Animals Error</vt:lpstr>
      <vt:lpstr>Экраны Exercise Listening и Exercise Word Practice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user [v4]</dc:creator>
  <cp:keywords/>
  <dc:description/>
  <cp:lastModifiedBy>Vera Ilinskaia</cp:lastModifiedBy>
  <cp:revision>32</cp:revision>
  <dcterms:created xsi:type="dcterms:W3CDTF">2023-04-19T21:39:12Z</dcterms:created>
  <dcterms:modified xsi:type="dcterms:W3CDTF">2024-04-18T15:22:07Z</dcterms:modified>
  <cp:category/>
  <dc:identifier/>
  <cp:contentStatus/>
  <dc:language/>
  <cp:version/>
</cp:coreProperties>
</file>