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57" r:id="rId4"/>
    <p:sldId id="264" r:id="rId5"/>
    <p:sldId id="270" r:id="rId6"/>
    <p:sldId id="280" r:id="rId7"/>
    <p:sldId id="314" r:id="rId8"/>
    <p:sldId id="318" r:id="rId9"/>
    <p:sldId id="315" r:id="rId10"/>
    <p:sldId id="319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1747-E20C-47F1-9465-7D11F1ECD0A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283B-0941-4269-93F9-C1A39F34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107103"/>
            <a:ext cx="9144000" cy="3559366"/>
          </a:xfrm>
        </p:spPr>
        <p:txBody>
          <a:bodyPr>
            <a:noAutofit/>
          </a:bodyPr>
          <a:lstStyle/>
          <a:p>
            <a:r>
              <a:rPr lang="en-US" sz="2000" dirty="0"/>
              <a:t>UNIVERSITETI I PRIZRENIT “UKSHIN HOTI”</a:t>
            </a:r>
            <a:br>
              <a:rPr lang="en-US" sz="2000" dirty="0"/>
            </a:br>
            <a:r>
              <a:rPr lang="en-US" sz="2000" dirty="0"/>
              <a:t>FAKULTETI I SHKENCAVE KOMPJUTERIKE</a:t>
            </a:r>
            <a:br>
              <a:rPr lang="en-US" sz="2000" dirty="0"/>
            </a:br>
            <a:r>
              <a:rPr lang="en-US" sz="2000" dirty="0"/>
              <a:t>DREJTIMI: TIT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Punimi</a:t>
            </a:r>
            <a:r>
              <a:rPr lang="en-US" sz="2000" dirty="0"/>
              <a:t> </a:t>
            </a:r>
            <a:r>
              <a:rPr lang="en-US" sz="2000" dirty="0" err="1"/>
              <a:t>seminarik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Lënda</a:t>
            </a:r>
            <a:r>
              <a:rPr lang="en-US" sz="2000" dirty="0"/>
              <a:t>: </a:t>
            </a:r>
            <a:r>
              <a:rPr lang="en-US" sz="2000" dirty="0" err="1"/>
              <a:t>Metodat</a:t>
            </a:r>
            <a:r>
              <a:rPr lang="en-US" sz="2000" dirty="0"/>
              <a:t> e </a:t>
            </a:r>
            <a:r>
              <a:rPr lang="en-US" sz="2000" dirty="0" err="1"/>
              <a:t>Hulumtimit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9004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latin typeface="+mj-lt"/>
              </a:rPr>
              <a:t>Studenti</a:t>
            </a:r>
            <a:r>
              <a:rPr lang="en-US" sz="2000" dirty="0">
                <a:latin typeface="+mj-lt"/>
              </a:rPr>
              <a:t>:                                                                                                                           </a:t>
            </a:r>
            <a:r>
              <a:rPr lang="en-US" sz="2000" dirty="0" err="1">
                <a:latin typeface="+mj-lt"/>
              </a:rPr>
              <a:t>Mentori</a:t>
            </a:r>
            <a:r>
              <a:rPr lang="en-US" sz="2000" dirty="0">
                <a:latin typeface="+mj-lt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57" y="1219911"/>
            <a:ext cx="1666875" cy="1666875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91A9E162-53D9-47FE-A720-BB37203C44AC}"/>
              </a:ext>
            </a:extLst>
          </p:cNvPr>
          <p:cNvSpPr txBox="1">
            <a:spLocks/>
          </p:cNvSpPr>
          <p:nvPr/>
        </p:nvSpPr>
        <p:spPr>
          <a:xfrm>
            <a:off x="5398146" y="3384676"/>
            <a:ext cx="1395695" cy="78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Dija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4D0A56D-9C63-4DD2-9802-3216A327EE20}"/>
              </a:ext>
            </a:extLst>
          </p:cNvPr>
          <p:cNvSpPr txBox="1">
            <a:spLocks/>
          </p:cNvSpPr>
          <p:nvPr/>
        </p:nvSpPr>
        <p:spPr>
          <a:xfrm>
            <a:off x="7780866" y="5259986"/>
            <a:ext cx="2887132" cy="78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Malush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Mjaku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9F6EB3C8-7C23-4686-A44C-74176973EAF5}"/>
              </a:ext>
            </a:extLst>
          </p:cNvPr>
          <p:cNvSpPr txBox="1">
            <a:spLocks/>
          </p:cNvSpPr>
          <p:nvPr/>
        </p:nvSpPr>
        <p:spPr>
          <a:xfrm>
            <a:off x="1523998" y="5259986"/>
            <a:ext cx="3352060" cy="78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Ilir Perolli</a:t>
            </a:r>
          </a:p>
        </p:txBody>
      </p:sp>
    </p:spTree>
    <p:extLst>
      <p:ext uri="{BB962C8B-B14F-4D97-AF65-F5344CB8AC3E}">
        <p14:creationId xmlns:p14="http://schemas.microsoft.com/office/powerpoint/2010/main" val="8259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0F379-8A26-4723-977D-3A706453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09" y="546863"/>
            <a:ext cx="4193220" cy="783903"/>
          </a:xfrm>
        </p:spPr>
        <p:txBody>
          <a:bodyPr>
            <a:noAutofit/>
          </a:bodyPr>
          <a:lstStyle/>
          <a:p>
            <a:pPr algn="l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Përfundimi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5009" y="1455122"/>
            <a:ext cx="11132694" cy="233345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Dija</a:t>
            </a:r>
            <a:r>
              <a:rPr lang="en-US" dirty="0"/>
              <a:t> ka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interesimit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njeriut</a:t>
            </a:r>
            <a:r>
              <a:rPr lang="en-US" dirty="0"/>
              <a:t> qysh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kohët</a:t>
            </a:r>
            <a:r>
              <a:rPr lang="en-US" dirty="0"/>
              <a:t> e </a:t>
            </a:r>
            <a:r>
              <a:rPr lang="en-US" dirty="0" err="1"/>
              <a:t>lashta</a:t>
            </a:r>
            <a:r>
              <a:rPr lang="en-US" dirty="0"/>
              <a:t>.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njeriu</a:t>
            </a:r>
            <a:r>
              <a:rPr lang="en-US" dirty="0"/>
              <a:t> </a:t>
            </a:r>
            <a:r>
              <a:rPr lang="en-US" dirty="0" err="1"/>
              <a:t>filloj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mendoj</a:t>
            </a:r>
            <a:r>
              <a:rPr lang="en-US" dirty="0"/>
              <a:t> rreth </a:t>
            </a:r>
            <a:r>
              <a:rPr lang="en-US" dirty="0" err="1"/>
              <a:t>gjërave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e </a:t>
            </a:r>
            <a:r>
              <a:rPr lang="en-US" dirty="0" err="1"/>
              <a:t>rrethojnë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, ai u </a:t>
            </a:r>
            <a:r>
              <a:rPr lang="en-US" dirty="0" err="1"/>
              <a:t>interesua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</a:t>
            </a:r>
            <a:r>
              <a:rPr lang="en-US" dirty="0"/>
              <a:t> </a:t>
            </a:r>
            <a:r>
              <a:rPr lang="en-US" dirty="0" err="1"/>
              <a:t>substancën</a:t>
            </a:r>
            <a:r>
              <a:rPr lang="en-US" dirty="0"/>
              <a:t> dhe </a:t>
            </a:r>
            <a:r>
              <a:rPr lang="en-US" dirty="0" err="1"/>
              <a:t>origjinën</a:t>
            </a:r>
            <a:r>
              <a:rPr lang="en-US" dirty="0"/>
              <a:t> e </a:t>
            </a:r>
            <a:r>
              <a:rPr lang="en-US" dirty="0" err="1"/>
              <a:t>atyre</a:t>
            </a:r>
            <a:r>
              <a:rPr lang="en-US" dirty="0"/>
              <a:t> </a:t>
            </a:r>
            <a:r>
              <a:rPr lang="en-US" dirty="0" err="1"/>
              <a:t>gjërave</a:t>
            </a:r>
            <a:r>
              <a:rPr lang="en-US" dirty="0"/>
              <a:t>. Ky </a:t>
            </a:r>
            <a:r>
              <a:rPr lang="en-US" dirty="0" err="1"/>
              <a:t>interesim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vazhdimësi</a:t>
            </a:r>
            <a:r>
              <a:rPr lang="en-US" dirty="0"/>
              <a:t>, </a:t>
            </a:r>
            <a:r>
              <a:rPr lang="en-US" dirty="0" err="1"/>
              <a:t>bëri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krijohet</a:t>
            </a:r>
            <a:r>
              <a:rPr lang="en-US" dirty="0"/>
              <a:t> edhe </a:t>
            </a:r>
            <a:r>
              <a:rPr lang="en-US" dirty="0" err="1"/>
              <a:t>tradita</a:t>
            </a:r>
            <a:r>
              <a:rPr lang="en-US" dirty="0"/>
              <a:t> </a:t>
            </a:r>
            <a:r>
              <a:rPr lang="en-US" dirty="0" err="1"/>
              <a:t>shkencore</a:t>
            </a:r>
            <a:r>
              <a:rPr lang="en-US" dirty="0"/>
              <a:t>. </a:t>
            </a:r>
            <a:r>
              <a:rPr lang="en-US" dirty="0" err="1"/>
              <a:t>Dëshira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nxënë</a:t>
            </a:r>
            <a:r>
              <a:rPr lang="en-US" dirty="0"/>
              <a:t> </a:t>
            </a:r>
            <a:r>
              <a:rPr lang="en-US" dirty="0" err="1"/>
              <a:t>dijen</a:t>
            </a:r>
            <a:r>
              <a:rPr lang="en-US" dirty="0"/>
              <a:t> e </a:t>
            </a:r>
            <a:r>
              <a:rPr lang="en-US" dirty="0" err="1"/>
              <a:t>krijoi</a:t>
            </a:r>
            <a:r>
              <a:rPr lang="en-US" dirty="0"/>
              <a:t> </a:t>
            </a:r>
            <a:r>
              <a:rPr lang="en-US" dirty="0" err="1"/>
              <a:t>traditën</a:t>
            </a:r>
            <a:r>
              <a:rPr lang="en-US" dirty="0"/>
              <a:t> </a:t>
            </a:r>
            <a:r>
              <a:rPr lang="en-US" dirty="0" err="1"/>
              <a:t>shkencore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pastaj</a:t>
            </a:r>
            <a:r>
              <a:rPr lang="en-US" dirty="0"/>
              <a:t> </a:t>
            </a:r>
            <a:r>
              <a:rPr lang="en-US" dirty="0" err="1"/>
              <a:t>shkaktoi</a:t>
            </a:r>
            <a:r>
              <a:rPr lang="en-US" dirty="0"/>
              <a:t> </a:t>
            </a:r>
            <a:r>
              <a:rPr lang="en-US" dirty="0" err="1"/>
              <a:t>transferimin</a:t>
            </a:r>
            <a:r>
              <a:rPr lang="en-US" dirty="0"/>
              <a:t> e </a:t>
            </a:r>
            <a:r>
              <a:rPr lang="en-US" dirty="0" err="1"/>
              <a:t>dijes</a:t>
            </a:r>
            <a:r>
              <a:rPr lang="en-US" dirty="0"/>
              <a:t> te </a:t>
            </a:r>
            <a:r>
              <a:rPr lang="en-US" dirty="0" err="1"/>
              <a:t>gjeneratat</a:t>
            </a:r>
            <a:r>
              <a:rPr lang="en-US" dirty="0"/>
              <a:t> </a:t>
            </a:r>
            <a:r>
              <a:rPr lang="en-US" dirty="0" err="1"/>
              <a:t>vijuese</a:t>
            </a:r>
            <a:r>
              <a:rPr lang="en-US" dirty="0"/>
              <a:t>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C5F6B8-7622-454E-BFD6-A56D9119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34" y="3788576"/>
            <a:ext cx="2852644" cy="2789011"/>
          </a:xfrm>
          <a:prstGeom prst="rect">
            <a:avLst/>
          </a:prstGeom>
        </p:spPr>
      </p:pic>
      <p:pic>
        <p:nvPicPr>
          <p:cNvPr id="8" name="Picture 7" descr="A picture containing LEGO&#10;&#10;Description automatically generated">
            <a:extLst>
              <a:ext uri="{FF2B5EF4-FFF2-40B4-BE49-F238E27FC236}">
                <a16:creationId xmlns:a16="http://schemas.microsoft.com/office/drawing/2014/main" id="{466BF723-1A19-4887-B8B1-060FEEA99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9" y="3429001"/>
            <a:ext cx="3617534" cy="3148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52CA0-4AE3-4F7F-9535-004E6B5A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8" y="3276970"/>
            <a:ext cx="3897515" cy="3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0F379-8A26-4723-977D-3A706453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167" y="3037048"/>
            <a:ext cx="3253666" cy="78390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Pyetje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9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264" y="1928622"/>
            <a:ext cx="9144000" cy="47099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Hyrje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Dituria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Përkufizimi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diturisë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Njohja</a:t>
            </a:r>
            <a:r>
              <a:rPr lang="en-US" sz="2800" dirty="0"/>
              <a:t> </a:t>
            </a:r>
            <a:r>
              <a:rPr lang="en-US" sz="2800" dirty="0" err="1"/>
              <a:t>nga</a:t>
            </a:r>
            <a:r>
              <a:rPr lang="en-US" sz="2800" dirty="0"/>
              <a:t> </a:t>
            </a:r>
            <a:r>
              <a:rPr lang="en-US" sz="2800" dirty="0" err="1"/>
              <a:t>Njohuri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Njohuri</a:t>
            </a:r>
            <a:r>
              <a:rPr lang="en-US" sz="2800" dirty="0"/>
              <a:t> 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Përfundimi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668D8DA-FB7D-4324-B900-0E9ACDE4F723}"/>
              </a:ext>
            </a:extLst>
          </p:cNvPr>
          <p:cNvSpPr txBox="1">
            <a:spLocks/>
          </p:cNvSpPr>
          <p:nvPr/>
        </p:nvSpPr>
        <p:spPr>
          <a:xfrm>
            <a:off x="1134264" y="521117"/>
            <a:ext cx="4112439" cy="78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Përmbajtja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302" y="2677794"/>
            <a:ext cx="5891073" cy="22315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Dituria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njohja</a:t>
            </a:r>
            <a:r>
              <a:rPr lang="en-US" sz="2400" dirty="0"/>
              <a:t>, </a:t>
            </a:r>
            <a:r>
              <a:rPr lang="en-US" sz="2400" dirty="0" err="1"/>
              <a:t>ndërgjegjësimi</a:t>
            </a:r>
            <a:r>
              <a:rPr lang="en-US" sz="2400" dirty="0"/>
              <a:t>, ose </a:t>
            </a:r>
            <a:r>
              <a:rPr lang="en-US" sz="2400" dirty="0" err="1"/>
              <a:t>kuptimi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dikujt</a:t>
            </a:r>
            <a:r>
              <a:rPr lang="en-US" sz="2400" dirty="0"/>
              <a:t> ose </a:t>
            </a:r>
            <a:r>
              <a:rPr lang="en-US" sz="2400" dirty="0" err="1"/>
              <a:t>diçkaje</a:t>
            </a:r>
            <a:r>
              <a:rPr lang="en-US" sz="2400" dirty="0"/>
              <a:t>,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tilla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fakte</a:t>
            </a:r>
            <a:r>
              <a:rPr lang="en-US" sz="2400" dirty="0"/>
              <a:t>, </a:t>
            </a:r>
            <a:r>
              <a:rPr lang="en-US" sz="2400" dirty="0" err="1"/>
              <a:t>informacione</a:t>
            </a:r>
            <a:r>
              <a:rPr lang="en-US" sz="2400" dirty="0"/>
              <a:t>, </a:t>
            </a:r>
            <a:r>
              <a:rPr lang="en-US" sz="2400" dirty="0" err="1"/>
              <a:t>përshkrime</a:t>
            </a:r>
            <a:r>
              <a:rPr lang="en-US" sz="2400" dirty="0"/>
              <a:t> ose </a:t>
            </a:r>
            <a:r>
              <a:rPr lang="en-US" sz="2400" dirty="0" err="1"/>
              <a:t>aftësi</a:t>
            </a:r>
            <a:r>
              <a:rPr lang="en-US" sz="2400" dirty="0"/>
              <a:t>, </a:t>
            </a:r>
            <a:r>
              <a:rPr lang="en-US" sz="2400" dirty="0" err="1"/>
              <a:t>të</a:t>
            </a:r>
            <a:r>
              <a:rPr lang="en-US" sz="2400" dirty="0"/>
              <a:t> cilat </a:t>
            </a:r>
            <a:r>
              <a:rPr lang="en-US" sz="2400" dirty="0" err="1"/>
              <a:t>fitohen</a:t>
            </a:r>
            <a:r>
              <a:rPr lang="en-US" sz="2400" dirty="0"/>
              <a:t> </a:t>
            </a:r>
            <a:r>
              <a:rPr lang="en-US" sz="2400" dirty="0" err="1"/>
              <a:t>nëpërmjet</a:t>
            </a:r>
            <a:r>
              <a:rPr lang="en-US" sz="2400" dirty="0"/>
              <a:t> </a:t>
            </a:r>
            <a:r>
              <a:rPr lang="en-US" sz="2400" dirty="0" err="1"/>
              <a:t>përvojës</a:t>
            </a:r>
            <a:r>
              <a:rPr lang="en-US" sz="2400" dirty="0"/>
              <a:t> ose </a:t>
            </a:r>
            <a:r>
              <a:rPr lang="en-US" sz="2400" dirty="0" err="1"/>
              <a:t>edukimit</a:t>
            </a:r>
            <a:r>
              <a:rPr lang="en-US" sz="2400" dirty="0"/>
              <a:t> duke </a:t>
            </a:r>
            <a:r>
              <a:rPr lang="en-US" sz="2400" dirty="0" err="1"/>
              <a:t>perceptuar</a:t>
            </a:r>
            <a:r>
              <a:rPr lang="en-US" sz="2400" dirty="0"/>
              <a:t>, </a:t>
            </a:r>
            <a:r>
              <a:rPr lang="en-US" sz="2400" dirty="0" err="1"/>
              <a:t>zbuluar</a:t>
            </a:r>
            <a:r>
              <a:rPr lang="en-US" sz="2400" dirty="0"/>
              <a:t> ose </a:t>
            </a:r>
            <a:r>
              <a:rPr lang="en-US" sz="2400" dirty="0" err="1"/>
              <a:t>mësuar</a:t>
            </a:r>
            <a:r>
              <a:rPr lang="en-US" sz="2400" dirty="0"/>
              <a:t>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84B681D-A9B3-4C18-9DD5-365EEE63C95B}"/>
              </a:ext>
            </a:extLst>
          </p:cNvPr>
          <p:cNvSpPr txBox="1">
            <a:spLocks/>
          </p:cNvSpPr>
          <p:nvPr/>
        </p:nvSpPr>
        <p:spPr>
          <a:xfrm>
            <a:off x="758302" y="529995"/>
            <a:ext cx="2517559" cy="78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Hyrje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FB8BAC5-76E1-42A4-BADE-595DB314D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37" y="1255485"/>
            <a:ext cx="4529631" cy="43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5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6350091-4291-404D-A0DF-F20E0F9AC682}"/>
              </a:ext>
            </a:extLst>
          </p:cNvPr>
          <p:cNvSpPr txBox="1">
            <a:spLocks/>
          </p:cNvSpPr>
          <p:nvPr/>
        </p:nvSpPr>
        <p:spPr>
          <a:xfrm>
            <a:off x="648929" y="629266"/>
            <a:ext cx="5127031" cy="791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Dituria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2438400"/>
            <a:ext cx="6000445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Dituria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informacioni</a:t>
            </a:r>
            <a:r>
              <a:rPr lang="en-US" sz="2400" dirty="0"/>
              <a:t> (</a:t>
            </a:r>
            <a:r>
              <a:rPr lang="en-US" sz="2400" dirty="0" err="1"/>
              <a:t>lajmi</a:t>
            </a:r>
            <a:r>
              <a:rPr lang="en-US" sz="2400" dirty="0"/>
              <a:t>)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përvetësuar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person, </a:t>
            </a:r>
            <a:r>
              <a:rPr lang="en-US" sz="2400" dirty="0" err="1"/>
              <a:t>organizatë</a:t>
            </a:r>
            <a:r>
              <a:rPr lang="en-US" sz="2400" dirty="0"/>
              <a:t> apo </a:t>
            </a:r>
            <a:r>
              <a:rPr lang="en-US" sz="2400" dirty="0" err="1"/>
              <a:t>ndonjë</a:t>
            </a:r>
            <a:r>
              <a:rPr lang="en-US" sz="2400" dirty="0"/>
              <a:t> </a:t>
            </a:r>
            <a:r>
              <a:rPr lang="en-US" sz="2400" dirty="0" err="1"/>
              <a:t>qënie</a:t>
            </a:r>
            <a:r>
              <a:rPr lang="en-US" sz="2400" dirty="0"/>
              <a:t> </a:t>
            </a:r>
            <a:r>
              <a:rPr lang="en-US" sz="2400" dirty="0" err="1"/>
              <a:t>tjetër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err="1"/>
              <a:t>Dituria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dijenia</a:t>
            </a:r>
            <a:r>
              <a:rPr lang="en-US" sz="2400" dirty="0"/>
              <a:t> dhe </a:t>
            </a:r>
            <a:r>
              <a:rPr lang="en-US" sz="2400" dirty="0" err="1"/>
              <a:t>kuptimi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ngjarjeve</a:t>
            </a:r>
            <a:r>
              <a:rPr lang="en-US" sz="2400" dirty="0"/>
              <a:t>,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vërtetës</a:t>
            </a:r>
            <a:r>
              <a:rPr lang="en-US" sz="2400" dirty="0"/>
              <a:t> apo </a:t>
            </a:r>
            <a:r>
              <a:rPr lang="en-US" sz="2400" dirty="0" err="1"/>
              <a:t>njohurive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përftuara</a:t>
            </a:r>
            <a:r>
              <a:rPr lang="en-US" sz="2400" dirty="0"/>
              <a:t> </a:t>
            </a:r>
            <a:r>
              <a:rPr lang="en-US" sz="2400" dirty="0" err="1"/>
              <a:t>nëpërmjet</a:t>
            </a:r>
            <a:r>
              <a:rPr lang="en-US" sz="2400" dirty="0"/>
              <a:t> </a:t>
            </a:r>
            <a:r>
              <a:rPr lang="en-US" sz="2400" dirty="0" err="1"/>
              <a:t>mësimit</a:t>
            </a:r>
            <a:r>
              <a:rPr lang="en-US" sz="2400" dirty="0"/>
              <a:t>, </a:t>
            </a:r>
            <a:r>
              <a:rPr lang="en-US" sz="2400" dirty="0" err="1"/>
              <a:t>përvojës</a:t>
            </a:r>
            <a:r>
              <a:rPr lang="en-US" sz="2400" dirty="0"/>
              <a:t>, </a:t>
            </a:r>
            <a:r>
              <a:rPr lang="en-US" sz="2400" dirty="0" err="1"/>
              <a:t>arsyes</a:t>
            </a:r>
            <a:r>
              <a:rPr lang="en-US" sz="2400" dirty="0"/>
              <a:t> ose </a:t>
            </a:r>
            <a:r>
              <a:rPr lang="en-US" sz="2400" dirty="0" err="1"/>
              <a:t>botëkuptimit</a:t>
            </a:r>
            <a:r>
              <a:rPr lang="en-US" sz="2400" dirty="0"/>
              <a:t> (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dyti</a:t>
            </a:r>
            <a:r>
              <a:rPr lang="en-US" sz="2400" dirty="0"/>
              <a:t>), apo </a:t>
            </a:r>
            <a:r>
              <a:rPr lang="en-US" sz="2400" dirty="0" err="1"/>
              <a:t>nëpërmjet</a:t>
            </a:r>
            <a:r>
              <a:rPr lang="en-US" sz="2400" dirty="0"/>
              <a:t> </a:t>
            </a:r>
            <a:r>
              <a:rPr lang="en-US" sz="2400" dirty="0" err="1"/>
              <a:t>brendashikimit</a:t>
            </a:r>
            <a:r>
              <a:rPr lang="en-US" sz="2400" dirty="0"/>
              <a:t> (</a:t>
            </a:r>
            <a:r>
              <a:rPr lang="en-US" sz="2400" dirty="0" err="1"/>
              <a:t>së</a:t>
            </a:r>
            <a:r>
              <a:rPr lang="en-US" sz="2400" dirty="0"/>
              <a:t> pari).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B06AD4F-F503-4365-8FA0-7B9A0E3BA7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/>
          <a:stretch/>
        </p:blipFill>
        <p:spPr>
          <a:xfrm>
            <a:off x="6649375" y="628062"/>
            <a:ext cx="5542624" cy="62299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76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3C21C2E-6EED-4027-AD2E-9F8EC62D2223}"/>
              </a:ext>
            </a:extLst>
          </p:cNvPr>
          <p:cNvSpPr txBox="1">
            <a:spLocks/>
          </p:cNvSpPr>
          <p:nvPr/>
        </p:nvSpPr>
        <p:spPr>
          <a:xfrm>
            <a:off x="648929" y="629266"/>
            <a:ext cx="5127031" cy="915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Dituria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25789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Dituria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vetëndërgjegjja</a:t>
            </a:r>
            <a:r>
              <a:rPr lang="en-US" sz="2400" dirty="0"/>
              <a:t> e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zotëruarit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informacioneve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lidhura</a:t>
            </a:r>
            <a:r>
              <a:rPr lang="en-US" sz="2400" dirty="0"/>
              <a:t> </a:t>
            </a:r>
            <a:r>
              <a:rPr lang="en-US" sz="2400" dirty="0" err="1"/>
              <a:t>ndërmjet</a:t>
            </a:r>
            <a:r>
              <a:rPr lang="en-US" sz="2400" dirty="0"/>
              <a:t> </a:t>
            </a:r>
            <a:r>
              <a:rPr lang="en-US" sz="2400" dirty="0" err="1"/>
              <a:t>tyre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cilat, </a:t>
            </a:r>
            <a:r>
              <a:rPr lang="en-US" sz="2400" dirty="0" err="1"/>
              <a:t>të</a:t>
            </a:r>
            <a:r>
              <a:rPr lang="en-US" sz="2400" dirty="0"/>
              <a:t> marra </a:t>
            </a:r>
            <a:r>
              <a:rPr lang="en-US" sz="2400" dirty="0" err="1"/>
              <a:t>veçmas</a:t>
            </a:r>
            <a:r>
              <a:rPr lang="en-US" sz="2400" dirty="0"/>
              <a:t>,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dhe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përdorim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vogël</a:t>
            </a:r>
            <a:r>
              <a:rPr lang="en-US" sz="2400" dirty="0"/>
              <a:t> . </a:t>
            </a:r>
            <a:r>
              <a:rPr lang="en-US" sz="2400" dirty="0" err="1"/>
              <a:t>Dituria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kuptimi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besueshëm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çështjeje</a:t>
            </a:r>
            <a:r>
              <a:rPr lang="en-US" sz="2400" dirty="0"/>
              <a:t>, </a:t>
            </a:r>
            <a:r>
              <a:rPr lang="en-US" sz="2400" dirty="0" err="1"/>
              <a:t>mundësisht</a:t>
            </a:r>
            <a:r>
              <a:rPr lang="en-US" sz="2400" dirty="0"/>
              <a:t> me </a:t>
            </a:r>
            <a:r>
              <a:rPr lang="en-US" sz="2400" dirty="0" err="1"/>
              <a:t>aftësinë</a:t>
            </a:r>
            <a:r>
              <a:rPr lang="en-US" sz="2400" dirty="0"/>
              <a:t> e </a:t>
            </a:r>
            <a:r>
              <a:rPr lang="en-US" sz="2400" dirty="0" err="1"/>
              <a:t>përdorimit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tij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qëllim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caktuar</a:t>
            </a:r>
            <a:r>
              <a:rPr lang="en-US" sz="2400" dirty="0"/>
              <a:t>.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BBAA34D-A820-46D5-BAC2-0514A36E0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07"/>
          <a:stretch/>
        </p:blipFill>
        <p:spPr>
          <a:xfrm>
            <a:off x="7901126" y="1361671"/>
            <a:ext cx="3641944" cy="4093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472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311EF69-4AA6-4A2C-B2D3-DA72D673F0A2}"/>
              </a:ext>
            </a:extLst>
          </p:cNvPr>
          <p:cNvSpPr txBox="1">
            <a:spLocks/>
          </p:cNvSpPr>
          <p:nvPr/>
        </p:nvSpPr>
        <p:spPr>
          <a:xfrm>
            <a:off x="639663" y="167627"/>
            <a:ext cx="7820756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Përkufizimi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diturisë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3" y="3007573"/>
            <a:ext cx="6240531" cy="18713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Me </a:t>
            </a:r>
            <a:r>
              <a:rPr lang="en-US" sz="2400" dirty="0" err="1"/>
              <a:t>Përkufizim</a:t>
            </a:r>
            <a:r>
              <a:rPr lang="en-US" sz="2400" dirty="0"/>
              <a:t> te </a:t>
            </a:r>
            <a:r>
              <a:rPr lang="en-US" sz="2400" dirty="0" err="1"/>
              <a:t>diturisë</a:t>
            </a:r>
            <a:r>
              <a:rPr lang="en-US" sz="2400" dirty="0"/>
              <a:t> </a:t>
            </a:r>
            <a:r>
              <a:rPr lang="en-US" sz="2400" dirty="0" err="1"/>
              <a:t>nënkuptojmë</a:t>
            </a:r>
            <a:r>
              <a:rPr lang="en-US" sz="2400" dirty="0"/>
              <a:t> </a:t>
            </a:r>
            <a:r>
              <a:rPr lang="en-US" sz="2400" dirty="0" err="1"/>
              <a:t>njohuri</a:t>
            </a:r>
            <a:r>
              <a:rPr lang="en-US" sz="2400" dirty="0"/>
              <a:t> , </a:t>
            </a:r>
            <a:r>
              <a:rPr lang="en-US" sz="2400" dirty="0" err="1"/>
              <a:t>informacion</a:t>
            </a:r>
            <a:r>
              <a:rPr lang="en-US" sz="2400" dirty="0"/>
              <a:t> , </a:t>
            </a:r>
            <a:r>
              <a:rPr lang="en-US" sz="2400" dirty="0" err="1"/>
              <a:t>mësim</a:t>
            </a:r>
            <a:r>
              <a:rPr lang="en-US" sz="2400" dirty="0"/>
              <a:t> , </a:t>
            </a:r>
            <a:r>
              <a:rPr lang="en-US" sz="2400" dirty="0" err="1"/>
              <a:t>dituri</a:t>
            </a:r>
            <a:r>
              <a:rPr lang="en-US" sz="2400" dirty="0"/>
              <a:t> , </a:t>
            </a:r>
            <a:r>
              <a:rPr lang="en-US" sz="2400" dirty="0" err="1"/>
              <a:t>dije</a:t>
            </a:r>
            <a:r>
              <a:rPr lang="en-US" sz="2400" dirty="0"/>
              <a:t>. </a:t>
            </a:r>
            <a:r>
              <a:rPr lang="en-US" sz="2400" dirty="0" err="1"/>
              <a:t>Këta</a:t>
            </a:r>
            <a:r>
              <a:rPr lang="en-US" sz="2400" dirty="0"/>
              <a:t> </a:t>
            </a:r>
            <a:r>
              <a:rPr lang="en-US" sz="2400" dirty="0" err="1"/>
              <a:t>emra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referohen</a:t>
            </a:r>
            <a:r>
              <a:rPr lang="en-US" sz="2400" dirty="0"/>
              <a:t> </a:t>
            </a:r>
            <a:r>
              <a:rPr lang="en-US" sz="2400" dirty="0" err="1"/>
              <a:t>asaj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njihet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me </a:t>
            </a:r>
            <a:r>
              <a:rPr lang="en-US" sz="2400" dirty="0" err="1"/>
              <a:t>anë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studimit</a:t>
            </a:r>
            <a:r>
              <a:rPr lang="en-US" sz="2400" dirty="0"/>
              <a:t> ose </a:t>
            </a:r>
            <a:r>
              <a:rPr lang="en-US" sz="2400" dirty="0" err="1"/>
              <a:t>përvojë</a:t>
            </a:r>
            <a:r>
              <a:rPr lang="en-US" sz="2400" dirty="0"/>
              <a:t>. </a:t>
            </a:r>
            <a:r>
              <a:rPr lang="en-US" sz="2400" dirty="0" err="1"/>
              <a:t>Informacione</a:t>
            </a:r>
            <a:r>
              <a:rPr lang="en-US" sz="2400" dirty="0"/>
              <a:t> </a:t>
            </a:r>
            <a:r>
              <a:rPr lang="en-US" sz="2400" dirty="0" err="1"/>
              <a:t>shpesh</a:t>
            </a:r>
            <a:r>
              <a:rPr lang="en-US" sz="2400" dirty="0"/>
              <a:t> </a:t>
            </a:r>
            <a:r>
              <a:rPr lang="en-US" sz="2400" dirty="0" err="1"/>
              <a:t>nënkupton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koleksion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fakteve</a:t>
            </a:r>
            <a:r>
              <a:rPr lang="en-US" sz="2400" dirty="0"/>
              <a:t> dhe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dhënave</a:t>
            </a:r>
            <a:r>
              <a:rPr lang="en-US" sz="2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0C26E-A8C1-4EB7-9DBC-334CB538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7439016" y="1324673"/>
            <a:ext cx="4619348" cy="47175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698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0F379-8A26-4723-977D-3A706453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596482"/>
            <a:ext cx="7140607" cy="78390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Njohja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Njohuri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5009" y="2518800"/>
            <a:ext cx="6314744" cy="315403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Njohja</a:t>
            </a:r>
            <a:r>
              <a:rPr lang="en-US" dirty="0"/>
              <a:t> </a:t>
            </a:r>
            <a:r>
              <a:rPr lang="en-US" dirty="0" err="1"/>
              <a:t>juaj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personi</a:t>
            </a:r>
            <a:r>
              <a:rPr lang="en-US" dirty="0"/>
              <a:t>, me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, </a:t>
            </a:r>
            <a:r>
              <a:rPr lang="en-US" dirty="0" err="1"/>
              <a:t>përfshin</a:t>
            </a:r>
            <a:r>
              <a:rPr lang="en-US" dirty="0"/>
              <a:t> </a:t>
            </a:r>
            <a:r>
              <a:rPr lang="en-US" dirty="0" err="1"/>
              <a:t>ndërveprim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drejtpërdrejtë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. </a:t>
            </a:r>
            <a:r>
              <a:rPr lang="en-US" dirty="0" err="1"/>
              <a:t>Përndryshe</a:t>
            </a:r>
            <a:r>
              <a:rPr lang="en-US" dirty="0"/>
              <a:t>,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shumti</a:t>
            </a:r>
            <a:r>
              <a:rPr lang="en-US" dirty="0"/>
              <a:t>, duhet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pohosh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se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pothuajse</a:t>
            </a:r>
            <a:r>
              <a:rPr lang="en-US" dirty="0"/>
              <a:t> </a:t>
            </a:r>
            <a:r>
              <a:rPr lang="en-US" dirty="0" err="1"/>
              <a:t>sikur</a:t>
            </a:r>
            <a:r>
              <a:rPr lang="en-US" dirty="0"/>
              <a:t> ta </a:t>
            </a:r>
            <a:r>
              <a:rPr lang="en-US" dirty="0" err="1"/>
              <a:t>njihni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: "</a:t>
            </a:r>
            <a:r>
              <a:rPr lang="en-US" dirty="0" err="1"/>
              <a:t>Unë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parë</a:t>
            </a:r>
            <a:r>
              <a:rPr lang="en-US" dirty="0"/>
              <a:t> dhe </a:t>
            </a:r>
            <a:r>
              <a:rPr lang="en-US" dirty="0" err="1"/>
              <a:t>dëgjuar</a:t>
            </a:r>
            <a:r>
              <a:rPr lang="en-US" dirty="0"/>
              <a:t> </a:t>
            </a:r>
            <a:r>
              <a:rPr lang="en-US" dirty="0" err="1"/>
              <a:t>kaq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ndjehem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ta </a:t>
            </a:r>
            <a:r>
              <a:rPr lang="en-US" dirty="0" err="1"/>
              <a:t>njoh</a:t>
            </a:r>
            <a:r>
              <a:rPr lang="en-US" dirty="0"/>
              <a:t>. </a:t>
            </a:r>
            <a:r>
              <a:rPr lang="en-US" dirty="0" err="1"/>
              <a:t>Pyes</a:t>
            </a:r>
            <a:r>
              <a:rPr lang="en-US" dirty="0"/>
              <a:t> veten </a:t>
            </a:r>
            <a:r>
              <a:rPr lang="en-US" dirty="0" err="1"/>
              <a:t>nëse</a:t>
            </a:r>
            <a:r>
              <a:rPr lang="en-US" dirty="0"/>
              <a:t> do ta </a:t>
            </a:r>
            <a:r>
              <a:rPr lang="en-US" dirty="0" err="1"/>
              <a:t>takoj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-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unë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do ta </a:t>
            </a:r>
            <a:r>
              <a:rPr lang="en-US" dirty="0" err="1"/>
              <a:t>njoh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. Pa </a:t>
            </a:r>
            <a:r>
              <a:rPr lang="en-US" dirty="0" err="1"/>
              <a:t>takimin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njihni</a:t>
            </a:r>
            <a:r>
              <a:rPr lang="en-US" dirty="0"/>
              <a:t> </a:t>
            </a:r>
            <a:r>
              <a:rPr lang="en-US" dirty="0" err="1"/>
              <a:t>fakte</a:t>
            </a:r>
            <a:r>
              <a:rPr lang="en-US" dirty="0"/>
              <a:t> rreth </a:t>
            </a:r>
            <a:r>
              <a:rPr lang="en-US" dirty="0" err="1"/>
              <a:t>personit</a:t>
            </a:r>
            <a:r>
              <a:rPr lang="en-US" dirty="0"/>
              <a:t>.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F8727B8-19C5-4C61-A76D-765B548D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67" y="2143865"/>
            <a:ext cx="478802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0F379-8A26-4723-977D-3A706453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66" y="551945"/>
            <a:ext cx="7167240" cy="78390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Njohja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Njohuri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8259" y="2539786"/>
            <a:ext cx="6816333" cy="242582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Megjithatë</a:t>
            </a:r>
            <a:r>
              <a:rPr lang="en-US" dirty="0"/>
              <a:t>, a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njihni</a:t>
            </a:r>
            <a:r>
              <a:rPr lang="en-US" dirty="0"/>
              <a:t> </a:t>
            </a:r>
            <a:r>
              <a:rPr lang="en-US" dirty="0" err="1"/>
              <a:t>fakte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person pa </a:t>
            </a:r>
            <a:r>
              <a:rPr lang="en-US" dirty="0" err="1"/>
              <a:t>takuar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apo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saj</a:t>
            </a:r>
            <a:r>
              <a:rPr lang="en-US" dirty="0"/>
              <a:t>?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lloj</a:t>
            </a:r>
            <a:r>
              <a:rPr lang="en-US" dirty="0"/>
              <a:t> </a:t>
            </a:r>
            <a:r>
              <a:rPr lang="en-US" dirty="0" err="1"/>
              <a:t>njohurie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ndryshe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fakti</a:t>
            </a:r>
            <a:r>
              <a:rPr lang="en-US" dirty="0"/>
              <a:t>; </a:t>
            </a:r>
            <a:r>
              <a:rPr lang="en-US" dirty="0" err="1"/>
              <a:t>ndoshta</a:t>
            </a:r>
            <a:r>
              <a:rPr lang="en-US" dirty="0"/>
              <a:t>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sendi</a:t>
            </a:r>
            <a:r>
              <a:rPr lang="en-US" dirty="0"/>
              <a:t> apo </a:t>
            </a:r>
            <a:r>
              <a:rPr lang="en-US" dirty="0" err="1"/>
              <a:t>subjekti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personi</a:t>
            </a:r>
            <a:r>
              <a:rPr lang="en-US" dirty="0"/>
              <a:t>) </a:t>
            </a:r>
            <a:r>
              <a:rPr lang="en-US" dirty="0" err="1"/>
              <a:t>dallon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fakti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</a:t>
            </a:r>
            <a:r>
              <a:rPr lang="en-US" dirty="0" err="1"/>
              <a:t>gjë</a:t>
            </a:r>
            <a:r>
              <a:rPr lang="en-US" dirty="0"/>
              <a:t> ose </a:t>
            </a:r>
            <a:r>
              <a:rPr lang="en-US" dirty="0" err="1"/>
              <a:t>entitet</a:t>
            </a:r>
            <a:r>
              <a:rPr lang="en-US" dirty="0"/>
              <a:t>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2AB28B-8467-4E16-BAE6-DE5D9D74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06" y="1498653"/>
            <a:ext cx="4370725" cy="45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0F379-8A26-4723-977D-3A706453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09" y="546863"/>
            <a:ext cx="3909135" cy="783903"/>
          </a:xfrm>
        </p:spPr>
        <p:txBody>
          <a:bodyPr>
            <a:noAutofit/>
          </a:bodyPr>
          <a:lstStyle/>
          <a:p>
            <a:pPr algn="l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Njohuri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25009" y="2005729"/>
            <a:ext cx="6563558" cy="389729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Shumica</a:t>
            </a:r>
            <a:r>
              <a:rPr lang="en-US" dirty="0"/>
              <a:t> e </a:t>
            </a:r>
            <a:r>
              <a:rPr lang="en-US" dirty="0" err="1"/>
              <a:t>diskutimeve</a:t>
            </a:r>
            <a:r>
              <a:rPr lang="en-US" dirty="0"/>
              <a:t> </a:t>
            </a:r>
            <a:r>
              <a:rPr lang="en-US" dirty="0" err="1"/>
              <a:t>filozofike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dijes</a:t>
            </a:r>
            <a:r>
              <a:rPr lang="en-US" dirty="0"/>
              <a:t> </a:t>
            </a:r>
            <a:r>
              <a:rPr lang="en-US" dirty="0" err="1"/>
              <a:t>drejtohen</a:t>
            </a:r>
            <a:r>
              <a:rPr lang="en-US" dirty="0"/>
              <a:t> tek </a:t>
            </a:r>
            <a:r>
              <a:rPr lang="en-US" dirty="0" err="1"/>
              <a:t>dija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cilat - </a:t>
            </a:r>
            <a:r>
              <a:rPr lang="en-US" dirty="0" err="1"/>
              <a:t>siç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dituria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kangurët</a:t>
            </a:r>
            <a:r>
              <a:rPr lang="en-US" dirty="0"/>
              <a:t> </a:t>
            </a:r>
            <a:r>
              <a:rPr lang="en-US" dirty="0" err="1"/>
              <a:t>kërcejnë</a:t>
            </a:r>
            <a:r>
              <a:rPr lang="en-US" dirty="0"/>
              <a:t>, </a:t>
            </a:r>
            <a:r>
              <a:rPr lang="en-US" dirty="0" err="1"/>
              <a:t>dija</a:t>
            </a:r>
            <a:r>
              <a:rPr lang="en-US" dirty="0"/>
              <a:t> se </a:t>
            </a:r>
            <a:r>
              <a:rPr lang="en-US" dirty="0" err="1"/>
              <a:t>koalat</a:t>
            </a:r>
            <a:r>
              <a:rPr lang="en-US" dirty="0"/>
              <a:t> </a:t>
            </a:r>
            <a:r>
              <a:rPr lang="en-US" dirty="0" err="1"/>
              <a:t>flenë</a:t>
            </a:r>
            <a:r>
              <a:rPr lang="en-US" dirty="0"/>
              <a:t> </a:t>
            </a:r>
            <a:r>
              <a:rPr lang="en-US" dirty="0" err="1"/>
              <a:t>shumicën</a:t>
            </a:r>
            <a:r>
              <a:rPr lang="en-US" dirty="0"/>
              <a:t> e </a:t>
            </a:r>
            <a:r>
              <a:rPr lang="en-US" dirty="0" err="1"/>
              <a:t>kohës</a:t>
            </a:r>
            <a:r>
              <a:rPr lang="en-US" dirty="0"/>
              <a:t> dhe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ngjashme</a:t>
            </a:r>
            <a:r>
              <a:rPr lang="en-US" dirty="0"/>
              <a:t>. Kjo </a:t>
            </a:r>
            <a:r>
              <a:rPr lang="en-US" dirty="0" err="1"/>
              <a:t>zakonisht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njohuri</a:t>
            </a:r>
            <a:r>
              <a:rPr lang="en-US" dirty="0"/>
              <a:t> </a:t>
            </a:r>
            <a:r>
              <a:rPr lang="en-US" dirty="0" err="1"/>
              <a:t>propozuese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parim</a:t>
            </a:r>
            <a:r>
              <a:rPr lang="en-US" dirty="0"/>
              <a:t>, </a:t>
            </a:r>
            <a:r>
              <a:rPr lang="en-US" dirty="0" err="1"/>
              <a:t>njohuria</a:t>
            </a:r>
            <a:r>
              <a:rPr lang="en-US" dirty="0"/>
              <a:t> - kjo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njohurive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pranishme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herë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ka </a:t>
            </a:r>
            <a:r>
              <a:rPr lang="en-US" dirty="0" err="1"/>
              <a:t>njohuri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fakt apo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vërtetë</a:t>
            </a:r>
            <a:r>
              <a:rPr lang="en-US" dirty="0"/>
              <a:t> - pa </a:t>
            </a:r>
            <a:r>
              <a:rPr lang="en-US" dirty="0" err="1"/>
              <a:t>marrë</a:t>
            </a:r>
            <a:r>
              <a:rPr lang="en-US" dirty="0"/>
              <a:t> </a:t>
            </a:r>
            <a:r>
              <a:rPr lang="en-US" dirty="0" err="1"/>
              <a:t>parasysh</a:t>
            </a:r>
            <a:r>
              <a:rPr lang="en-US" dirty="0"/>
              <a:t> se </a:t>
            </a:r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lloj</a:t>
            </a:r>
            <a:r>
              <a:rPr lang="en-US" dirty="0"/>
              <a:t> </a:t>
            </a:r>
            <a:r>
              <a:rPr lang="en-US" dirty="0" err="1"/>
              <a:t>fakti</a:t>
            </a:r>
            <a:r>
              <a:rPr lang="en-US" dirty="0"/>
              <a:t> apo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vërtete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përfshirë</a:t>
            </a:r>
            <a:r>
              <a:rPr lang="en-US" dirty="0"/>
              <a:t>: </a:t>
            </a:r>
            <a:r>
              <a:rPr lang="en-US" dirty="0" err="1"/>
              <a:t>njohuri</a:t>
            </a:r>
            <a:r>
              <a:rPr lang="en-US" dirty="0"/>
              <a:t> se 2 + 2 = 4; </a:t>
            </a:r>
            <a:r>
              <a:rPr lang="en-US" dirty="0" err="1"/>
              <a:t>njohuri</a:t>
            </a:r>
            <a:r>
              <a:rPr lang="en-US" dirty="0"/>
              <a:t> se ka </a:t>
            </a:r>
            <a:r>
              <a:rPr lang="en-US" dirty="0" err="1"/>
              <a:t>gravitet</a:t>
            </a:r>
            <a:r>
              <a:rPr lang="en-US" dirty="0"/>
              <a:t>; dhe </a:t>
            </a:r>
            <a:r>
              <a:rPr lang="en-US" dirty="0" err="1"/>
              <a:t>kështu</a:t>
            </a:r>
            <a:r>
              <a:rPr lang="en-US" dirty="0"/>
              <a:t> me </a:t>
            </a:r>
            <a:r>
              <a:rPr lang="en-US" dirty="0" err="1"/>
              <a:t>radhë</a:t>
            </a:r>
            <a:r>
              <a:rPr lang="en-US" dirty="0"/>
              <a:t>.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89C333E-A68A-4D58-BFF6-F69A8554F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6" y="1613463"/>
            <a:ext cx="3761175" cy="36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UNIVERSITETI I PRIZRENIT “UKSHIN HOTI” FAKULTETI I SHKENCAVE KOMPJUTERIKE DREJTIMI: TIT        Punimi seminarik:     Lënda: Metodat e Hulumtimit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Njohja nga Njohuri</vt:lpstr>
      <vt:lpstr>Njohja nga Njohuri</vt:lpstr>
      <vt:lpstr>Njohuri se</vt:lpstr>
      <vt:lpstr>Përfundimi</vt:lpstr>
      <vt:lpstr>Pyetje?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UNIVERSITETI I PRIZRENIT “UKSHIN HOTI” FAKULTETI I SHKENCAVE KOMPJUTERIKE DREJTIMI: TIT        Punimi seminarik:     Lënda: Metodat e Hulumtimit</dc:title>
  <dc:creator>Ilir Perolli</dc:creator>
  <cp:lastModifiedBy>Ilir Perolli</cp:lastModifiedBy>
  <cp:revision>28</cp:revision>
  <dcterms:created xsi:type="dcterms:W3CDTF">2019-05-11T15:34:03Z</dcterms:created>
  <dcterms:modified xsi:type="dcterms:W3CDTF">2019-05-12T18:53:21Z</dcterms:modified>
</cp:coreProperties>
</file>