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23FA-AC35-4271-89F1-C053E9BB8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551E7-E141-4618-A301-B818D8040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36B8-6D8A-4791-98B7-2BF42B0F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F1D4-40F9-4684-9206-13066E5379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9931-82D3-4EBD-A4BF-6FFB14C2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23BF7-71D2-495A-BBFB-1C29D79A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D9CB-84BA-40E5-B94E-CEBF7799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162E-8110-4E65-9B7A-DF7F08E7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8E4A4-723E-49EE-9D31-C4BFA67B3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376BB-B7CC-4B6D-A206-6467986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F1D4-40F9-4684-9206-13066E5379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DDA4-AE1D-41E1-9704-302F7FD2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4970B-7480-4D5B-9BA6-AFBCE96D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D9CB-84BA-40E5-B94E-CEBF7799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37AA7-5D5F-4A9E-A280-00EC2B627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1598B-806C-41B2-B947-4283AFC3F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1A255-2AAC-4554-948E-E95C668F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F1D4-40F9-4684-9206-13066E5379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CFAB-8BCE-40BD-A9D9-BA783F33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0468B-9A74-474D-B2C5-805DF2DC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D9CB-84BA-40E5-B94E-CEBF7799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4D1B-76B3-4E40-826B-CBB036C3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AEB6-0962-4C52-B21D-324C21AB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42136-2B26-4EE1-B196-613A448B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F1D4-40F9-4684-9206-13066E5379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8189-0FA2-4E97-B4DF-BE5B4E35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5166-1B44-4166-833E-AA32C10E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D9CB-84BA-40E5-B94E-CEBF7799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1994-2D94-4F8F-A064-A3285DF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B9C31-43DA-4149-BC98-E3E3283B8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A748-9092-4BB3-95B7-FD5EE1E4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F1D4-40F9-4684-9206-13066E5379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74802-096A-432F-8F57-FD00D96A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9FDE-1655-41E4-BA95-DA1A435F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D9CB-84BA-40E5-B94E-CEBF7799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5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14AF-5A1D-4552-82AA-8ECE63AC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5A24-DC1B-4524-9433-9E3905C36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B219-8B3E-43D7-89AC-EF174C177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32F90-5999-4AAD-A595-925E80CB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F1D4-40F9-4684-9206-13066E5379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A948D-ED8B-4A45-8162-5F3FEBC5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F6ED2-836B-410C-86A4-73BF5C47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D9CB-84BA-40E5-B94E-CEBF7799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6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E960-38F4-48D7-B69C-4F6C218B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D38A6-85F6-4F73-9B38-E81C8D588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C3231-5CB7-41C7-B9EC-2A788A473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79D12-7F2A-4C8E-BCB3-2D21B7DB3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B69EC-882E-447C-B67A-B6C724DC8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E0068-4121-4DCB-A28C-DD8447C3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F1D4-40F9-4684-9206-13066E5379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B4E7D-F6BA-4263-852C-C3A2B6C1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89128-FEEE-4DD2-9A5A-368370BB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D9CB-84BA-40E5-B94E-CEBF7799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1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C517-6CA5-4D0B-8627-6C49E639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E1E70-8803-4DE1-B08D-811EE530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F1D4-40F9-4684-9206-13066E5379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DF1F6-91CB-45B5-B662-6AD76B6D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4B7A5-849E-44AA-9BBC-57C772E4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D9CB-84BA-40E5-B94E-CEBF7799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9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8218A-4B30-4EA2-A20A-BE8B93CB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F1D4-40F9-4684-9206-13066E5379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22B54-D8DE-4D85-AE0B-204A563C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C9A5C-ACB8-4170-BE1F-A789CF96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D9CB-84BA-40E5-B94E-CEBF7799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8C95-2A2E-4821-BC90-70B56097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63F6-68CE-4998-82E7-EF4140392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050A7-6187-4A8E-BE95-31F4084A1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9E100-5084-461C-BDD8-79EB1E4A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F1D4-40F9-4684-9206-13066E5379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5F7C2-A3EF-46F1-8373-87B8E845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84499-1214-4128-877F-EF3623E4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D9CB-84BA-40E5-B94E-CEBF7799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4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0AC1-43F0-4957-9B28-47281B0B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00705-8C3F-4219-BE53-0AAD8BA57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1EC8C-524C-40C0-BE9F-08D3E9A27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2A0-6502-4A62-AE4C-AF57D955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F1D4-40F9-4684-9206-13066E5379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DB2C-701C-4162-9457-EA8688DB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DC948-C90D-445E-AC11-8994FDAC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D9CB-84BA-40E5-B94E-CEBF7799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F387D-A3EF-4AFA-8F7A-34853D73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3F20D-CF2C-4735-93FA-04D818F0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4C67-A6D3-488A-8AD6-D7309DAAB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AF1D4-40F9-4684-9206-13066E53791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6174-8603-4FD6-ADAB-C3F689C62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A57F-832E-427D-9930-8E64639DA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DD9CB-84BA-40E5-B94E-CEBF7799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CD27-5222-427E-B146-D8401763A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A1D82-2FB3-4739-9C56-533B07054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Ilir Perolli</dc:creator>
  <cp:lastModifiedBy>Ilir Perolli</cp:lastModifiedBy>
  <cp:revision>1</cp:revision>
  <dcterms:created xsi:type="dcterms:W3CDTF">2020-05-25T09:19:50Z</dcterms:created>
  <dcterms:modified xsi:type="dcterms:W3CDTF">2020-05-25T09:20:04Z</dcterms:modified>
</cp:coreProperties>
</file>