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webextensions/webextension2.xml" ContentType="application/vnd.ms-office.webextension+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4.xml" ContentType="application/vnd.openxmlformats-officedocument.presentationml.notesSlide+xml"/>
  <Override PartName="/ppt/webextensions/webextension3.xml" ContentType="application/vnd.ms-office.webextension+xml"/>
  <Override PartName="/ppt/ink/ink14.xml" ContentType="application/inkml+xml"/>
  <Override PartName="/ppt/ink/ink15.xml" ContentType="application/inkml+xml"/>
  <Override PartName="/ppt/ink/ink16.xml" ContentType="application/inkml+xml"/>
  <Override PartName="/ppt/notesSlides/notesSlide5.xml" ContentType="application/vnd.openxmlformats-officedocument.presentationml.notesSlide+xml"/>
  <Override PartName="/ppt/webextensions/webextension4.xml" ContentType="application/vnd.ms-office.webextension+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6.xml" ContentType="application/vnd.openxmlformats-officedocument.presentationml.notesSlide+xml"/>
  <Override PartName="/ppt/ink/ink32.xml" ContentType="application/inkml+xml"/>
  <Override PartName="/ppt/webextensions/webextension5.xml" ContentType="application/vnd.ms-office.webextension+xml"/>
  <Override PartName="/ppt/notesSlides/notesSlide7.xml" ContentType="application/vnd.openxmlformats-officedocument.presentationml.notesSlide+xml"/>
  <Override PartName="/ppt/webextensions/webextension6.xml" ContentType="application/vnd.ms-office.webextension+xml"/>
  <Override PartName="/ppt/notesSlides/notesSlide8.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9.xml" ContentType="application/vnd.openxmlformats-officedocument.presentationml.notesSlide+xml"/>
  <Override PartName="/ppt/ink/ink43.xml" ContentType="application/inkml+xml"/>
  <Override PartName="/ppt/webextensions/webextension7.xml" ContentType="application/vnd.ms-office.webextension+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95" r:id="rId6"/>
    <p:sldId id="261" r:id="rId7"/>
    <p:sldId id="291" r:id="rId8"/>
    <p:sldId id="292" r:id="rId9"/>
    <p:sldId id="288" r:id="rId10"/>
    <p:sldId id="293" r:id="rId11"/>
    <p:sldId id="281" r:id="rId12"/>
    <p:sldId id="297" r:id="rId13"/>
    <p:sldId id="29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274A1"/>
    <a:srgbClr val="3A923A"/>
    <a:srgbClr val="353F37"/>
    <a:srgbClr val="536156"/>
    <a:srgbClr val="E7E4E1"/>
    <a:srgbClr val="592A2F"/>
    <a:srgbClr val="E9EBE9"/>
    <a:srgbClr val="D2D8D3"/>
    <a:srgbClr val="E9E6E3"/>
    <a:srgbClr val="C0C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6287" autoAdjust="0"/>
  </p:normalViewPr>
  <p:slideViewPr>
    <p:cSldViewPr snapToGrid="0">
      <p:cViewPr>
        <p:scale>
          <a:sx n="110" d="100"/>
          <a:sy n="110" d="100"/>
        </p:scale>
        <p:origin x="534" y="144"/>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1/2/2024</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7:59:00.584"/>
    </inkml:context>
    <inkml:brush xml:id="br0">
      <inkml:brushProperty name="width" value="0.035" units="cm"/>
      <inkml:brushProperty name="height" value="0.035" units="cm"/>
      <inkml:brushProperty name="color" value="#FFFFFF"/>
    </inkml:brush>
  </inkml:definitions>
  <inkml:trace contextRef="#ctx0" brushRef="#br0">756 87 24575,'-62'1'0,"34"1"0,0-2 0,1 0 0,-1-2 0,1-1 0,-1-1 0,-42-12 0,38 6 0,-1 3 0,0 0 0,0 2 0,-1 2 0,1 1 0,-53 3 0,-48-3 0,130 2 0,1-1 0,-1 1 0,1-1 0,0 1 0,-1-1 0,1 0 0,0-1 0,0 1 0,-4-3 0,7 4 0,-1 0 0,1 0 0,0 0 0,0 0 0,0 0 0,0 0 0,-1 0 0,1 0 0,0-1 0,0 1 0,0 0 0,0 0 0,0 0 0,0 0 0,0 0 0,0-1 0,-1 1 0,1 0 0,0 0 0,0 0 0,0-1 0,0 1 0,0 0 0,0 0 0,0 0 0,0 0 0,0-1 0,0 1 0,0 0 0,0 0 0,0 0 0,0 0 0,0-1 0,0 1 0,0 0 0,1 0 0,-1 0 0,0 0 0,0-1 0,0 1 0,0 0 0,0 0 0,0 0 0,0 0 0,0 0 0,1-1 0,-1 1 0,0 0 0,22-6 0,56 0 0,121 7 0,-75 1 0,-96 0 0,57 10 0,-7-1 0,-72-11 0,-1 1 0,1 0 0,-1 0 0,0 1 0,1-1 0,-1 1 0,6 3 0,-10-5 0,0 1 0,0-1 0,0 1 0,0 0 0,0-1 0,0 1 0,0 0 0,-1 0 0,1 0 0,0 0 0,0 0 0,-1 0 0,1 0 0,0 0 0,-1 0 0,1 0 0,-1 0 0,1 0 0,-1 0 0,0 1 0,0-1 0,1 0 0,-1 0 0,0 0 0,0 0 0,0 1 0,0-1 0,0 0 0,-1 0 0,1 0 0,0 1 0,0-1 0,-1 0 0,1 0 0,-1 0 0,1 0 0,-1 0 0,1 0 0,-2 2 0,-8 9 0,0 1 0,0-1 0,-1-1 0,-1 0 0,0-1 0,0 0 0,-1-1 0,0 0 0,-1-1 0,0 0 0,0-1 0,-1-1 0,-19 6 0,16-8-227,-1-1-1,0-1 1,-1 0-1,1-2 1,-21-1-1,11 0-6598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27.678"/>
    </inkml:context>
    <inkml:brush xml:id="br0">
      <inkml:brushProperty name="width" value="0.2" units="cm"/>
      <inkml:brushProperty name="height" value="0.2" units="cm"/>
      <inkml:brushProperty name="color" value="#FFFFFF"/>
    </inkml:brush>
  </inkml:definitions>
  <inkml:trace contextRef="#ctx0" brushRef="#br0">0 1 24575,'699'0'-1365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31.829"/>
    </inkml:context>
    <inkml:brush xml:id="br0">
      <inkml:brushProperty name="width" value="0.2" units="cm"/>
      <inkml:brushProperty name="height" value="0.2" units="cm"/>
      <inkml:brushProperty name="color" value="#FFFFFF"/>
    </inkml:brush>
  </inkml:definitions>
  <inkml:trace contextRef="#ctx0" brushRef="#br0">1 1 24575,'15'1'0,"1"1"0,-1 1 0,0 0 0,0 1 0,27 11 0,18 5 0,32 7 0,44 10 0,-60-20 0,-18-4 0,-1-2 0,113 6 0,560-19-1365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33.830"/>
    </inkml:context>
    <inkml:brush xml:id="br0">
      <inkml:brushProperty name="width" value="0.2" units="cm"/>
      <inkml:brushProperty name="height" value="0.2" units="cm"/>
      <inkml:brushProperty name="color" value="#FFFFFF"/>
    </inkml:brush>
  </inkml:definitions>
  <inkml:trace contextRef="#ctx0" brushRef="#br0">1 0 24575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34.692"/>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4:11.144"/>
    </inkml:context>
    <inkml:brush xml:id="br0">
      <inkml:brushProperty name="width" value="0.35" units="cm"/>
      <inkml:brushProperty name="height" value="0.35" units="cm"/>
      <inkml:brushProperty name="color" value="#FFFFFF"/>
    </inkml:brush>
  </inkml:definitions>
  <inkml:trace contextRef="#ctx0" brushRef="#br0">1 1 24575,'785'0'0,"-736"7"0,-27 5 0,-22-11 0,0-1 0,0 1 0,1-1 0,-1 1 0,0-1 0,0 1 0,0 0 0,0-1 0,0 1 0,1-1 0,-1 1 0,0-1 0,0 1 0,0 0 0,-1-1 0,1 1 0,0-1 0,0 1 0,0 0 0,0-1 0,0 1 0,-1-1 0,1 1 0,0-1 0,-1 1 0,1-1 0,0 1 0,-1-1 0,1 1 0,0-1 0,-1 0 0,1 1 0,-1-1 0,0 1 0,-3 2 0,0-1 0,1 0 0,-1 1 0,0-2 0,0 1 0,-1 0 0,1-1 0,0 0 0,0 0 0,-1 0 0,1 0 0,-8 0 0,-62-1 0,50-1 0,-5 0 0,22 0 0,19 1 0,724-2 0,-380 3 0,-285 3 64,121 21 0,-116-12-810,88 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4:15.514"/>
    </inkml:context>
    <inkml:brush xml:id="br0">
      <inkml:brushProperty name="width" value="0.35" units="cm"/>
      <inkml:brushProperty name="height" value="0.35" units="cm"/>
      <inkml:brushProperty name="color" value="#FFFFFF"/>
    </inkml:brush>
  </inkml:definitions>
  <inkml:trace contextRef="#ctx0" brushRef="#br0">0 113 24575,'1203'0'0,"-1177"-1"0,1-2 0,0-2 0,-1 0 0,32-11 0,-22 6 0,49-7 0,-21 8 0,2 0 0,78-1 0,916 11 0,-1028-3 0,60-10 0,-58 6 0,48-2 0,-14 7-1365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4:24.513"/>
    </inkml:context>
    <inkml:brush xml:id="br0">
      <inkml:brushProperty name="width" value="0.35" units="cm"/>
      <inkml:brushProperty name="height" value="0.35" units="cm"/>
      <inkml:brushProperty name="color" value="#FFFFFF"/>
    </inkml:brush>
  </inkml:definitions>
  <inkml:trace contextRef="#ctx0" brushRef="#br0">1675 29 24575,'-43'1'0,"0"2"0,-55 10 0,15-3 0,0-4 0,-133-8 0,71-1 0,108 3 0,-30 1 0,1-3 0,-89-14 0,110 11 0,1 1 0,-76 3 0,-32-1 0,1-24 0,25 25-1365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38.061"/>
    </inkml:context>
    <inkml:brush xml:id="br0">
      <inkml:brushProperty name="width" value="0.35" units="cm"/>
      <inkml:brushProperty name="height" value="0.35" units="cm"/>
      <inkml:brushProperty name="color" value="#FFFFFF"/>
    </inkml:brush>
  </inkml:definitions>
  <inkml:trace contextRef="#ctx0" brushRef="#br0">235 0 24575,'-4'0'0,"-7"0"0,-6 0 0,-10 0 0,-5 0 0,-1 0 0,-1 0 0,6 5 0,3 1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38.396"/>
    </inkml:context>
    <inkml:brush xml:id="br0">
      <inkml:brushProperty name="width" value="0.35" units="cm"/>
      <inkml:brushProperty name="height" value="0.35" units="cm"/>
      <inkml:brushProperty name="color" value="#FFFFFF"/>
    </inkml:brush>
  </inkml:definitions>
  <inkml:trace contextRef="#ctx0" brushRef="#br0">81 1 24575,'-5'0'0,"-6"0"0,-6 0 0,-5 0 0,-3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39.640"/>
    </inkml:context>
    <inkml:brush xml:id="br0">
      <inkml:brushProperty name="width" value="0.35" units="cm"/>
      <inkml:brushProperty name="height" value="0.35" units="cm"/>
      <inkml:brushProperty name="color" value="#FFFFFF"/>
    </inkml:brush>
  </inkml:definitions>
  <inkml:trace contextRef="#ctx0" brushRef="#br0">511 1 24575,'-35'1'0,"-63"12"0,60-6 0,-49 1 0,-165-9-1365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7:59:00.930"/>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40.308"/>
    </inkml:context>
    <inkml:brush xml:id="br0">
      <inkml:brushProperty name="width" value="0.35" units="cm"/>
      <inkml:brushProperty name="height" value="0.35" units="cm"/>
      <inkml:brushProperty name="color" value="#FFFFFF"/>
    </inkml:brush>
  </inkml:definitions>
  <inkml:trace contextRef="#ctx0" brushRef="#br0">80 0 24575,'-4'0'0,"-8"0"0,-5 0 0,-4 0 0,-5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40.74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41.08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42.875"/>
    </inkml:context>
    <inkml:brush xml:id="br0">
      <inkml:brushProperty name="width" value="0.35" units="cm"/>
      <inkml:brushProperty name="height" value="0.35" units="cm"/>
      <inkml:brushProperty name="color" value="#FFFFFF"/>
    </inkml:brush>
  </inkml:definitions>
  <inkml:trace contextRef="#ctx0" brushRef="#br0">866 59 24575,'-23'-1'0,"1"-2"0,-1 0 0,1-2 0,-36-11 0,34 8 0,0 2 0,-1 0 0,-40-3 0,-314 8 89,179 3-1543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46.108"/>
    </inkml:context>
    <inkml:brush xml:id="br0">
      <inkml:brushProperty name="width" value="0.35" units="cm"/>
      <inkml:brushProperty name="height" value="0.35" units="cm"/>
      <inkml:brushProperty name="color" value="#FFFFFF"/>
    </inkml:brush>
  </inkml:definitions>
  <inkml:trace contextRef="#ctx0" brushRef="#br0">1173 4 24575,'-4'4'0,"0"-1"0,-1 0 0,0-1 0,1 1 0,-1-1 0,0 0 0,0 0 0,0-1 0,0 1 0,-1-1 0,1 0 0,-8 0 0,-71 1 0,56-2 0,6 0 0,-56 1 0,0-3 0,-95-15 0,92 8 0,0 3 0,-128 8 0,68 0 0,14-2-1365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46.44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49.908"/>
    </inkml:context>
    <inkml:brush xml:id="br0">
      <inkml:brushProperty name="width" value="0.35" units="cm"/>
      <inkml:brushProperty name="height" value="0.35" units="cm"/>
      <inkml:brushProperty name="color" value="#FFFFFF"/>
    </inkml:brush>
  </inkml:definitions>
  <inkml:trace contextRef="#ctx0" brushRef="#br0">1637 62 24575,'-8'-1'0,"0"0"0,0-1 0,0 0 0,0 0 0,1-1 0,-13-5 0,-17-7 0,0 7 0,0 1 0,0 1 0,-50 0 0,-116 8 0,65 1 0,-856-3-1365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6:57.947"/>
    </inkml:context>
    <inkml:brush xml:id="br0">
      <inkml:brushProperty name="width" value="0.35" units="cm"/>
      <inkml:brushProperty name="height" value="0.35" units="cm"/>
      <inkml:brushProperty name="color" value="#FFFFFF"/>
    </inkml:brush>
  </inkml:definitions>
  <inkml:trace contextRef="#ctx0" brushRef="#br0">2176 1 24575,'-619'0'0,"598"2"0,0 0 0,1 2 0,-1 0 0,-35 12 0,33-8 0,-1-1 0,0-2 0,-29 3 0,-324-5 0,189-6 0,88 5 0,-112-4 0,43-26 0,108 19-83,-125-11-1199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17:08:12.297"/>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17:08:59.003"/>
    </inkml:context>
    <inkml:brush xml:id="br0">
      <inkml:brushProperty name="width" value="0.05" units="cm"/>
      <inkml:brushProperty name="height" value="0.05" units="cm"/>
      <inkml:brushProperty name="color" value="#FFFFFF"/>
    </inkml:brush>
  </inkml:definitions>
  <inkml:trace contextRef="#ctx0" brushRef="#br0">50 1 24575,'0'2'0,"2"1"0,1 1 0,0 3 0,-1 2 0,-1 1 0,-2 0 0,-3-3 0,-3-2 0,-3-2 0,-1-2 0,1-2 0,3-4 0,1-3 0,3-1 0,2-3 0,0 0 0,1 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7:59:09.867"/>
    </inkml:context>
    <inkml:brush xml:id="br0">
      <inkml:brushProperty name="width" value="0.35" units="cm"/>
      <inkml:brushProperty name="height" value="0.35" units="cm"/>
      <inkml:brushProperty name="color" value="#FFFFFF"/>
    </inkml:brush>
  </inkml:definitions>
  <inkml:trace contextRef="#ctx0" brushRef="#br0">1005 0 24575,'-17'1'0,"0"1"0,0 0 0,0 1 0,1 1 0,-1 0 0,-19 9 0,-6 0 0,6-5 0,0-2 0,-1-2 0,1-1 0,-1-2 0,-62-5 0,-2 0 0,-342 4-1365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17:09:03.051"/>
    </inkml:context>
    <inkml:brush xml:id="br0">
      <inkml:brushProperty name="width" value="0.05" units="cm"/>
      <inkml:brushProperty name="height" value="0.05" units="cm"/>
      <inkml:brushProperty name="color" value="#FFFFFF"/>
    </inkml:brush>
  </inkml:definitions>
  <inkml:trace contextRef="#ctx0" brushRef="#br0">0 1 24575,'0'12'0,"1"0"0,0 0 0,1-1 0,0 1 0,1-1 0,0 1 0,1-1 0,5 12 0,-9-23 0,1 1 0,-1 0 0,0 0 0,0 0 0,0 0 0,1-1 0,-1 1 0,0 0 0,1 0 0,-1-1 0,1 1 0,-1 0 0,1 0 0,-1-1 0,1 1 0,-1-1 0,1 1 0,0 0 0,-1-1 0,1 1 0,0-1 0,0 0 0,-1 1 0,1-1 0,0 0 0,0 1 0,-1-1 0,1 0 0,0 0 0,0 1 0,0-1 0,0 0 0,0 0 0,-1 0 0,1 0 0,0 0 0,0 0 0,0-1 0,0 1 0,-1 0 0,1 0 0,0-1 0,0 1 0,0 0 0,-1-1 0,1 1 0,0-1 0,-1 1 0,1-1 0,0 1 0,-1-1 0,1 1 0,0-1 0,-1 0 0,1 1 0,-1-1 0,1 0 0,-1 1 0,0-1 0,1 0 0,-1 0 0,1 0 0,2-5 0,0 0 0,0 1 0,-1-1 0,1 0 0,-1 0 0,2-12 0,-4 14-136,0 1-1,1-1 1,-1 0-1,-1 1 1,1-1-1,-1 1 1,1-1-1,-1 0 0,-2-6 1,-3-1-6690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17:09:06.644"/>
    </inkml:context>
    <inkml:brush xml:id="br0">
      <inkml:brushProperty name="width" value="0.05" units="cm"/>
      <inkml:brushProperty name="height" value="0.05" units="cm"/>
      <inkml:brushProperty name="color" value="#FFFFFF"/>
    </inkml:brush>
  </inkml:definitions>
  <inkml:trace contextRef="#ctx0" brushRef="#br0">63 1 24575,'-2'0'0,"-3"0"0,-2 2 0,0 3 0,1 2 0,-1 3 0,1 1 0,2 0 0,-1 0 0,1-4 0,1 1 0,0-1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22:54.555"/>
    </inkml:context>
    <inkml:brush xml:id="br0">
      <inkml:brushProperty name="width" value="0.35" units="cm"/>
      <inkml:brushProperty name="height" value="0.35" units="cm"/>
      <inkml:brushProperty name="color" value="#FFFFFF"/>
    </inkml:brush>
  </inkml:definitions>
  <inkml:trace contextRef="#ctx0" brushRef="#br0">0 1 24575,'2127'0'0,"-2086"2"0,-1 3 0,1 1 0,-1 3 0,59 18 0,-85-22 0,3-1 0,0-1 0,35 2 0,-40-5 0,1 1 0,-1 1 0,1 0 0,-1 0 0,0 1 0,0 1 0,14 5 0,-16-4 0,0-1 0,1 0 0,-1-1 0,1 0 0,0-1 0,0 0 0,0-1 0,21 0 0,4-3 0,50-9 0,-50 5 0,42-2 0,941 7 0,-496 3 0,2113-2-1365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29:38.041"/>
    </inkml:context>
    <inkml:brush xml:id="br0">
      <inkml:brushProperty name="width" value="0.2" units="cm"/>
      <inkml:brushProperty name="height" value="0.2" units="cm"/>
      <inkml:brushProperty name="color" value="#FFFFFF"/>
    </inkml:brush>
  </inkml:definitions>
  <inkml:trace contextRef="#ctx0" brushRef="#br0">1538 0 24575,'0'14'0,"-1"-1"0,0 1 0,-1 0 0,0-1 0,-2 0 0,1 1 0,-2-1 0,1-1 0,-10 18 0,12-26 0,-1 1 0,0-1 0,0 1 0,0-1 0,0 0 0,-1 0 0,1 0 0,-1-1 0,0 1 0,0-1 0,-1 0 0,1 0 0,-1 0 0,1-1 0,-1 1 0,0-1 0,0-1 0,0 1 0,0 0 0,0-1 0,0 0 0,0 0 0,-1-1 0,1 0 0,0 0 0,-8 0 0,7-1 0,-1 0 0,1 0 0,-1 0 0,1-1 0,-1 0 0,1 0 0,0-1 0,0 0 0,0 0 0,1 0 0,-1-1 0,1 1 0,0-1 0,-1-1 0,2 1 0,-1-1 0,1 0 0,-1 0 0,1 0 0,-4-7 0,4 6 0,-1 0 0,0 1 0,0-1 0,0 1 0,-1 0 0,0 1 0,0-1 0,0 1 0,0 0 0,-1 1 0,1-1 0,-1 1 0,0 1 0,0-1 0,0 1 0,-1 0 0,1 1 0,-11-1 0,-9-1 0,-1 1 0,0 1 0,-44 5 0,54-1 0,0 0 0,0 2 0,1 0 0,0 1 0,-19 9 0,20-7 0,0-1 0,-1-1 0,0-1 0,0-1 0,-26 4 0,-306-5 0,175-6 0,125 5 0,32 0 0,-1-2 0,0 0 0,1 0 0,-1-2 0,-22-4 0,39 5 0,-1 1 0,1 0 0,-1-1 0,1 1 0,-1-1 0,1 0 0,-1 1 0,1-1 0,0 0 0,-1 0 0,1 0 0,0 0 0,0 0 0,0 0 0,0 0 0,0 0 0,-2-3 0,3 4 0,0-1 0,0 0 0,0 0 0,0 0 0,0 1 0,0-1 0,0 0 0,0 0 0,0 1 0,0-1 0,0 0 0,0 0 0,1 0 0,-1 1 0,0-1 0,0 0 0,1 0 0,-1 1 0,1-1 0,-1 0 0,1 1 0,-1-1 0,2 0 0,1-2 0,0 0 0,1 0 0,-1 0 0,1 1 0,0-1 0,0 1 0,0 0 0,0 0 0,0 1 0,6-2 0,26-3 0,0 2 0,-1 2 0,1 1 0,47 5 0,44-1 0,-17-13 0,35-1 0,-127 12 0,0-1 0,0 2 0,0 1 0,-1 0 0,1 1 0,17 6 0,-9 1 0,1-2 0,0-2 0,1 0 0,-1-2 0,1 0 0,0-2 0,34-1 0,-5-5 0,60 0 0,-105 4 0,-1 0 0,1 0 0,0 1 0,0 1 0,-1 0 0,1 0 0,11 6 0,-22-8 0,1 0 0,-1-1 0,1 1 0,-1 0 0,1 0 0,-1 1 0,0-1 0,1 0 0,-1 0 0,0 1 0,0-1 0,0 1 0,0-1 0,0 1 0,0-1 0,0 1 0,0-1 0,-1 1 0,1 0 0,-1 0 0,1-1 0,-1 1 0,0 0 0,0 0 0,1-1 0,-1 1 0,0 0 0,-1 0 0,1 0 0,0-1 0,0 1 0,-1 0 0,1 0 0,-1-1 0,0 1 0,1 0 0,-1-1 0,0 1 0,0-1 0,-1 2 0,-3 5 0,1-1 0,-1-1 0,0 1 0,-1-1 0,1 0 0,-1 0 0,-11 8 0,1-3 5,-1-1-1,-1-1 1,1-1 0,-1 0-1,-1-1 1,1-1-1,-1-1 1,0 0 0,-37 3-1,-12-4-128,-104-6 0,50-2-1039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29:46.441"/>
    </inkml:context>
    <inkml:brush xml:id="br0">
      <inkml:brushProperty name="width" value="0.2" units="cm"/>
      <inkml:brushProperty name="height" value="0.2" units="cm"/>
      <inkml:brushProperty name="color" value="#FFFFFF"/>
    </inkml:brush>
  </inkml:definitions>
  <inkml:trace contextRef="#ctx0" brushRef="#br0">4 1 24575,'-2'41'0,"1"-24"0,0 0 0,1 0 0,1 0 0,5 27 0,-5-40 0,0-1 0,-1 1 0,2-1 0,-1 0 0,0 1 0,1-1 0,0 0 0,-1 0 0,1 0 0,0 0 0,1-1 0,-1 1 0,0 0 0,1-1 0,0 0 0,-1 1 0,1-1 0,0 0 0,0 0 0,0-1 0,0 1 0,1-1 0,-1 1 0,0-1 0,1 0 0,-1 0 0,6 0 0,10 0 0,0-1 0,1 0 0,-1-2 0,0 0 0,0-1 0,0-1 0,32-11 0,-27 8 0,0 0 0,1 2 0,0 1 0,27-1 0,0 7 0,-39 0 0,1-1 0,-1-1 0,0 0 0,0-1 0,1 0 0,22-5 0,-34 5 0,1-1 0,-1 1 0,0 0 0,0-1 0,0 1 0,-1-1 0,1 1 0,0-1 0,-1 0 0,1 0 0,-1 0 0,1 0 0,-1 0 0,0 0 0,0 0 0,0 0 0,0 0 0,0-1 0,0 1 0,-1 0 0,1-1 0,-1 1 0,1 0 0,-1-1 0,0 1 0,0-1 0,0 1 0,-1 0 0,1-1 0,0 1 0,-1-1 0,0 1 0,1 0 0,-2-4 0,0 1 0,0-1 0,0 1 0,0 0 0,0-1 0,-1 1 0,0 0 0,0 0 0,0 1 0,-1-1 0,0 1 0,1 0 0,-2-1 0,-7-5 0,7 8 0,1 0 0,-1 0 0,0 0 0,0 1 0,0 0 0,0 0 0,-1 0 0,1 0 0,0 1 0,0 0 0,-6 0 0,-64 11 0,13-1 0,-25-9 0,67-1 0,59 0 0,113 5 0,164 26 0,-173-19 0,208-9 0,-167-6 0,477 3 0,-652 0 0,-1 1 0,1 0 0,-1 1 0,1 0 0,-1 0 0,0 0 0,0 1 0,0 1 0,0-1 0,7 6 0,-12-8 0,0 0 0,0 1 0,-1 0 0,0 0 0,1 0 0,-1 0 0,0 0 0,0 0 0,0 1 0,0-1 0,0 0 0,0 1 0,-1 0 0,1-1 0,-1 1 0,0 0 0,0 0 0,0 0 0,0 0 0,0 0 0,-1 0 0,1 0 0,-1 0 0,0 0 0,0 0 0,0 0 0,0 0 0,-1 0 0,1 0 0,-2 6 0,1-6 0,-1-1 0,1 0 0,0 0 0,-1 0 0,1 0 0,-1 0 0,0 0 0,0 0 0,0-1 0,0 1 0,0-1 0,0 1 0,0-1 0,0 0 0,0 1 0,-1-1 0,1-1 0,0 1 0,-1 0 0,1 0 0,-1-1 0,1 1 0,-4-1 0,-65 2 0,55-3 0,-64-1 0,-120 1 0,183 3 0,-1 1 0,1 1 0,-1 0 0,-17 8 0,14-5 0,0-1 0,-25 5 0,-74 2 0,-166-3 0,231-8 42,0 3 0,-53 13 0,51-8-787,-89 4-1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1:43.138"/>
    </inkml:context>
    <inkml:brush xml:id="br0">
      <inkml:brushProperty name="width" value="0.35" units="cm"/>
      <inkml:brushProperty name="height" value="0.35" units="cm"/>
      <inkml:brushProperty name="color" value="#FFFFFF"/>
    </inkml:brush>
  </inkml:definitions>
  <inkml:trace contextRef="#ctx0" brushRef="#br0">2661 75 24575,'-59'0'0,"-105"-15"0,-89-10 0,182 14 0,12 1 0,-103-3 0,-1345 14 0,1473 1 0,0 1 0,0 2 0,0 2 0,1 0 0,0 3 0,-37 15 0,64-22 0,0 0 0,0 0 0,0 0 0,1 1 0,-1 0 0,1 0 0,0 1 0,0-1 0,0 1 0,1 0 0,0 1 0,0-1 0,0 1 0,0-1 0,1 1 0,0 0 0,0 1 0,1-1 0,0 0 0,0 1 0,-2 13 0,1 8 0,1 0 0,1 0 0,1 0 0,5 31 0,0 16 0,-6-32 0,3-1 0,2 1 0,1-1 0,15 56 0,-5-37 0,-4-20 0,18 47 0,-20-63 0,-1 0 0,-2 1 0,0 0 0,-1 0 0,1 36 0,-7 134 0,-1-82 0,0-80 0,-8 48 0,6-57 0,0-1 0,2 1 0,1 0 0,3 31 0,2-20 0,1 0 0,3 0 0,20 61 0,-11-33 0,-16-57 0,0 1 0,0 0 0,1-1 0,0 1 0,0-1 0,1 1 0,0-1 0,1 0 0,-1 0 0,1 0 0,0-1 0,1 1 0,0-1 0,0 0 0,11 10 0,21 5 0,13 10 0,-47-29 0,0 0 0,-1 0 0,1 0 0,-1 0 0,1 1 0,-1-1 0,0 1 0,0 0 0,0 0 0,0 0 0,0 0 0,1 4 0,-3-6 0,0 1 0,0 0 0,0 0 0,0-1 0,0 1 0,-1 0 0,1 0 0,0-1 0,-1 1 0,1 0 0,-1-1 0,0 1 0,0 0 0,0-1 0,1 1 0,-1-1 0,-1 0 0,1 1 0,0-1 0,0 0 0,0 1 0,-1-1 0,1 0 0,-1 0 0,1 0 0,-1 0 0,1 0 0,-1-1 0,1 1 0,-1 0 0,-2 0 0,-5 3 0,-1 0 0,0-1 0,-19 4 0,-14-2 0,-1-2 0,1-2 0,-76-8 0,92 2 0,27 5 0,0-1 0,0 1 0,0 0 0,0 0 0,0 0 0,0-1 0,0 1 0,0 0 0,0 0 0,0 0 0,0-1 0,0 1 0,0 0 0,0 0 0,0 0 0,0-1 0,0 1 0,0 0 0,0 0 0,1 0 0,-1-1 0,0 1 0,0 0 0,0 0 0,0 0 0,0 0 0,0-1 0,1 1 0,-1 0 0,0 0 0,0 0 0,0 0 0,0 0 0,1 0 0,-1-1 0,0 1 0,0 0 0,0 0 0,1 0 0,-1 0 0,0 0 0,0 0 0,1 0 0,-1 0 0,0 0 0,0 0 0,0 0 0,1 0 0,-1 0 0,51-9 0,14 8 0,122 15 0,-133-8 0,251 41 0,-198-27 0,1-4 0,167 2 0,527-21 0,-440 4 0,-140-13 0,-10-1 0,-167 13 0,61 0 0,157-21 0,-251 18 0,-1 0 0,1-1 0,-1 0 0,11-6 0,-11 5 0,-1 1 0,0 0 0,1 1 0,0 0 0,11-2 0,46 0 0,109 7 0,30-2 0,-185-4 0,-1 0 0,0-2 0,0 0 0,-1-1 0,37-18 0,10-4 0,-30 17 0,57-11 0,-2 1 0,-79 18 0,1-2 0,-1 0 0,0 0 0,0-1 0,-1-1 0,17-12 0,-22 14 0,1 0 0,-1 0 0,-1 0 0,1-1 0,-1 0 0,-1-1 0,1 1 0,-1-1 0,0 0 0,6-17 0,-7 4 0,0-1 0,-2 1 0,-1-1 0,-2-28 0,-2-8 0,1 44 0,2 14 0,-19 321 0,13-236-1365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1:47.336"/>
    </inkml:context>
    <inkml:brush xml:id="br0">
      <inkml:brushProperty name="width" value="0.35" units="cm"/>
      <inkml:brushProperty name="height" value="0.35" units="cm"/>
      <inkml:brushProperty name="color" value="#FFFFFF"/>
    </inkml:brush>
  </inkml:definitions>
  <inkml:trace contextRef="#ctx0" brushRef="#br0">403 1 24575,'1'0'0,"0"1"0,0-1 0,0 1 0,1-1 0,-1 1 0,0 0 0,0-1 0,0 1 0,-1 0 0,1 0 0,0 0 0,0 0 0,0 0 0,-1 0 0,1 0 0,0 0 0,-1 0 0,1 0 0,-1 0 0,1 0 0,-1 0 0,0 0 0,1 1 0,-1-1 0,0 0 0,0 0 0,0 3 0,4 40 0,-4-37 0,1 17 0,3 35 0,-3-1 0,-8 72 0,-15-44 0,15-67 0,2 2 0,-7 35 0,-13 129 0,22-169 0,-1-1 0,0 1 0,-10 22 0,-7 28 0,15-47 0,0 0 0,-1-1 0,-2 0 0,1 0 0,-15 20 0,13-23 0,1 1 0,1 1 0,0-1 0,1 1 0,0 1 0,-6 28 0,5-6 0,-3 0 0,-1-1 0,-2-1 0,-37 73 0,38-80 0,1 1 0,-8 34 0,-15 41 0,25-88-1365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1:50.107"/>
    </inkml:context>
    <inkml:brush xml:id="br0">
      <inkml:brushProperty name="width" value="0.35" units="cm"/>
      <inkml:brushProperty name="height" value="0.35" units="cm"/>
      <inkml:brushProperty name="color" value="#FFFFFF"/>
    </inkml:brush>
  </inkml:definitions>
  <inkml:trace contextRef="#ctx0" brushRef="#br0">206 0 24575,'-2'14'0,"0"-2"0,0 1 0,-1 0 0,-1 0 0,0-1 0,-1 0 0,0 0 0,-10 16 0,-18 48 0,5 31 0,18-63 0,-2 0 0,-27 62 0,28-78-142,-12 46 0,16-51-939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1:52.92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1:56.748"/>
    </inkml:context>
    <inkml:brush xml:id="br0">
      <inkml:brushProperty name="width" value="0.35" units="cm"/>
      <inkml:brushProperty name="height" value="0.35" units="cm"/>
      <inkml:brushProperty name="color" value="#FFFFFF"/>
    </inkml:brush>
  </inkml:definitions>
  <inkml:trace contextRef="#ctx0" brushRef="#br0">1262 0 24575,'-147'13'0,"9"0"0,121-13 0,-48 1 0,-85 12 0,111-9 0,0-2 0,-41-2 0,38-1 0,-61 7 0,81-2 0,-43 14 0,45-12 0,-1 0 0,-40 5 0,-28-5 0,-45 4 0,104-6-1365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7:59:15.465"/>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1:57.904"/>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2:03.757"/>
    </inkml:context>
    <inkml:brush xml:id="br0">
      <inkml:brushProperty name="width" value="0.35" units="cm"/>
      <inkml:brushProperty name="height" value="0.35" units="cm"/>
      <inkml:brushProperty name="color" value="#FFFFFF"/>
    </inkml:brush>
  </inkml:definitions>
  <inkml:trace contextRef="#ctx0" brushRef="#br0">3743 391 24575,'-1'2'0,"1"1"0,-1 0 0,0-1 0,1 1 0,-1 0 0,0-1 0,-1 1 0,1-1 0,0 1 0,-1-1 0,1 0 0,-1 0 0,0 0 0,0 0 0,0 0 0,0 0 0,0 0 0,0 0 0,0-1 0,-1 1 0,1-1 0,-1 0 0,1 0 0,-1 0 0,1 0 0,-5 1 0,-6 2 0,0 0 0,0-1 0,-25 2 0,-382 1 0,230-9 0,-350 3 0,526-1 0,-1 0 0,1-1 0,-1-1 0,1 0 0,0-1 0,0 0 0,0-2 0,1 1 0,-1-2 0,-20-12 0,-8-10 0,-68-60 0,29 22 0,-98-86 0,169 145 0,0 1 0,-1 0 0,0 1 0,0 0 0,0 0 0,-1 1 0,0 1 0,0 0 0,-22-4 0,3 4 0,0 1 0,-53 2 0,83 1 0,1-1 0,-1 1 0,1 0 0,-1 0 0,1 0 0,-1 0 0,1 0 0,-1 0 0,1 0 0,-1 0 0,0 0 0,1 0 0,-1 0 0,1 0 0,-1 0 0,1 0 0,-1 0 0,1 1 0,-1-1 0,1 0 0,-1 0 0,1 0 0,-1 1 0,1-1 0,0 0 0,-1 1 0,1-1 0,-1 0 0,1 1 0,0-1 0,-1 1 0,1-1 0,0 1 0,-1 0 0,17 11 0,36 10 0,17 0 0,0-4 0,1-3 0,1-2 0,0-4 0,0-3 0,123-5 0,326-2 0,-507 1 0,-1 1 0,0 0 0,-1 1 0,1 0 0,13 5 0,-23-7 0,-1 1 0,1-1 0,0 1 0,-1 0 0,1 0 0,0-1 0,-1 1 0,1 0 0,-1 0 0,1 1 0,-1-1 0,0 0 0,1 0 0,-1 1 0,0-1 0,0 1 0,0-1 0,0 1 0,0-1 0,0 1 0,-1 0 0,1-1 0,0 1 0,-1 0 0,1-1 0,-1 1 0,0 0 0,0 0 0,1 0 0,-1 0 0,0-1 0,-1 1 0,1 0 0,0 0 0,0 0 0,-1-1 0,1 1 0,-1 0 0,0 0 0,1-1 0,-3 4 0,-2 4 0,0-1 0,0 1 0,-1-1 0,-1 0 0,1-1 0,-1 0 0,0 0 0,-1 0 0,-12 8 0,-82 49 0,97-61 0,-60 29 0,-1-3 0,-83 25 0,82-31 0,1 2 0,-82 44 0,121-55 0,0 0 0,-1-2 0,-1-1 0,0-1 0,-59 11 0,35-13 0,-1-3 0,-79-2 0,-246-2 0,-212-8 0,573 6 0,7 1 0,0 0 0,1-1 0,-1-1 0,0 0 0,0 0 0,-12-5 0,22 7 0,0-1 0,0 1 0,0 0 0,0-1 0,0 1 0,1-1 0,-1 1 0,0-1 0,0 1 0,0-1 0,1 0 0,-1 1 0,0-1 0,1 0 0,-1 0 0,1 1 0,-1-1 0,1 0 0,-1 0 0,1 0 0,0 0 0,-1 0 0,1 1 0,0-1 0,0 0 0,-1 0 0,1 0 0,0 0 0,0 0 0,0 0 0,0 0 0,0 0 0,0 0 0,1 0 0,-1 0 0,0 0 0,0 0 0,1 0 0,-1 1 0,1-1 0,-1 0 0,0 0 0,1 0 0,0 0 0,-1 1 0,1-1 0,0-1 0,34-31 0,23-6 0,1 2 0,1 4 0,76-31 0,-118 57 0,0 0 0,1 2 0,0 0 0,-1 2 0,38-3 0,98 6 0,-84 2 0,108-1 0,114 3 0,-264-2 0,1 1 0,-1 2 0,0 1 0,-1 1 0,1 1 0,50 24 0,-62-19 0,-16-13 0,0 1 0,0-1 0,0 0 0,0 1 0,-1-1 0,1 1 0,0-1 0,0 0 0,0 1 0,0-1 0,0 0 0,-1 1 0,1-1 0,0 0 0,0 0 0,0 1 0,-1-1 0,1 0 0,0 1 0,-1-1 0,1 0 0,0 0 0,-1 0 0,1 1 0,0-1 0,-1 0 0,1 0 0,0 0 0,-1 0 0,0 1 0,-42 6 0,-466 0 0,303-10 0,-974 3 0,1159 0 0,13 1 0,0-1 0,1 0 0,-1 0 0,1-1 0,-1 0 0,0 0 0,1 0 0,-14-6 0,22 6 0,0 0 0,0 0 0,0 0 0,0 0 0,1 0 0,-1 0 0,0 0 0,1 0 0,-1 0 0,0 1 0,1-1 0,-1 1 0,1-1 0,-1 1 0,1-1 0,0 1 0,1 0 0,202-32 0,-66 14 0,-66 3 0,-45 8 0,0 2 0,1 1 0,0 1 0,29 0 0,-49 4 0,1 0 0,-1 0 0,0 1 0,1 0 0,-1 1 0,0 0 0,0 0 0,-1 1 0,1 0 0,-1 0 0,0 1 0,0 0 0,0 1 0,0 0 0,-1 0 0,10 11 0,-2 2 0,-1 0 0,0 1 0,-2 1 0,0 0 0,-2 0 0,0 1 0,-1 1 0,-1-1 0,7 38 0,0 16 0,8 127 0,-16 773 0,-24-758 0,12-175 0,-3-1 0,-1 0 0,-15 42 0,22-82 0,1 1 0,-1-1 0,0 1 0,0-1 0,0 0 0,0 0 0,0 0 0,0 0 0,0 0 0,-1 0 0,1 0 0,-1-1 0,0 1 0,1-1 0,-1 0 0,0 0 0,0 0 0,0 0 0,1 0 0,-1-1 0,0 1 0,0-1 0,0 0 0,0 0 0,0 0 0,-5-1 0,-11 0 0,1-1 0,-35-7 0,48 8 0,-5-2 0,1 0 0,-1 0 0,0-1 0,1 0 0,0-1 0,0 0 0,0 0 0,0-1 0,1 0 0,0-1 0,0 0 0,1 0 0,0 0 0,0-1 0,0 0 0,1-1 0,-9-15 0,-1-10 0,0-1 0,3 0 0,-16-57 0,19 58 0,-46-180 0,-48-142 0,89 321 0,-31-53 0,43 83 0,-10-19 0,14 24 0,-1 0 0,0 0 0,0 0 0,0 0 0,0 0 0,0 0 0,0 0 0,0 0 0,0 0 0,0 0 0,0 0 0,0 0 0,0 0 0,0 0 0,1 0 0,-1 0 0,0 0 0,0 0 0,0 0 0,0 0 0,0 0 0,0 0 0,0 0 0,0 0 0,0 0 0,0 0 0,0 0 0,0 0 0,1 0 0,-1 0 0,0 0 0,0 0 0,0 0 0,0 0 0,0-1 0,0 1 0,0 0 0,0 0 0,0 0 0,0 0 0,0 0 0,0 0 0,0 0 0,0 0 0,0 0 0,0 0 0,0 0 0,0 0 0,0 0 0,0-1 0,0 1 0,0 0 0,0 0 0,0 0 0,0 0 0,0 0 0,0 0 0,0 0 0,0 0 0,0 0 0,0 0 0,0-1 0,16 15 0,349 416 0,-285-327 0,22 27 0,147 175 0,-194-251 0,-38-46 0,-13-18 0,-13-28 0,-120-273 0,-19-59 0,138 324 0,10 46 0,0-1 0,0 0 0,0 0 0,0 1 0,0-1 0,0 0 0,0 1 0,0-1 0,0 0 0,0 0 0,1 1 0,-1-1 0,0 0 0,1 1 0,-1-1 0,0 1 0,1-1 0,-1 0 0,1 1 0,-1-1 0,0 1 0,1-1 0,0 1 0,-1-1 0,1 1 0,-1 0 0,1-1 0,0 1 0,-1 0 0,1-1 0,-1 1 0,1 0 0,0 0 0,0-1 0,-1 1 0,1 0 0,0 0 0,-1 0 0,1 0 0,0 0 0,-1 0 0,1 0 0,0 0 0,0 0 0,-1 1 0,1-1 0,0 0 0,-1 0 0,1 0 0,0 1 0,-1-1 0,1 1 0,-1-1 0,1 0 0,0 1 0,-1-1 0,1 1 0,0 0 0,6 3 0,1 0 0,0 1 0,-1 0 0,0 0 0,-1 1 0,1 0 0,-1 0 0,0 1 0,7 8 0,-13-14 0,0-1 0,0 0 0,1 1 0,-1-1 0,0 0 0,0 1 0,0-1 0,0 0 0,1 1 0,-1-1 0,0 1 0,0-1 0,0 0 0,0 1 0,0-1 0,0 1 0,0-1 0,0 0 0,0 1 0,0-1 0,0 0 0,0 1 0,0-1 0,-1 1 0,1-1 0,0 0 0,0 1 0,0-1 0,0 0 0,-1 1 0,1-1 0,0 0 0,0 1 0,-1-1 0,1 0 0,0 1 0,-1-1 0,1 0 0,0 0 0,-1 0 0,1 1 0,0-1 0,-1 0 0,1 0 0,0 0 0,-1 0 0,1 0 0,-1 1 0,1-1 0,0 0 0,-1 0 0,1 0 0,-1 0 0,1 0 0,0 0 0,-1-1 0,1 1 0,-1 0 0,1 0 0,0 0 0,-1 0 0,0-1 0,-33-6 0,-3-8 0,0-1 0,-62-39 0,-72-59 0,54 35 0,53 37 0,21 12 0,-2 2 0,-55-26 0,84 49 0,17 11 0,19 15 0,160 128 120,-153-129-368,1-2 1,0 0-1,2-3 1,0 0-1,37 12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2T23:32:05.953"/>
    </inkml:context>
    <inkml:brush xml:id="br0">
      <inkml:brushProperty name="width" value="0.35" units="cm"/>
      <inkml:brushProperty name="height" value="0.35" units="cm"/>
      <inkml:brushProperty name="color" value="#FFFFFF"/>
    </inkml:brush>
  </inkml:definitions>
  <inkml:trace contextRef="#ctx0" brushRef="#br0">2567 0 24575,'-37'3'0,"0"0"0,1 3 0,-58 15 0,-51 8 0,119-26 0,-384 58 0,323-49 0,0-4 0,-1-3 0,-102-8 0,35 0 0,-872 3 0,1019 0 0,0 0 0,0 0 0,0-1 0,0 0 0,0 0 0,0-1 0,0 0 0,0-1 0,1 0 0,-1 0 0,1 0 0,0-1 0,0 0 0,0 0 0,0-1 0,1 0 0,-9-8 0,15 12 0,-1 1 0,1-1 0,-1 1 0,1-1 0,0 1 0,-1-1 0,1 0 0,0 1 0,-1-1 0,1 0 0,0 1 0,0-1 0,0 0 0,-1 1 0,1-1 0,0 0 0,0 0 0,0 1 0,0-1 0,0 0 0,0 1 0,1-1 0,-1 0 0,0 1 0,0-1 0,0 0 0,1 1 0,-1-1 0,0 0 0,1 1 0,-1-1 0,1-1 0,25-11 0,33 5 0,162 8 104,-96 2-1573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20:22:33.990"/>
    </inkml:context>
    <inkml:brush xml:id="br0">
      <inkml:brushProperty name="width" value="0.2" units="cm"/>
      <inkml:brushProperty name="height" value="0.2"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0:24.483"/>
    </inkml:context>
    <inkml:brush xml:id="br0">
      <inkml:brushProperty name="width" value="0.35" units="cm"/>
      <inkml:brushProperty name="height" value="0.35" units="cm"/>
      <inkml:brushProperty name="color" value="#FFFFFF"/>
    </inkml:brush>
  </inkml:definitions>
  <inkml:trace contextRef="#ctx0" brushRef="#br0">5159 113 24575,'-1297'0'0,"1260"-2"0,-62-10 0,58 5 0,-44-1 0,-711 6 0,387 5 0,-1177-3 0,1551-2 0,-59-10 0,58 6 0,-56-3 0,36 6 0,-1-3 0,-88-20 0,105 18 0,-6 1-217,0 3-1,-89 2 0,108 3-494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12.926"/>
    </inkml:context>
    <inkml:brush xml:id="br0">
      <inkml:brushProperty name="width" value="0.2" units="cm"/>
      <inkml:brushProperty name="height" value="0.2" units="cm"/>
      <inkml:brushProperty name="color" value="#FFFFFF"/>
    </inkml:brush>
  </inkml:definitions>
  <inkml:trace contextRef="#ctx0" brushRef="#br0">920 31 24575,'-4'-3'0,"0"0"0,0 0 0,-1 0 0,1 1 0,0 0 0,-1 0 0,1 0 0,-1 1 0,0-1 0,0 1 0,0 0 0,-7 0 0,-66-2 0,56 3 0,-58 2 0,-123 19 0,201-21 0,-13 1 0,1 1 0,-1 1 0,1 0 0,-1 1 0,1 1 0,-25 12 0,26-11 0,0-1 0,0-1 0,0 0 0,0 0 0,-1-1 0,1-1 0,-23 1 0,1-2 0,-63-6 0,96 5 0,0 0 0,0 0 0,0 0 0,1 0 0,-1-1 0,0 1 0,0-1 0,1 1 0,-1-1 0,0 1 0,0-1 0,1 0 0,-1 0 0,1 0 0,-1 0 0,1 0 0,-1 0 0,1 0 0,0-1 0,-1 1 0,1 0 0,0-1 0,-1-1 0,1-1 0,0 1 0,1-1 0,-1 1 0,1-1 0,0 1 0,0 0 0,0-1 0,1 1 0,-1-1 0,3-5 0,-3 8 3,0 1-1,0-1 1,0 0-1,0 1 1,0-1-1,0 0 1,0 1-1,0-1 1,0 0-1,-1 1 1,1-1-1,0 0 1,0 1-1,-1-1 0,1 0 1,0 1-1,0-1 1,-1 1-1,1-1 1,-1 0-1,1 1 1,-1-1-1,1 1 1,-1-1-1,1 1 1,-1 0-1,1-1 1,-1 1-1,1 0 1,-1-1-1,0 1 1,1 0-1,-1-1 1,0 1-1,0 0 1,-26-4-971,24 4 481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19.045"/>
    </inkml:context>
    <inkml:brush xml:id="br0">
      <inkml:brushProperty name="width" value="0.2" units="cm"/>
      <inkml:brushProperty name="height" value="0.2" units="cm"/>
      <inkml:brushProperty name="color" value="#FFFFFF"/>
    </inkml:brush>
  </inkml:definitions>
  <inkml:trace contextRef="#ctx0" brushRef="#br0">1263 225 24575,'-10'-1'0,"0"-1"0,0 0 0,0 0 0,1-1 0,-1-1 0,1 1 0,-12-7 0,-26-10 0,-26-1 0,0 4 0,-105-11 0,176 28 0,0 0 0,0 0 0,0 0 0,0 0 0,0-1 0,0 1 0,0-1 0,0 1 0,0-1 0,0 0 0,1 1 0,-1-1 0,0 0 0,0-1 0,1 1 0,-1 0 0,1 0 0,-1-1 0,1 1 0,0 0 0,-1-1 0,1 0 0,0 1 0,0-1 0,-1-2 0,2 2 0,0 0 0,0 0 0,1 1 0,-1-1 0,1 0 0,-1 1 0,1-1 0,0 0 0,0 1 0,-1-1 0,1 1 0,0-1 0,1 1 0,-1-1 0,0 1 0,0 0 0,0 0 0,1-1 0,-1 1 0,1 0 0,-1 0 0,1 0 0,-1 1 0,1-1 0,0 0 0,-1 1 0,1-1 0,0 1 0,3-1 0,34-10 0,0 1 0,1 2 0,59-3 0,-75 9 0,63-3 0,-82 5 0,-7 0 0,-709 2 0,383-3 0,325 0 0,0 1 0,0 0 0,0 0 0,-1 0 0,1 0 0,0 0 0,0 1 0,0-1 0,0 1 0,0 0 0,0 0 0,0 0 0,0 0 0,0 0 0,0 1 0,0 0 0,1-1 0,-1 1 0,0 0 0,1 0 0,0 0 0,-1 1 0,1-1 0,0 0 0,0 1 0,1 0 0,-1-1 0,0 1 0,1 0 0,0 0 0,-1 0 0,1 0 0,0 0 0,1 0 0,-1 0 0,0 0 0,1 0 0,0 1 0,0-1 0,0 0 0,0 4 0,0-1 0,-1 0 0,1 1 0,0-1 0,1 0 0,-1 0 0,1 1 0,1-1 0,-1 0 0,1 0 0,0 0 0,5 10 0,-4-12 0,0 0 0,0-1 0,1 1 0,-1 0 0,1-1 0,0 0 0,0 0 0,0 0 0,0-1 0,1 1 0,-1-1 0,1 0 0,0 0 0,-1-1 0,8 2 0,23 5 0,1-3 0,0-1 0,0-2 0,0-1 0,52-5 0,13 0 0,992 4-1365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21.142"/>
    </inkml:context>
    <inkml:brush xml:id="br0">
      <inkml:brushProperty name="width" value="0.2" units="cm"/>
      <inkml:brushProperty name="height" value="0.2" units="cm"/>
      <inkml:brushProperty name="color" value="#FFFFFF"/>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5T18:02:25.565"/>
    </inkml:context>
    <inkml:brush xml:id="br0">
      <inkml:brushProperty name="width" value="0.2" units="cm"/>
      <inkml:brushProperty name="height" value="0.2" units="cm"/>
      <inkml:brushProperty name="color" value="#FFFFFF"/>
    </inkml:brush>
  </inkml:definitions>
  <inkml:trace contextRef="#ctx0" brushRef="#br0">2642 59 24575,'0'-1'0,"0"0"0,0 0 0,-1 0 0,1 0 0,-1 0 0,1 0 0,-1 0 0,1 0 0,-1 0 0,1 1 0,-1-1 0,0 0 0,1 0 0,-1 1 0,0-1 0,0 0 0,0 1 0,0-1 0,1 0 0,-1 1 0,0-1 0,0 1 0,0 0 0,0-1 0,0 1 0,0 0 0,-2-1 0,-32-4 0,31 4 0,-238-3 0,168 6 0,-139-13 0,67-3 0,-265 8 0,216 9 0,-794-3 0,953 2 0,-58 10 0,56-6 0,-45 2 0,23-2-1365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53F37"/>
                </a:solidFill>
              </a:rPr>
              <a:t>In conclusion, this capstone project sheds light on critical aspects of the Opioid crisis. My analysis revealed trends of opioid-related incidents, demographic factors influencing vulnerability. These findings underscore the urgent need for comprehensive strategies and targeted interventions to combat this health crisis effectively. To mitigate its devastating impact, policymakers, law enforcement agencies, healthcare providers, and community organizations should work collaboratively.</a:t>
            </a:r>
          </a:p>
          <a:p>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11</a:t>
            </a:fld>
            <a:endParaRPr lang="en-US"/>
          </a:p>
        </p:txBody>
      </p:sp>
    </p:spTree>
    <p:extLst>
      <p:ext uri="{BB962C8B-B14F-4D97-AF65-F5344CB8AC3E}">
        <p14:creationId xmlns:p14="http://schemas.microsoft.com/office/powerpoint/2010/main" val="198038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Average of total overdose deaths by year from 2011 to 2021. There is a clear upward trend in the average number of deaths. Starting at around 40,000 deaths in 2011, there's a gradual increase each year, with a slight plateau around 2018. However, by 2021, the average dramatically spikes to just over 110,000 deaths. This sharp increase at the end of the graph highlights a severe escalation in this public health issue during that year.</a:t>
            </a:r>
          </a:p>
          <a:p>
            <a:endParaRPr lang="en-US" b="0" i="0" dirty="0">
              <a:solidFill>
                <a:srgbClr val="1F1F1F"/>
              </a:solidFill>
              <a:effectLst/>
              <a:latin typeface="Google Sans"/>
            </a:endParaRPr>
          </a:p>
          <a:p>
            <a:r>
              <a:rPr lang="en-US" b="0" i="0" dirty="0">
                <a:solidFill>
                  <a:srgbClr val="1F1F1F"/>
                </a:solidFill>
                <a:effectLst/>
                <a:latin typeface="Google Sans"/>
              </a:rPr>
              <a:t>In 2020, an average of </a:t>
            </a:r>
            <a:r>
              <a:rPr lang="en-US" b="0" i="0" dirty="0">
                <a:solidFill>
                  <a:srgbClr val="040C28"/>
                </a:solidFill>
                <a:effectLst/>
                <a:latin typeface="Google Sans"/>
              </a:rPr>
              <a:t>44 people</a:t>
            </a:r>
            <a:r>
              <a:rPr lang="en-US" b="0" i="0" dirty="0">
                <a:solidFill>
                  <a:srgbClr val="1F1F1F"/>
                </a:solidFill>
                <a:effectLst/>
                <a:latin typeface="Google Sans"/>
              </a:rPr>
              <a:t> died each day from overdoses involving opioids.</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In 2021, an average of 220 people died each day from Opioids.</a:t>
            </a:r>
            <a:endParaRPr lang="en-US" dirty="0">
              <a:effectLst/>
            </a:endParaRPr>
          </a:p>
          <a:p>
            <a:br>
              <a:rPr lang="en-US" dirty="0">
                <a:effectLst/>
              </a:rPr>
            </a:br>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2</a:t>
            </a:fld>
            <a:endParaRPr lang="en-US"/>
          </a:p>
        </p:txBody>
      </p:sp>
    </p:spTree>
    <p:extLst>
      <p:ext uri="{BB962C8B-B14F-4D97-AF65-F5344CB8AC3E}">
        <p14:creationId xmlns:p14="http://schemas.microsoft.com/office/powerpoint/2010/main" val="256624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2011-2021</a:t>
            </a:r>
          </a:p>
          <a:p>
            <a:pPr algn="l"/>
            <a:br>
              <a:rPr lang="en-US" b="0" i="0" dirty="0">
                <a:solidFill>
                  <a:srgbClr val="374151"/>
                </a:solidFill>
                <a:effectLst/>
                <a:latin typeface="Söhne"/>
              </a:rPr>
            </a:br>
            <a:r>
              <a:rPr lang="en-US" b="0" i="0" dirty="0">
                <a:solidFill>
                  <a:srgbClr val="374151"/>
                </a:solidFill>
                <a:effectLst/>
                <a:latin typeface="Söhne"/>
              </a:rPr>
              <a:t>The bar graph displays male and female overdose deaths from 2011 to 2020. It shows a consistent increase in overdose deaths for both genders over the years. In every year male overdose deaths outnumber female deaths. This trend of higher male fatalities continues throughout the years, with a notable jump in male overdose deaths in 2020, reaching 0.42 million, while female overdose deaths also increased but to a lesser extent, at 0.18 million.</a:t>
            </a:r>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3</a:t>
            </a:fld>
            <a:endParaRPr lang="en-US"/>
          </a:p>
        </p:txBody>
      </p:sp>
    </p:spTree>
    <p:extLst>
      <p:ext uri="{BB962C8B-B14F-4D97-AF65-F5344CB8AC3E}">
        <p14:creationId xmlns:p14="http://schemas.microsoft.com/office/powerpoint/2010/main" val="45196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 – 2011-2021</a:t>
            </a:r>
          </a:p>
          <a:p>
            <a:endParaRPr lang="en-US" dirty="0"/>
          </a:p>
          <a:p>
            <a:r>
              <a:rPr lang="en-US" b="0" i="0" dirty="0">
                <a:solidFill>
                  <a:schemeClr val="tx1"/>
                </a:solidFill>
                <a:effectLst/>
                <a:latin typeface="+mn-lt"/>
              </a:rPr>
              <a:t>This</a:t>
            </a:r>
            <a:r>
              <a:rPr lang="en-US" b="0" i="0" dirty="0">
                <a:solidFill>
                  <a:srgbClr val="374151"/>
                </a:solidFill>
                <a:effectLst/>
                <a:latin typeface="Söhne"/>
              </a:rPr>
              <a:t> pie chart presents data on the use of various drugs in combination with synthetic opioids, particularly Fentanyl and the corresponding amount of overdose deaths. The largest portion of the chart shows that Stimulants are most commonly used with synthetic opioids, accounting for 40.41% of the total. Prescription Opioids combined with synthetic opioids other than Fentanyl account for 17.99% of the total. The smallest segment shows that Benzodiazepines are used with synthetic opioids which is 15.91% of the total. </a:t>
            </a:r>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a:p>
        </p:txBody>
      </p:sp>
    </p:spTree>
    <p:extLst>
      <p:ext uri="{BB962C8B-B14F-4D97-AF65-F5344CB8AC3E}">
        <p14:creationId xmlns:p14="http://schemas.microsoft.com/office/powerpoint/2010/main" val="412574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bar chart indicates the number of deaths from cocaine/heroin used with synthetic opioids (presumably Fentanyl) from 2011 to 2021. It appears that deaths from cocaine used with synthetic opioids increase over time, but not as drastically as heroin used with synthetic opioids, which shows a more significant and steady increase throughout the years.</a:t>
            </a:r>
          </a:p>
          <a:p>
            <a:pPr algn="l"/>
            <a:r>
              <a:rPr lang="en-US" b="0" i="0" dirty="0">
                <a:solidFill>
                  <a:srgbClr val="000000"/>
                </a:solidFill>
                <a:effectLst/>
                <a:latin typeface="Söhne"/>
              </a:rPr>
              <a:t>This demonstrates that while overdose deaths from cocaine and heroin with synthetic opioids are a significant concern, they are part of a larger trend of increasing overdose fatalities.</a:t>
            </a:r>
          </a:p>
          <a:p>
            <a:br>
              <a:rPr lang="en-US"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5</a:t>
            </a:fld>
            <a:endParaRPr lang="en-US"/>
          </a:p>
        </p:txBody>
      </p:sp>
    </p:spTree>
    <p:extLst>
      <p:ext uri="{BB962C8B-B14F-4D97-AF65-F5344CB8AC3E}">
        <p14:creationId xmlns:p14="http://schemas.microsoft.com/office/powerpoint/2010/main" val="393062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00000"/>
                </a:solidFill>
                <a:effectLst/>
                <a:latin typeface="Söhne"/>
              </a:rPr>
              <a:t>We can see that the use of cocaine and stimulants without synthetic opioids remains relatively stable and low compared to the use of these substances with synthetic opioids. Particularly, the trend for stimulants with synthetic opioids shows a drastic increase, surpassing the other categories, especially from 2016 onwards.</a:t>
            </a:r>
          </a:p>
          <a:p>
            <a:pPr algn="l"/>
            <a:r>
              <a:rPr lang="en-US" b="0" i="0" dirty="0">
                <a:solidFill>
                  <a:srgbClr val="000000"/>
                </a:solidFill>
                <a:effectLst/>
                <a:latin typeface="Söhne"/>
              </a:rPr>
              <a:t>The last chart presented a combined view of cocaine/heroin used with synthetic opioids against the total overdose deaths, showing a direct comparison within the same category of drugs. This graph, however, breaks down the use of cocaine and stimulants with and without synthetic opioids, providing a different view of how the combination with synthetic opioids is driving the increase in overdose deaths.</a:t>
            </a:r>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a:p>
        </p:txBody>
      </p:sp>
    </p:spTree>
    <p:extLst>
      <p:ext uri="{BB962C8B-B14F-4D97-AF65-F5344CB8AC3E}">
        <p14:creationId xmlns:p14="http://schemas.microsoft.com/office/powerpoint/2010/main" val="2374766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donut chart shows opioid-related deaths in 2021 by race. White individuals with the largest proportion, at 68.05%, followed by Black individuals at 18.63%, and Hispanic individuals, who appear to make up just over 10%. Asian individuals have the smallest share. </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D5156"/>
                </a:solidFill>
                <a:effectLst/>
                <a:latin typeface="Google Sans"/>
              </a:rPr>
              <a:t>Currently, </a:t>
            </a:r>
            <a:r>
              <a:rPr lang="en-US" b="0" i="0" dirty="0">
                <a:solidFill>
                  <a:srgbClr val="040C28"/>
                </a:solidFill>
                <a:effectLst/>
                <a:latin typeface="Google Sans"/>
              </a:rPr>
              <a:t>71% of preventable opioid deaths occur among those ages 25 to 54</a:t>
            </a:r>
            <a:r>
              <a:rPr lang="en-US" b="0" i="0" dirty="0">
                <a:solidFill>
                  <a:srgbClr val="4D5156"/>
                </a:solidFill>
                <a:effectLst/>
                <a:latin typeface="Google Sans"/>
              </a:rPr>
              <a:t>, and the number of deaths among individuals 55 and older is growing rapidly.</a:t>
            </a:r>
          </a:p>
        </p:txBody>
      </p:sp>
      <p:sp>
        <p:nvSpPr>
          <p:cNvPr id="4" name="Slide Number Placeholder 3"/>
          <p:cNvSpPr>
            <a:spLocks noGrp="1"/>
          </p:cNvSpPr>
          <p:nvPr>
            <p:ph type="sldNum" sz="quarter" idx="5"/>
          </p:nvPr>
        </p:nvSpPr>
        <p:spPr/>
        <p:txBody>
          <a:bodyPr/>
          <a:lstStyle/>
          <a:p>
            <a:fld id="{5A9B2C62-FE30-453D-946B-754E9E42C845}" type="slidenum">
              <a:rPr lang="en-US" smtClean="0"/>
              <a:t>7</a:t>
            </a:fld>
            <a:endParaRPr lang="en-US"/>
          </a:p>
        </p:txBody>
      </p:sp>
    </p:spTree>
    <p:extLst>
      <p:ext uri="{BB962C8B-B14F-4D97-AF65-F5344CB8AC3E}">
        <p14:creationId xmlns:p14="http://schemas.microsoft.com/office/powerpoint/2010/main" val="218934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36156"/>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36156"/>
                </a:solidFill>
                <a:effectLst/>
              </a:rPr>
              <a:t>From 2020 to 2022, the amount of Fentanyl confiscated at the Mexico-U.S. border rose significantly, by 164%. In 2023 they have already seized approximately 21,846 pounds (or around 9,909 kilograms) of Fentanyl, exceeding the total amount captured in the previous year, which was about 14,104 pounds (or around 6,397 kilograms). The majority of these seizures took place in </a:t>
            </a:r>
            <a:r>
              <a:rPr lang="en-US" b="1" i="0" dirty="0">
                <a:solidFill>
                  <a:srgbClr val="536156"/>
                </a:solidFill>
                <a:effectLst/>
              </a:rPr>
              <a:t>California</a:t>
            </a:r>
            <a:r>
              <a:rPr lang="en-US" b="0" i="0" dirty="0">
                <a:solidFill>
                  <a:srgbClr val="536156"/>
                </a:solidFill>
                <a:effectLst/>
              </a:rPr>
              <a:t> and </a:t>
            </a:r>
            <a:r>
              <a:rPr lang="en-US" b="1" i="0" dirty="0">
                <a:solidFill>
                  <a:srgbClr val="536156"/>
                </a:solidFill>
                <a:effectLst/>
              </a:rPr>
              <a:t>Arizona.</a:t>
            </a:r>
            <a:endParaRPr lang="en-US" dirty="0">
              <a:solidFill>
                <a:srgbClr val="536156"/>
              </a:solidFill>
            </a:endParaRPr>
          </a:p>
          <a:p>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8</a:t>
            </a:fld>
            <a:endParaRPr lang="en-US"/>
          </a:p>
        </p:txBody>
      </p:sp>
    </p:spTree>
    <p:extLst>
      <p:ext uri="{BB962C8B-B14F-4D97-AF65-F5344CB8AC3E}">
        <p14:creationId xmlns:p14="http://schemas.microsoft.com/office/powerpoint/2010/main" val="314175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these graphs illustrate that while marijuana and methamphetamine are the most seized drugs, the seizure of fentanyl is rapidly increasing, suggesting it is becoming a more significant part of the drug smuggling issue at the border.</a:t>
            </a:r>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11555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1/2/2024</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1/2/2024</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1/2/2024</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1/2/2024</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1/2/2024</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1/2/2024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1/2/2024</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1/2/2024</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1/2/2024</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1/2/2024</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B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1/2/2024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8.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3" Type="http://schemas.microsoft.com/office/2011/relationships/webextension" Target="../webextensions/webextension1.xml"/><Relationship Id="rId7" Type="http://schemas.openxmlformats.org/officeDocument/2006/relationships/customXml" Target="../ink/ink2.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10.xml"/><Relationship Id="rId18" Type="http://schemas.openxmlformats.org/officeDocument/2006/relationships/customXml" Target="../ink/ink13.xml"/><Relationship Id="rId3" Type="http://schemas.microsoft.com/office/2011/relationships/webextension" Target="../webextensions/webextension2.xml"/><Relationship Id="rId7" Type="http://schemas.openxmlformats.org/officeDocument/2006/relationships/customXml" Target="../ink/ink7.xml"/><Relationship Id="rId12" Type="http://schemas.openxmlformats.org/officeDocument/2006/relationships/image" Target="../media/image13.png"/><Relationship Id="rId17" Type="http://schemas.openxmlformats.org/officeDocument/2006/relationships/customXml" Target="../ink/ink12.xml"/><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8.xml"/><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11/relationships/webextension" Target="../webextensions/webextension3.xml"/><Relationship Id="rId7" Type="http://schemas.openxmlformats.org/officeDocument/2006/relationships/customXml" Target="../ink/ink15.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14.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6.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21.xml"/><Relationship Id="rId18" Type="http://schemas.openxmlformats.org/officeDocument/2006/relationships/customXml" Target="../ink/ink24.xml"/><Relationship Id="rId26" Type="http://schemas.openxmlformats.org/officeDocument/2006/relationships/image" Target="../media/image29.png"/><Relationship Id="rId3" Type="http://schemas.microsoft.com/office/2011/relationships/webextension" Target="../webextensions/webextension4.xml"/><Relationship Id="rId21" Type="http://schemas.openxmlformats.org/officeDocument/2006/relationships/customXml" Target="../ink/ink26.xml"/><Relationship Id="rId7" Type="http://schemas.openxmlformats.org/officeDocument/2006/relationships/customXml" Target="../ink/ink18.xml"/><Relationship Id="rId12" Type="http://schemas.openxmlformats.org/officeDocument/2006/relationships/image" Target="../media/image24.png"/><Relationship Id="rId17" Type="http://schemas.openxmlformats.org/officeDocument/2006/relationships/image" Target="../media/image25.png"/><Relationship Id="rId25" Type="http://schemas.openxmlformats.org/officeDocument/2006/relationships/customXml" Target="../ink/ink28.xml"/><Relationship Id="rId2" Type="http://schemas.openxmlformats.org/officeDocument/2006/relationships/notesSlide" Target="../notesSlides/notesSlide5.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customXml" Target="../ink/ink30.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customXml" Target="../ink/ink20.xml"/><Relationship Id="rId24" Type="http://schemas.openxmlformats.org/officeDocument/2006/relationships/image" Target="../media/image28.png"/><Relationship Id="rId32" Type="http://schemas.openxmlformats.org/officeDocument/2006/relationships/image" Target="../media/image32.png"/><Relationship Id="rId5" Type="http://schemas.openxmlformats.org/officeDocument/2006/relationships/customXml" Target="../ink/ink17.xml"/><Relationship Id="rId15" Type="http://schemas.openxmlformats.org/officeDocument/2006/relationships/customXml" Target="../ink/ink22.xml"/><Relationship Id="rId23" Type="http://schemas.openxmlformats.org/officeDocument/2006/relationships/customXml" Target="../ink/ink27.xml"/><Relationship Id="rId28" Type="http://schemas.openxmlformats.org/officeDocument/2006/relationships/image" Target="../media/image30.png"/><Relationship Id="rId10" Type="http://schemas.openxmlformats.org/officeDocument/2006/relationships/image" Target="../media/image23.png"/><Relationship Id="rId19" Type="http://schemas.openxmlformats.org/officeDocument/2006/relationships/image" Target="../media/image26.png"/><Relationship Id="rId31" Type="http://schemas.openxmlformats.org/officeDocument/2006/relationships/customXml" Target="../ink/ink31.xml"/><Relationship Id="rId4" Type="http://schemas.openxmlformats.org/officeDocument/2006/relationships/image" Target="../media/image20.png"/><Relationship Id="rId9" Type="http://schemas.openxmlformats.org/officeDocument/2006/relationships/customXml" Target="../ink/ink19.xml"/><Relationship Id="rId14" Type="http://schemas.openxmlformats.org/officeDocument/2006/relationships/image" Target="../media/image7.png"/><Relationship Id="rId22" Type="http://schemas.openxmlformats.org/officeDocument/2006/relationships/image" Target="../media/image27.png"/><Relationship Id="rId27" Type="http://schemas.openxmlformats.org/officeDocument/2006/relationships/customXml" Target="../ink/ink29.xml"/><Relationship Id="rId30"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ustomXml" Target="../ink/ink32.xml"/><Relationship Id="rId7" Type="http://schemas.microsoft.com/office/2011/relationships/webextension" Target="../webextensions/webextension5.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6.xm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image" Target="../media/image41.png"/><Relationship Id="rId18" Type="http://schemas.openxmlformats.org/officeDocument/2006/relationships/customXml" Target="../ink/ink40.xml"/><Relationship Id="rId3" Type="http://schemas.openxmlformats.org/officeDocument/2006/relationships/image" Target="../media/image36.png"/><Relationship Id="rId21" Type="http://schemas.openxmlformats.org/officeDocument/2006/relationships/customXml" Target="../ink/ink42.xml"/><Relationship Id="rId7" Type="http://schemas.openxmlformats.org/officeDocument/2006/relationships/image" Target="../media/image38.png"/><Relationship Id="rId12" Type="http://schemas.openxmlformats.org/officeDocument/2006/relationships/customXml" Target="../ink/ink37.xml"/><Relationship Id="rId17" Type="http://schemas.openxmlformats.org/officeDocument/2006/relationships/image" Target="../media/image43.png"/><Relationship Id="rId2" Type="http://schemas.openxmlformats.org/officeDocument/2006/relationships/notesSlide" Target="../notesSlides/notesSlide8.xml"/><Relationship Id="rId16" Type="http://schemas.openxmlformats.org/officeDocument/2006/relationships/customXml" Target="../ink/ink39.xml"/><Relationship Id="rId20"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customXml" Target="../ink/ink34.xml"/><Relationship Id="rId11" Type="http://schemas.openxmlformats.org/officeDocument/2006/relationships/image" Target="../media/image40.png"/><Relationship Id="rId5" Type="http://schemas.openxmlformats.org/officeDocument/2006/relationships/image" Target="../media/image37.png"/><Relationship Id="rId15" Type="http://schemas.openxmlformats.org/officeDocument/2006/relationships/image" Target="../media/image42.png"/><Relationship Id="rId10" Type="http://schemas.openxmlformats.org/officeDocument/2006/relationships/customXml" Target="../ink/ink36.xml"/><Relationship Id="rId19" Type="http://schemas.openxmlformats.org/officeDocument/2006/relationships/customXml" Target="../ink/ink41.xml"/><Relationship Id="rId4" Type="http://schemas.openxmlformats.org/officeDocument/2006/relationships/customXml" Target="../ink/ink33.xml"/><Relationship Id="rId9" Type="http://schemas.openxmlformats.org/officeDocument/2006/relationships/image" Target="../media/image39.png"/><Relationship Id="rId14" Type="http://schemas.openxmlformats.org/officeDocument/2006/relationships/customXml" Target="../ink/ink38.xml"/><Relationship Id="rId22" Type="http://schemas.openxmlformats.org/officeDocument/2006/relationships/image" Target="../media/image45.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customXml" Target="../ink/ink43.xml"/><Relationship Id="rId7" Type="http://schemas.microsoft.com/office/2011/relationships/webextension" Target="../webextensions/webextension7.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54418" y="2307779"/>
            <a:ext cx="4844768" cy="2242441"/>
          </a:xfrm>
          <a:effectLst/>
        </p:spPr>
        <p:txBody>
          <a:bodyPr>
            <a:normAutofit/>
          </a:bodyPr>
          <a:lstStyle/>
          <a:p>
            <a:r>
              <a:rPr lang="en-US" b="1" dirty="0">
                <a:solidFill>
                  <a:srgbClr val="353F37"/>
                </a:solidFill>
              </a:rPr>
              <a:t>Opioid</a:t>
            </a:r>
            <a:br>
              <a:rPr lang="en-US" b="1" dirty="0">
                <a:solidFill>
                  <a:srgbClr val="353F37"/>
                </a:solidFill>
              </a:rPr>
            </a:br>
            <a:r>
              <a:rPr lang="en-US" b="1" dirty="0">
                <a:solidFill>
                  <a:srgbClr val="353F37"/>
                </a:solidFill>
              </a:rPr>
              <a:t>Epidemic</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54744" y="6375690"/>
            <a:ext cx="3222058" cy="964620"/>
          </a:xfrm>
        </p:spPr>
        <p:txBody>
          <a:bodyPr/>
          <a:lstStyle/>
          <a:p>
            <a:r>
              <a:rPr lang="en-US" sz="1800" dirty="0"/>
              <a:t>Presented by: Ilissa Garcia</a:t>
            </a:r>
          </a:p>
        </p:txBody>
      </p:sp>
      <p:pic>
        <p:nvPicPr>
          <p:cNvPr id="9" name="Picture Placeholder 8" descr="A bottle of liquid with a syringe&#10;&#10;Description automatically generated">
            <a:extLst>
              <a:ext uri="{FF2B5EF4-FFF2-40B4-BE49-F238E27FC236}">
                <a16:creationId xmlns:a16="http://schemas.microsoft.com/office/drawing/2014/main" id="{4F1E697C-68BC-99C3-7410-872E204AB335}"/>
              </a:ext>
            </a:extLst>
          </p:cNvPr>
          <p:cNvPicPr>
            <a:picLocks noGrp="1" noChangeAspect="1"/>
          </p:cNvPicPr>
          <p:nvPr>
            <p:ph type="pic" sz="quarter" idx="11"/>
          </p:nvPr>
        </p:nvPicPr>
        <p:blipFill>
          <a:blip r:embed="rId3">
            <a:alphaModFix/>
          </a:blip>
          <a:srcRect l="6848" r="6848"/>
          <a:stretch>
            <a:fillRect/>
          </a:stretch>
        </p:blipFill>
        <p:spPr>
          <a:xfrm>
            <a:off x="6794279" y="378151"/>
            <a:ext cx="4941887" cy="5726112"/>
          </a:xfrm>
          <a:prstGeom prst="ellipse">
            <a:avLst/>
          </a:prstGeom>
          <a:ln w="63500" cap="rnd" cmpd="sng">
            <a:solidFill>
              <a:srgbClr val="353F37"/>
            </a:solidFill>
          </a:ln>
          <a:effectLst>
            <a:outerShdw blurRad="50800" dist="38100" dir="8100000" algn="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0DE3D16-3A10-786C-6A1E-8008C95A7082}"/>
              </a:ext>
            </a:extLst>
          </p:cNvPr>
          <p:cNvSpPr/>
          <p:nvPr/>
        </p:nvSpPr>
        <p:spPr>
          <a:xfrm>
            <a:off x="1279716" y="1497186"/>
            <a:ext cx="9056915" cy="5155339"/>
          </a:xfrm>
          <a:prstGeom prst="roundRect">
            <a:avLst/>
          </a:prstGeom>
          <a:solidFill>
            <a:srgbClr val="E9E6E3">
              <a:alpha val="84000"/>
            </a:srgbClr>
          </a:solidFill>
          <a:ln>
            <a:solidFill>
              <a:srgbClr val="592A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3FEE2E4-AD05-3735-E99D-91EE06D575AB}"/>
              </a:ext>
            </a:extLst>
          </p:cNvPr>
          <p:cNvSpPr>
            <a:spLocks noGrp="1"/>
          </p:cNvSpPr>
          <p:nvPr>
            <p:ph type="title"/>
          </p:nvPr>
        </p:nvSpPr>
        <p:spPr>
          <a:xfrm>
            <a:off x="1435964" y="506175"/>
            <a:ext cx="9320071" cy="655320"/>
          </a:xfrm>
        </p:spPr>
        <p:txBody>
          <a:bodyPr>
            <a:normAutofit fontScale="90000"/>
          </a:bodyPr>
          <a:lstStyle/>
          <a:p>
            <a:pPr algn="ctr"/>
            <a:r>
              <a:rPr lang="en-US" b="1" i="0" dirty="0">
                <a:solidFill>
                  <a:srgbClr val="592A2F"/>
                </a:solidFill>
                <a:effectLst/>
              </a:rPr>
              <a:t>Prescription drug monitoring programs (PDMPs)</a:t>
            </a:r>
            <a:endParaRPr lang="en-US" b="1" dirty="0">
              <a:solidFill>
                <a:srgbClr val="592A2F"/>
              </a:solidFill>
            </a:endParaRPr>
          </a:p>
        </p:txBody>
      </p:sp>
      <p:sp>
        <p:nvSpPr>
          <p:cNvPr id="5" name="TextBox 4">
            <a:extLst>
              <a:ext uri="{FF2B5EF4-FFF2-40B4-BE49-F238E27FC236}">
                <a16:creationId xmlns:a16="http://schemas.microsoft.com/office/drawing/2014/main" id="{D54E4FC3-FF0D-FBAD-AEE8-AA4F72DA63F8}"/>
              </a:ext>
            </a:extLst>
          </p:cNvPr>
          <p:cNvSpPr txBox="1"/>
          <p:nvPr/>
        </p:nvSpPr>
        <p:spPr>
          <a:xfrm>
            <a:off x="1460359" y="1797887"/>
            <a:ext cx="4441815"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53F37"/>
                </a:solidFill>
                <a:effectLst/>
              </a:rPr>
              <a:t>Prescription Drug Monitoring Programs </a:t>
            </a:r>
            <a:r>
              <a:rPr lang="en-US" b="1" i="0" dirty="0">
                <a:solidFill>
                  <a:srgbClr val="353F37"/>
                </a:solidFill>
                <a:effectLst/>
              </a:rPr>
              <a:t>(PDMPs) </a:t>
            </a:r>
            <a:r>
              <a:rPr lang="en-US" b="0" i="0" dirty="0">
                <a:solidFill>
                  <a:srgbClr val="353F37"/>
                </a:solidFill>
                <a:effectLst/>
              </a:rPr>
              <a:t>are digital systems managed by state agencies. </a:t>
            </a:r>
          </a:p>
          <a:p>
            <a:pPr marL="285750" indent="-285750">
              <a:buFont typeface="Arial" panose="020B0604020202020204" pitchFamily="34" charset="0"/>
              <a:buChar char="•"/>
            </a:pPr>
            <a:r>
              <a:rPr lang="en-US" b="0" i="0" dirty="0">
                <a:solidFill>
                  <a:srgbClr val="353F37"/>
                </a:solidFill>
                <a:effectLst/>
              </a:rPr>
              <a:t>They keep track of how controlled substances, like prescription drugs, are prescribed and given out.</a:t>
            </a:r>
          </a:p>
          <a:p>
            <a:pPr marL="285750" indent="-285750">
              <a:buFont typeface="Arial" panose="020B0604020202020204" pitchFamily="34" charset="0"/>
              <a:buChar char="•"/>
            </a:pPr>
            <a:r>
              <a:rPr lang="en-US" b="0" i="0" dirty="0">
                <a:solidFill>
                  <a:srgbClr val="353F37"/>
                </a:solidFill>
                <a:effectLst/>
              </a:rPr>
              <a:t>Law enforcement can use them to spot </a:t>
            </a:r>
            <a:r>
              <a:rPr lang="en-US" b="1" i="0" dirty="0">
                <a:solidFill>
                  <a:srgbClr val="353F37"/>
                </a:solidFill>
                <a:effectLst/>
              </a:rPr>
              <a:t>illegal drug distribution </a:t>
            </a:r>
            <a:r>
              <a:rPr lang="en-US" b="0" i="0" dirty="0">
                <a:solidFill>
                  <a:srgbClr val="353F37"/>
                </a:solidFill>
                <a:effectLst/>
              </a:rPr>
              <a:t>or places that over-prescribe drugs.</a:t>
            </a:r>
            <a:endParaRPr lang="en-US" dirty="0">
              <a:solidFill>
                <a:srgbClr val="353F37"/>
              </a:solidFill>
            </a:endParaRPr>
          </a:p>
        </p:txBody>
      </p:sp>
      <p:sp>
        <p:nvSpPr>
          <p:cNvPr id="6" name="TextBox 5">
            <a:extLst>
              <a:ext uri="{FF2B5EF4-FFF2-40B4-BE49-F238E27FC236}">
                <a16:creationId xmlns:a16="http://schemas.microsoft.com/office/drawing/2014/main" id="{F72BC081-48F6-6713-619C-4355357D4208}"/>
              </a:ext>
            </a:extLst>
          </p:cNvPr>
          <p:cNvSpPr txBox="1"/>
          <p:nvPr/>
        </p:nvSpPr>
        <p:spPr>
          <a:xfrm>
            <a:off x="1751526" y="5075130"/>
            <a:ext cx="3859480" cy="861774"/>
          </a:xfrm>
          <a:prstGeom prst="rect">
            <a:avLst/>
          </a:prstGeom>
          <a:noFill/>
        </p:spPr>
        <p:txBody>
          <a:bodyPr wrap="square" rtlCol="0">
            <a:spAutoFit/>
          </a:bodyPr>
          <a:lstStyle/>
          <a:p>
            <a:r>
              <a:rPr lang="en-US" b="1" dirty="0">
                <a:solidFill>
                  <a:srgbClr val="353F37"/>
                </a:solidFill>
              </a:rPr>
              <a:t>Benefits</a:t>
            </a:r>
          </a:p>
          <a:p>
            <a:pPr marL="285750" indent="-285750">
              <a:buFont typeface="Arial" panose="020B0604020202020204" pitchFamily="34" charset="0"/>
              <a:buChar char="•"/>
            </a:pPr>
            <a:r>
              <a:rPr lang="en-US" sz="1600" dirty="0">
                <a:solidFill>
                  <a:srgbClr val="353F37"/>
                </a:solidFill>
              </a:rPr>
              <a:t>Reduced Overdose Deaths</a:t>
            </a:r>
          </a:p>
          <a:p>
            <a:pPr marL="285750" indent="-285750">
              <a:buFont typeface="Arial" panose="020B0604020202020204" pitchFamily="34" charset="0"/>
              <a:buChar char="•"/>
            </a:pPr>
            <a:r>
              <a:rPr lang="en-US" sz="1600" dirty="0">
                <a:solidFill>
                  <a:srgbClr val="353F37"/>
                </a:solidFill>
              </a:rPr>
              <a:t>Reduced Elicit Drug use</a:t>
            </a:r>
          </a:p>
        </p:txBody>
      </p:sp>
      <p:sp>
        <p:nvSpPr>
          <p:cNvPr id="8" name="TextBox 7">
            <a:extLst>
              <a:ext uri="{FF2B5EF4-FFF2-40B4-BE49-F238E27FC236}">
                <a16:creationId xmlns:a16="http://schemas.microsoft.com/office/drawing/2014/main" id="{EB2ECF4F-2016-9E2C-35B3-34BB05131D96}"/>
              </a:ext>
            </a:extLst>
          </p:cNvPr>
          <p:cNvSpPr txBox="1"/>
          <p:nvPr/>
        </p:nvSpPr>
        <p:spPr>
          <a:xfrm>
            <a:off x="5808174" y="1797887"/>
            <a:ext cx="4441815" cy="45539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53F37"/>
                </a:solidFill>
                <a:effectLst/>
              </a:rPr>
              <a:t>PDMPs can </a:t>
            </a:r>
            <a:r>
              <a:rPr lang="en-US" b="1" i="0" dirty="0">
                <a:solidFill>
                  <a:srgbClr val="353F37"/>
                </a:solidFill>
                <a:effectLst/>
              </a:rPr>
              <a:t>reduce both the amount and number of opioid prescriptions</a:t>
            </a:r>
            <a:r>
              <a:rPr lang="en-US" b="0" i="0" dirty="0">
                <a:solidFill>
                  <a:srgbClr val="353F37"/>
                </a:solidFill>
                <a:effectLst/>
              </a:rPr>
              <a:t>. </a:t>
            </a:r>
          </a:p>
          <a:p>
            <a:pPr marL="285750" indent="-285750">
              <a:buFont typeface="Arial" panose="020B0604020202020204" pitchFamily="34" charset="0"/>
              <a:buChar char="•"/>
            </a:pPr>
            <a:r>
              <a:rPr lang="en-US" b="0" i="0" dirty="0">
                <a:solidFill>
                  <a:srgbClr val="374151"/>
                </a:solidFill>
                <a:effectLst/>
              </a:rPr>
              <a:t>States with PDMPs often see less opioid misuse and fewer hospital admissions due to opioid-related issues compared to states without PDMPs.</a:t>
            </a:r>
          </a:p>
          <a:p>
            <a:pPr marL="285750" indent="-285750">
              <a:buFont typeface="Arial" panose="020B0604020202020204" pitchFamily="34" charset="0"/>
              <a:buChar char="•"/>
            </a:pPr>
            <a:r>
              <a:rPr lang="en-US" b="0" i="0" dirty="0">
                <a:solidFill>
                  <a:srgbClr val="374151"/>
                </a:solidFill>
                <a:effectLst/>
              </a:rPr>
              <a:t>Experts suggest that PDMPs should be easy to use, accessible across states, open for all prescribers to register, include mandatory reporting from pharmacies, undergo regular evaluations, and be required in </a:t>
            </a:r>
            <a:r>
              <a:rPr lang="en-US" b="0" i="0" dirty="0" err="1">
                <a:solidFill>
                  <a:srgbClr val="374151"/>
                </a:solidFill>
                <a:effectLst/>
              </a:rPr>
              <a:t>EDs.</a:t>
            </a:r>
            <a:endParaRPr lang="en-US" dirty="0">
              <a:solidFill>
                <a:srgbClr val="353F37"/>
              </a:solidFill>
            </a:endParaRPr>
          </a:p>
        </p:txBody>
      </p:sp>
    </p:spTree>
    <p:extLst>
      <p:ext uri="{BB962C8B-B14F-4D97-AF65-F5344CB8AC3E}">
        <p14:creationId xmlns:p14="http://schemas.microsoft.com/office/powerpoint/2010/main" val="144673588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1774344" y="691322"/>
            <a:ext cx="8643309" cy="2084318"/>
          </a:xfrm>
        </p:spPr>
        <p:txBody>
          <a:bodyPr>
            <a:normAutofit/>
          </a:bodyPr>
          <a:lstStyle/>
          <a:p>
            <a:pPr algn="ctr"/>
            <a:r>
              <a:rPr lang="en-US" sz="8800" b="1" dirty="0"/>
              <a:t>Conclusion</a:t>
            </a:r>
          </a:p>
        </p:txBody>
      </p:sp>
      <p:sp>
        <p:nvSpPr>
          <p:cNvPr id="30" name="Date Placeholder 29">
            <a:extLst>
              <a:ext uri="{FF2B5EF4-FFF2-40B4-BE49-F238E27FC236}">
                <a16:creationId xmlns:a16="http://schemas.microsoft.com/office/drawing/2014/main" id="{5C3C5043-9E0B-4C7C-B3D8-6124850B4088}"/>
              </a:ext>
            </a:extLst>
          </p:cNvPr>
          <p:cNvSpPr>
            <a:spLocks noGrp="1"/>
          </p:cNvSpPr>
          <p:nvPr>
            <p:ph type="dt" sz="half" idx="2"/>
          </p:nvPr>
        </p:nvSpPr>
        <p:spPr/>
        <p:txBody>
          <a:bodyPr/>
          <a:lstStyle/>
          <a:p>
            <a:fld id="{F5615077-39AD-4FB2-A061-5884E8516F91}" type="datetime1">
              <a:rPr lang="en-US" smtClean="0"/>
              <a:t>1/2/2024</a:t>
            </a:fld>
            <a:endParaRPr lang="en-US" dirty="0"/>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2" name="Graphic 1" descr="Chemistry lab">
            <a:extLst>
              <a:ext uri="{FF2B5EF4-FFF2-40B4-BE49-F238E27FC236}">
                <a16:creationId xmlns:a16="http://schemas.microsoft.com/office/drawing/2014/main" id="{328E1A85-779F-F120-9639-E1E189E15B5E}"/>
              </a:ext>
            </a:extLst>
          </p:cNvPr>
          <p:cNvPicPr>
            <a:picLocks noChangeAspect="1"/>
          </p:cNvPicPr>
          <p:nvPr/>
        </p:nvPicPr>
        <p:blipFill>
          <a:blip r:embed="rId3">
            <a:alphaModFix amt="36000"/>
            <a:extLst>
              <a:ext uri="{96DAC541-7B7A-43D3-8B79-37D633B846F1}">
                <asvg:svgBlip xmlns:asvg="http://schemas.microsoft.com/office/drawing/2016/SVG/main" r:embed="rId4"/>
              </a:ext>
            </a:extLst>
          </a:blip>
          <a:stretch>
            <a:fillRect/>
          </a:stretch>
        </p:blipFill>
        <p:spPr>
          <a:xfrm>
            <a:off x="3955387" y="1824496"/>
            <a:ext cx="4281222" cy="4281222"/>
          </a:xfrm>
          <a:prstGeom prst="rect">
            <a:avLst/>
          </a:prstGeom>
        </p:spPr>
      </p:pic>
    </p:spTree>
    <p:extLst>
      <p:ext uri="{BB962C8B-B14F-4D97-AF65-F5344CB8AC3E}">
        <p14:creationId xmlns:p14="http://schemas.microsoft.com/office/powerpoint/2010/main" val="256311961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857F1B-05FC-501D-0777-7DF658442D88}"/>
              </a:ext>
            </a:extLst>
          </p:cNvPr>
          <p:cNvSpPr/>
          <p:nvPr/>
        </p:nvSpPr>
        <p:spPr>
          <a:xfrm>
            <a:off x="499110" y="160020"/>
            <a:ext cx="11193780" cy="6206490"/>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5C8C84D0-35FF-8F78-94C2-E06B6BF9D78B}"/>
              </a:ext>
            </a:extLst>
          </p:cNvPr>
          <p:cNvSpPr>
            <a:spLocks noGrp="1"/>
          </p:cNvSpPr>
          <p:nvPr>
            <p:ph type="dt" sz="half" idx="2"/>
          </p:nvPr>
        </p:nvSpPr>
        <p:spPr/>
        <p:txBody>
          <a:bodyPr/>
          <a:lstStyle/>
          <a:p>
            <a:fld id="{C7C81873-7D47-483D-BCB4-50DD9806C720}" type="datetime1">
              <a:rPr lang="en-US" smtClean="0"/>
              <a:t>1/2/2024</a:t>
            </a:fld>
            <a:endParaRPr lang="en-US" dirty="0"/>
          </a:p>
        </p:txBody>
      </p:sp>
      <p:sp>
        <p:nvSpPr>
          <p:cNvPr id="8" name="Slide Number Placeholder 7">
            <a:extLst>
              <a:ext uri="{FF2B5EF4-FFF2-40B4-BE49-F238E27FC236}">
                <a16:creationId xmlns:a16="http://schemas.microsoft.com/office/drawing/2014/main" id="{D659AFF2-F10C-1057-3B0B-05157C621200}"/>
              </a:ext>
            </a:extLst>
          </p:cNvPr>
          <p:cNvSpPr>
            <a:spLocks noGrp="1"/>
          </p:cNvSpPr>
          <p:nvPr>
            <p:ph type="sldNum" sz="quarter" idx="4"/>
          </p:nvPr>
        </p:nvSpPr>
        <p:spPr/>
        <p:txBody>
          <a:bodyPr/>
          <a:lstStyle/>
          <a:p>
            <a:fld id="{294A09A9-5501-47C1-A89A-A340965A2BE2}" type="slidenum">
              <a:rPr lang="en-US" smtClean="0"/>
              <a:pPr/>
              <a:t>2</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Microsoft Power BI">
                <a:extLst>
                  <a:ext uri="{FF2B5EF4-FFF2-40B4-BE49-F238E27FC236}">
                    <a16:creationId xmlns:a16="http://schemas.microsoft.com/office/drawing/2014/main" id="{3A063F0D-E05E-3FF2-41A2-2C9E440B449C}"/>
                  </a:ext>
                </a:extLst>
              </p:cNvPr>
              <p:cNvGraphicFramePr>
                <a:graphicFrameLocks noGrp="1"/>
              </p:cNvGraphicFramePr>
              <p:nvPr>
                <p:extLst>
                  <p:ext uri="{D42A27DB-BD31-4B8C-83A1-F6EECF244321}">
                    <p14:modId xmlns:p14="http://schemas.microsoft.com/office/powerpoint/2010/main" val="2196559122"/>
                  </p:ext>
                </p:extLst>
              </p:nvPr>
            </p:nvGraphicFramePr>
            <p:xfrm>
              <a:off x="600653" y="243305"/>
              <a:ext cx="10990694" cy="603992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0" name="Add-in 9" title="Microsoft Power BI">
                <a:extLst>
                  <a:ext uri="{FF2B5EF4-FFF2-40B4-BE49-F238E27FC236}">
                    <a16:creationId xmlns:a16="http://schemas.microsoft.com/office/drawing/2014/main" id="{3A063F0D-E05E-3FF2-41A2-2C9E440B449C}"/>
                  </a:ext>
                </a:extLst>
              </p:cNvPr>
              <p:cNvPicPr>
                <a:picLocks noGrp="1" noRot="1" noChangeAspect="1" noMove="1" noResize="1" noEditPoints="1" noAdjustHandles="1" noChangeArrowheads="1" noChangeShapeType="1"/>
              </p:cNvPicPr>
              <p:nvPr/>
            </p:nvPicPr>
            <p:blipFill>
              <a:blip r:embed="rId4"/>
              <a:stretch>
                <a:fillRect/>
              </a:stretch>
            </p:blipFill>
            <p:spPr>
              <a:xfrm>
                <a:off x="600653" y="243305"/>
                <a:ext cx="10990694" cy="6039920"/>
              </a:xfrm>
              <a:prstGeom prst="rect">
                <a:avLst/>
              </a:prstGeom>
            </p:spPr>
          </p:pic>
        </mc:Fallback>
      </mc:AlternateContent>
      <p:grpSp>
        <p:nvGrpSpPr>
          <p:cNvPr id="9" name="Group 8">
            <a:extLst>
              <a:ext uri="{FF2B5EF4-FFF2-40B4-BE49-F238E27FC236}">
                <a16:creationId xmlns:a16="http://schemas.microsoft.com/office/drawing/2014/main" id="{C6E6D290-3104-0DFA-B9B9-2D206DA81E9B}"/>
              </a:ext>
            </a:extLst>
          </p:cNvPr>
          <p:cNvGrpSpPr/>
          <p:nvPr/>
        </p:nvGrpSpPr>
        <p:grpSpPr>
          <a:xfrm>
            <a:off x="4772552" y="460915"/>
            <a:ext cx="492840" cy="83880"/>
            <a:chOff x="4772552" y="460915"/>
            <a:chExt cx="492840" cy="8388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A0A30DE-5870-A0E5-0B21-57C2EA76BDD8}"/>
                    </a:ext>
                  </a:extLst>
                </p14:cNvPr>
                <p14:cNvContentPartPr/>
                <p14:nvPr/>
              </p14:nvContentPartPr>
              <p14:xfrm>
                <a:off x="4781912" y="460915"/>
                <a:ext cx="272520" cy="83880"/>
              </p14:xfrm>
            </p:contentPart>
          </mc:Choice>
          <mc:Fallback xmlns="">
            <p:pic>
              <p:nvPicPr>
                <p:cNvPr id="3" name="Ink 2">
                  <a:extLst>
                    <a:ext uri="{FF2B5EF4-FFF2-40B4-BE49-F238E27FC236}">
                      <a16:creationId xmlns:a16="http://schemas.microsoft.com/office/drawing/2014/main" id="{BA0A30DE-5870-A0E5-0B21-57C2EA76BDD8}"/>
                    </a:ext>
                  </a:extLst>
                </p:cNvPr>
                <p:cNvPicPr/>
                <p:nvPr/>
              </p:nvPicPr>
              <p:blipFill>
                <a:blip r:embed="rId6"/>
                <a:stretch>
                  <a:fillRect/>
                </a:stretch>
              </p:blipFill>
              <p:spPr>
                <a:xfrm>
                  <a:off x="4775792" y="454795"/>
                  <a:ext cx="28476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FFD00CDB-7147-F234-B09C-085ED9FC08FB}"/>
                    </a:ext>
                  </a:extLst>
                </p14:cNvPr>
                <p14:cNvContentPartPr/>
                <p14:nvPr/>
              </p14:nvContentPartPr>
              <p14:xfrm>
                <a:off x="4772552" y="491875"/>
                <a:ext cx="360" cy="360"/>
              </p14:xfrm>
            </p:contentPart>
          </mc:Choice>
          <mc:Fallback xmlns="">
            <p:pic>
              <p:nvPicPr>
                <p:cNvPr id="4" name="Ink 3">
                  <a:extLst>
                    <a:ext uri="{FF2B5EF4-FFF2-40B4-BE49-F238E27FC236}">
                      <a16:creationId xmlns:a16="http://schemas.microsoft.com/office/drawing/2014/main" id="{FFD00CDB-7147-F234-B09C-085ED9FC08FB}"/>
                    </a:ext>
                  </a:extLst>
                </p:cNvPr>
                <p:cNvPicPr/>
                <p:nvPr/>
              </p:nvPicPr>
              <p:blipFill>
                <a:blip r:embed="rId8"/>
                <a:stretch>
                  <a:fillRect/>
                </a:stretch>
              </p:blipFill>
              <p:spPr>
                <a:xfrm>
                  <a:off x="4766432" y="48575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0A536DC1-0074-B601-AC8B-C48EC81E758C}"/>
                    </a:ext>
                  </a:extLst>
                </p14:cNvPr>
                <p14:cNvContentPartPr/>
                <p14:nvPr/>
              </p14:nvContentPartPr>
              <p14:xfrm>
                <a:off x="4903592" y="461995"/>
                <a:ext cx="361800" cy="23400"/>
              </p14:xfrm>
            </p:contentPart>
          </mc:Choice>
          <mc:Fallback xmlns="">
            <p:pic>
              <p:nvPicPr>
                <p:cNvPr id="6" name="Ink 5">
                  <a:extLst>
                    <a:ext uri="{FF2B5EF4-FFF2-40B4-BE49-F238E27FC236}">
                      <a16:creationId xmlns:a16="http://schemas.microsoft.com/office/drawing/2014/main" id="{0A536DC1-0074-B601-AC8B-C48EC81E758C}"/>
                    </a:ext>
                  </a:extLst>
                </p:cNvPr>
                <p:cNvPicPr/>
                <p:nvPr/>
              </p:nvPicPr>
              <p:blipFill>
                <a:blip r:embed="rId10"/>
                <a:stretch>
                  <a:fillRect/>
                </a:stretch>
              </p:blipFill>
              <p:spPr>
                <a:xfrm>
                  <a:off x="4840952" y="398995"/>
                  <a:ext cx="487440" cy="14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FB3927E2-404B-2235-03EE-C0E87486AEB3}"/>
                  </a:ext>
                </a:extLst>
              </p14:cNvPr>
              <p14:cNvContentPartPr/>
              <p14:nvPr/>
            </p14:nvContentPartPr>
            <p14:xfrm>
              <a:off x="5425952" y="451555"/>
              <a:ext cx="360" cy="360"/>
            </p14:xfrm>
          </p:contentPart>
        </mc:Choice>
        <mc:Fallback xmlns="">
          <p:pic>
            <p:nvPicPr>
              <p:cNvPr id="11" name="Ink 10">
                <a:extLst>
                  <a:ext uri="{FF2B5EF4-FFF2-40B4-BE49-F238E27FC236}">
                    <a16:creationId xmlns:a16="http://schemas.microsoft.com/office/drawing/2014/main" id="{FB3927E2-404B-2235-03EE-C0E87486AEB3}"/>
                  </a:ext>
                </a:extLst>
              </p:cNvPr>
              <p:cNvPicPr/>
              <p:nvPr/>
            </p:nvPicPr>
            <p:blipFill>
              <a:blip r:embed="rId12"/>
              <a:stretch>
                <a:fillRect/>
              </a:stretch>
            </p:blipFill>
            <p:spPr>
              <a:xfrm>
                <a:off x="5362952" y="38891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7DB3732F-85FD-34EC-C264-4923F2BACF88}"/>
                  </a:ext>
                </a:extLst>
              </p14:cNvPr>
              <p14:cNvContentPartPr/>
              <p14:nvPr/>
            </p14:nvContentPartPr>
            <p14:xfrm>
              <a:off x="5547992" y="441475"/>
              <a:ext cx="1857600" cy="41040"/>
            </p14:xfrm>
          </p:contentPart>
        </mc:Choice>
        <mc:Fallback xmlns="">
          <p:pic>
            <p:nvPicPr>
              <p:cNvPr id="13" name="Ink 12">
                <a:extLst>
                  <a:ext uri="{FF2B5EF4-FFF2-40B4-BE49-F238E27FC236}">
                    <a16:creationId xmlns:a16="http://schemas.microsoft.com/office/drawing/2014/main" id="{7DB3732F-85FD-34EC-C264-4923F2BACF88}"/>
                  </a:ext>
                </a:extLst>
              </p:cNvPr>
              <p:cNvPicPr/>
              <p:nvPr/>
            </p:nvPicPr>
            <p:blipFill>
              <a:blip r:embed="rId14"/>
              <a:stretch>
                <a:fillRect/>
              </a:stretch>
            </p:blipFill>
            <p:spPr>
              <a:xfrm>
                <a:off x="5484992" y="378475"/>
                <a:ext cx="1983240" cy="166680"/>
              </a:xfrm>
              <a:prstGeom prst="rect">
                <a:avLst/>
              </a:prstGeom>
            </p:spPr>
          </p:pic>
        </mc:Fallback>
      </mc:AlternateContent>
      <p:sp>
        <p:nvSpPr>
          <p:cNvPr id="14" name="TextBox 13">
            <a:extLst>
              <a:ext uri="{FF2B5EF4-FFF2-40B4-BE49-F238E27FC236}">
                <a16:creationId xmlns:a16="http://schemas.microsoft.com/office/drawing/2014/main" id="{91734C25-D17A-5BDE-0C29-6363F5CD507C}"/>
              </a:ext>
            </a:extLst>
          </p:cNvPr>
          <p:cNvSpPr txBox="1"/>
          <p:nvPr/>
        </p:nvSpPr>
        <p:spPr>
          <a:xfrm>
            <a:off x="3693740" y="272022"/>
            <a:ext cx="4804520" cy="461665"/>
          </a:xfrm>
          <a:prstGeom prst="rect">
            <a:avLst/>
          </a:prstGeom>
          <a:noFill/>
        </p:spPr>
        <p:txBody>
          <a:bodyPr wrap="none" rtlCol="0">
            <a:spAutoFit/>
          </a:bodyPr>
          <a:lstStyle/>
          <a:p>
            <a:r>
              <a:rPr lang="en-US" sz="2400" dirty="0"/>
              <a:t>Total Overdose Deaths by Year</a:t>
            </a:r>
          </a:p>
        </p:txBody>
      </p:sp>
    </p:spTree>
    <p:extLst>
      <p:ext uri="{BB962C8B-B14F-4D97-AF65-F5344CB8AC3E}">
        <p14:creationId xmlns:p14="http://schemas.microsoft.com/office/powerpoint/2010/main" val="107104617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EC5592-CD61-3E15-93D5-2D2B16343018}"/>
              </a:ext>
            </a:extLst>
          </p:cNvPr>
          <p:cNvSpPr/>
          <p:nvPr/>
        </p:nvSpPr>
        <p:spPr>
          <a:xfrm>
            <a:off x="1249680" y="480824"/>
            <a:ext cx="9692640" cy="5680710"/>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E9F303BF-0A3C-497A-B99B-BEA514C0269A}"/>
              </a:ext>
            </a:extLst>
          </p:cNvPr>
          <p:cNvSpPr>
            <a:spLocks noGrp="1"/>
          </p:cNvSpPr>
          <p:nvPr>
            <p:ph type="dt" sz="half" idx="2"/>
          </p:nvPr>
        </p:nvSpPr>
        <p:spPr/>
        <p:txBody>
          <a:bodyPr/>
          <a:lstStyle/>
          <a:p>
            <a:fld id="{BEE4C197-EFE5-4623-8631-61DB25EC0F85}" type="datetime1">
              <a:rPr lang="en-US" smtClean="0"/>
              <a:pPr/>
              <a:t>1/2/2024</a:t>
            </a:fld>
            <a:endParaRPr lang="en-US" dirty="0"/>
          </a:p>
        </p:txBody>
      </p:sp>
      <p:sp>
        <p:nvSpPr>
          <p:cNvPr id="9" name="Slide Number Placeholder 8">
            <a:extLst>
              <a:ext uri="{FF2B5EF4-FFF2-40B4-BE49-F238E27FC236}">
                <a16:creationId xmlns:a16="http://schemas.microsoft.com/office/drawing/2014/main" id="{9057E93D-BB39-4013-A843-780147924DB7}"/>
              </a:ext>
            </a:extLst>
          </p:cNvPr>
          <p:cNvSpPr>
            <a:spLocks noGrp="1"/>
          </p:cNvSpPr>
          <p:nvPr>
            <p:ph type="sldNum" sz="quarter" idx="4"/>
          </p:nvPr>
        </p:nvSpPr>
        <p:spPr/>
        <p:txBody>
          <a:bodyPr/>
          <a:lstStyle/>
          <a:p>
            <a:fld id="{294A09A9-5501-47C1-A89A-A340965A2BE2}" type="slidenum">
              <a:rPr lang="en-US" smtClean="0"/>
              <a:pPr/>
              <a:t>3</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title="Microsoft Power BI">
                <a:extLst>
                  <a:ext uri="{FF2B5EF4-FFF2-40B4-BE49-F238E27FC236}">
                    <a16:creationId xmlns:a16="http://schemas.microsoft.com/office/drawing/2014/main" id="{CD27FF76-6054-17B7-6B6B-F054ACD6A92E}"/>
                  </a:ext>
                </a:extLst>
              </p:cNvPr>
              <p:cNvGraphicFramePr>
                <a:graphicFrameLocks noGrp="1"/>
              </p:cNvGraphicFramePr>
              <p:nvPr>
                <p:extLst>
                  <p:ext uri="{D42A27DB-BD31-4B8C-83A1-F6EECF244321}">
                    <p14:modId xmlns:p14="http://schemas.microsoft.com/office/powerpoint/2010/main" val="86775639"/>
                  </p:ext>
                </p:extLst>
              </p:nvPr>
            </p:nvGraphicFramePr>
            <p:xfrm>
              <a:off x="1333500" y="571498"/>
              <a:ext cx="9525000" cy="549936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1" name="Add-in 10" title="Microsoft Power BI">
                <a:extLst>
                  <a:ext uri="{FF2B5EF4-FFF2-40B4-BE49-F238E27FC236}">
                    <a16:creationId xmlns:a16="http://schemas.microsoft.com/office/drawing/2014/main" id="{CD27FF76-6054-17B7-6B6B-F054ACD6A92E}"/>
                  </a:ext>
                </a:extLst>
              </p:cNvPr>
              <p:cNvPicPr>
                <a:picLocks noGrp="1" noRot="1" noChangeAspect="1" noMove="1" noResize="1" noEditPoints="1" noAdjustHandles="1" noChangeArrowheads="1" noChangeShapeType="1"/>
              </p:cNvPicPr>
              <p:nvPr/>
            </p:nvPicPr>
            <p:blipFill>
              <a:blip r:embed="rId4"/>
              <a:stretch>
                <a:fillRect/>
              </a:stretch>
            </p:blipFill>
            <p:spPr>
              <a:xfrm>
                <a:off x="1333500" y="571498"/>
                <a:ext cx="9525000" cy="549936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F17E0FC-D88C-15F4-9B62-BA0AEA5607A3}"/>
                  </a:ext>
                </a:extLst>
              </p14:cNvPr>
              <p14:cNvContentPartPr/>
              <p14:nvPr/>
            </p14:nvContentPartPr>
            <p14:xfrm>
              <a:off x="6702512" y="742308"/>
              <a:ext cx="331200" cy="33480"/>
            </p14:xfrm>
          </p:contentPart>
        </mc:Choice>
        <mc:Fallback xmlns="">
          <p:pic>
            <p:nvPicPr>
              <p:cNvPr id="4" name="Ink 3">
                <a:extLst>
                  <a:ext uri="{FF2B5EF4-FFF2-40B4-BE49-F238E27FC236}">
                    <a16:creationId xmlns:a16="http://schemas.microsoft.com/office/drawing/2014/main" id="{3F17E0FC-D88C-15F4-9B62-BA0AEA5607A3}"/>
                  </a:ext>
                </a:extLst>
              </p:cNvPr>
              <p:cNvPicPr/>
              <p:nvPr/>
            </p:nvPicPr>
            <p:blipFill>
              <a:blip r:embed="rId6"/>
              <a:stretch>
                <a:fillRect/>
              </a:stretch>
            </p:blipFill>
            <p:spPr>
              <a:xfrm>
                <a:off x="6666512" y="706308"/>
                <a:ext cx="4028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EF2E7E2F-03DD-12CF-6E60-07F7677A105D}"/>
                  </a:ext>
                </a:extLst>
              </p14:cNvPr>
              <p14:cNvContentPartPr/>
              <p14:nvPr/>
            </p14:nvContentPartPr>
            <p14:xfrm>
              <a:off x="6177272" y="712428"/>
              <a:ext cx="557640" cy="84240"/>
            </p14:xfrm>
          </p:contentPart>
        </mc:Choice>
        <mc:Fallback xmlns="">
          <p:pic>
            <p:nvPicPr>
              <p:cNvPr id="5" name="Ink 4">
                <a:extLst>
                  <a:ext uri="{FF2B5EF4-FFF2-40B4-BE49-F238E27FC236}">
                    <a16:creationId xmlns:a16="http://schemas.microsoft.com/office/drawing/2014/main" id="{EF2E7E2F-03DD-12CF-6E60-07F7677A105D}"/>
                  </a:ext>
                </a:extLst>
              </p:cNvPr>
              <p:cNvPicPr/>
              <p:nvPr/>
            </p:nvPicPr>
            <p:blipFill>
              <a:blip r:embed="rId8"/>
              <a:stretch>
                <a:fillRect/>
              </a:stretch>
            </p:blipFill>
            <p:spPr>
              <a:xfrm>
                <a:off x="6141272" y="676788"/>
                <a:ext cx="6292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F9A505F8-E828-335F-4FBF-EFD1F8A945C7}"/>
                  </a:ext>
                </a:extLst>
              </p14:cNvPr>
              <p14:cNvContentPartPr/>
              <p14:nvPr/>
            </p14:nvContentPartPr>
            <p14:xfrm>
              <a:off x="6611432" y="723228"/>
              <a:ext cx="360" cy="360"/>
            </p14:xfrm>
          </p:contentPart>
        </mc:Choice>
        <mc:Fallback xmlns="">
          <p:pic>
            <p:nvPicPr>
              <p:cNvPr id="6" name="Ink 5">
                <a:extLst>
                  <a:ext uri="{FF2B5EF4-FFF2-40B4-BE49-F238E27FC236}">
                    <a16:creationId xmlns:a16="http://schemas.microsoft.com/office/drawing/2014/main" id="{F9A505F8-E828-335F-4FBF-EFD1F8A945C7}"/>
                  </a:ext>
                </a:extLst>
              </p:cNvPr>
              <p:cNvPicPr/>
              <p:nvPr/>
            </p:nvPicPr>
            <p:blipFill>
              <a:blip r:embed="rId10"/>
              <a:stretch>
                <a:fillRect/>
              </a:stretch>
            </p:blipFill>
            <p:spPr>
              <a:xfrm>
                <a:off x="6575792" y="687228"/>
                <a:ext cx="72000" cy="72000"/>
              </a:xfrm>
              <a:prstGeom prst="rect">
                <a:avLst/>
              </a:prstGeom>
            </p:spPr>
          </p:pic>
        </mc:Fallback>
      </mc:AlternateContent>
      <p:grpSp>
        <p:nvGrpSpPr>
          <p:cNvPr id="18" name="Group 17">
            <a:extLst>
              <a:ext uri="{FF2B5EF4-FFF2-40B4-BE49-F238E27FC236}">
                <a16:creationId xmlns:a16="http://schemas.microsoft.com/office/drawing/2014/main" id="{5723EAA9-848B-35C6-A8E0-13F4EE33FA2E}"/>
              </a:ext>
            </a:extLst>
          </p:cNvPr>
          <p:cNvGrpSpPr/>
          <p:nvPr/>
        </p:nvGrpSpPr>
        <p:grpSpPr>
          <a:xfrm>
            <a:off x="5184752" y="712788"/>
            <a:ext cx="974880" cy="71280"/>
            <a:chOff x="5184752" y="712788"/>
            <a:chExt cx="974880" cy="71280"/>
          </a:xfrm>
        </p:grpSpPr>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A02A5318-F194-B216-8891-83F1A7213781}"/>
                    </a:ext>
                  </a:extLst>
                </p14:cNvPr>
                <p14:cNvContentPartPr/>
                <p14:nvPr/>
              </p14:nvContentPartPr>
              <p14:xfrm>
                <a:off x="5187992" y="762468"/>
                <a:ext cx="951120" cy="21600"/>
              </p14:xfrm>
            </p:contentPart>
          </mc:Choice>
          <mc:Fallback xmlns="">
            <p:pic>
              <p:nvPicPr>
                <p:cNvPr id="10" name="Ink 9">
                  <a:extLst>
                    <a:ext uri="{FF2B5EF4-FFF2-40B4-BE49-F238E27FC236}">
                      <a16:creationId xmlns:a16="http://schemas.microsoft.com/office/drawing/2014/main" id="{A02A5318-F194-B216-8891-83F1A7213781}"/>
                    </a:ext>
                  </a:extLst>
                </p:cNvPr>
                <p:cNvPicPr/>
                <p:nvPr/>
              </p:nvPicPr>
              <p:blipFill>
                <a:blip r:embed="rId12"/>
                <a:stretch>
                  <a:fillRect/>
                </a:stretch>
              </p:blipFill>
              <p:spPr>
                <a:xfrm>
                  <a:off x="5152352" y="726468"/>
                  <a:ext cx="10227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E214F08-7774-F0C9-2B9B-1F29B822544D}"/>
                    </a:ext>
                  </a:extLst>
                </p14:cNvPr>
                <p14:cNvContentPartPr/>
                <p14:nvPr/>
              </p14:nvContentPartPr>
              <p14:xfrm>
                <a:off x="5184752" y="712788"/>
                <a:ext cx="252000" cy="360"/>
              </p14:xfrm>
            </p:contentPart>
          </mc:Choice>
          <mc:Fallback xmlns="">
            <p:pic>
              <p:nvPicPr>
                <p:cNvPr id="12" name="Ink 11">
                  <a:extLst>
                    <a:ext uri="{FF2B5EF4-FFF2-40B4-BE49-F238E27FC236}">
                      <a16:creationId xmlns:a16="http://schemas.microsoft.com/office/drawing/2014/main" id="{7E214F08-7774-F0C9-2B9B-1F29B822544D}"/>
                    </a:ext>
                  </a:extLst>
                </p:cNvPr>
                <p:cNvPicPr/>
                <p:nvPr/>
              </p:nvPicPr>
              <p:blipFill>
                <a:blip r:embed="rId14"/>
                <a:stretch>
                  <a:fillRect/>
                </a:stretch>
              </p:blipFill>
              <p:spPr>
                <a:xfrm>
                  <a:off x="5148752" y="677148"/>
                  <a:ext cx="323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CA623B54-83B0-2CC6-7F83-FB65D10F3308}"/>
                    </a:ext>
                  </a:extLst>
                </p14:cNvPr>
                <p14:cNvContentPartPr/>
                <p14:nvPr/>
              </p14:nvContentPartPr>
              <p14:xfrm>
                <a:off x="5616752" y="712788"/>
                <a:ext cx="539640" cy="61560"/>
              </p14:xfrm>
            </p:contentPart>
          </mc:Choice>
          <mc:Fallback xmlns="">
            <p:pic>
              <p:nvPicPr>
                <p:cNvPr id="14" name="Ink 13">
                  <a:extLst>
                    <a:ext uri="{FF2B5EF4-FFF2-40B4-BE49-F238E27FC236}">
                      <a16:creationId xmlns:a16="http://schemas.microsoft.com/office/drawing/2014/main" id="{CA623B54-83B0-2CC6-7F83-FB65D10F3308}"/>
                    </a:ext>
                  </a:extLst>
                </p:cNvPr>
                <p:cNvPicPr/>
                <p:nvPr/>
              </p:nvPicPr>
              <p:blipFill>
                <a:blip r:embed="rId16"/>
                <a:stretch>
                  <a:fillRect/>
                </a:stretch>
              </p:blipFill>
              <p:spPr>
                <a:xfrm>
                  <a:off x="5581112" y="677148"/>
                  <a:ext cx="6112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8018C38E-59BD-7B48-FCA3-2FFE71B2F5CB}"/>
                    </a:ext>
                  </a:extLst>
                </p14:cNvPr>
                <p14:cNvContentPartPr/>
                <p14:nvPr/>
              </p14:nvContentPartPr>
              <p14:xfrm>
                <a:off x="5998352" y="723228"/>
                <a:ext cx="360" cy="360"/>
              </p14:xfrm>
            </p:contentPart>
          </mc:Choice>
          <mc:Fallback xmlns="">
            <p:pic>
              <p:nvPicPr>
                <p:cNvPr id="16" name="Ink 15">
                  <a:extLst>
                    <a:ext uri="{FF2B5EF4-FFF2-40B4-BE49-F238E27FC236}">
                      <a16:creationId xmlns:a16="http://schemas.microsoft.com/office/drawing/2014/main" id="{8018C38E-59BD-7B48-FCA3-2FFE71B2F5CB}"/>
                    </a:ext>
                  </a:extLst>
                </p:cNvPr>
                <p:cNvPicPr/>
                <p:nvPr/>
              </p:nvPicPr>
              <p:blipFill>
                <a:blip r:embed="rId10"/>
                <a:stretch>
                  <a:fillRect/>
                </a:stretch>
              </p:blipFill>
              <p:spPr>
                <a:xfrm>
                  <a:off x="5962712" y="687228"/>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8E3201F0-91DD-1789-FD75-227FCBA89136}"/>
                    </a:ext>
                  </a:extLst>
                </p14:cNvPr>
                <p14:cNvContentPartPr/>
                <p14:nvPr/>
              </p14:nvContentPartPr>
              <p14:xfrm>
                <a:off x="6159272" y="732948"/>
                <a:ext cx="360" cy="360"/>
              </p14:xfrm>
            </p:contentPart>
          </mc:Choice>
          <mc:Fallback xmlns="">
            <p:pic>
              <p:nvPicPr>
                <p:cNvPr id="17" name="Ink 16">
                  <a:extLst>
                    <a:ext uri="{FF2B5EF4-FFF2-40B4-BE49-F238E27FC236}">
                      <a16:creationId xmlns:a16="http://schemas.microsoft.com/office/drawing/2014/main" id="{8E3201F0-91DD-1789-FD75-227FCBA89136}"/>
                    </a:ext>
                  </a:extLst>
                </p:cNvPr>
                <p:cNvPicPr/>
                <p:nvPr/>
              </p:nvPicPr>
              <p:blipFill>
                <a:blip r:embed="rId10"/>
                <a:stretch>
                  <a:fillRect/>
                </a:stretch>
              </p:blipFill>
              <p:spPr>
                <a:xfrm>
                  <a:off x="6123272" y="697308"/>
                  <a:ext cx="72000" cy="72000"/>
                </a:xfrm>
                <a:prstGeom prst="rect">
                  <a:avLst/>
                </a:prstGeom>
              </p:spPr>
            </p:pic>
          </mc:Fallback>
        </mc:AlternateContent>
      </p:grpSp>
      <p:sp>
        <p:nvSpPr>
          <p:cNvPr id="19" name="TextBox 18">
            <a:extLst>
              <a:ext uri="{FF2B5EF4-FFF2-40B4-BE49-F238E27FC236}">
                <a16:creationId xmlns:a16="http://schemas.microsoft.com/office/drawing/2014/main" id="{6736B722-8C49-6230-A55B-0401E042192A}"/>
              </a:ext>
            </a:extLst>
          </p:cNvPr>
          <p:cNvSpPr txBox="1"/>
          <p:nvPr/>
        </p:nvSpPr>
        <p:spPr>
          <a:xfrm>
            <a:off x="2955877" y="1000739"/>
            <a:ext cx="6442789" cy="461665"/>
          </a:xfrm>
          <a:prstGeom prst="rect">
            <a:avLst/>
          </a:prstGeom>
          <a:noFill/>
        </p:spPr>
        <p:txBody>
          <a:bodyPr wrap="none" rtlCol="0">
            <a:spAutoFit/>
          </a:bodyPr>
          <a:lstStyle/>
          <a:p>
            <a:r>
              <a:rPr lang="en-US" sz="2400" dirty="0"/>
              <a:t>Male and Female Total Overdoses by Year</a:t>
            </a:r>
          </a:p>
        </p:txBody>
      </p:sp>
    </p:spTree>
    <p:extLst>
      <p:ext uri="{BB962C8B-B14F-4D97-AF65-F5344CB8AC3E}">
        <p14:creationId xmlns:p14="http://schemas.microsoft.com/office/powerpoint/2010/main" val="152738693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9C58F1-0B82-4AEA-43C6-7FE16A637AF2}"/>
              </a:ext>
            </a:extLst>
          </p:cNvPr>
          <p:cNvSpPr/>
          <p:nvPr/>
        </p:nvSpPr>
        <p:spPr>
          <a:xfrm>
            <a:off x="811530" y="160020"/>
            <a:ext cx="10561320" cy="6206490"/>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47A66A37-5405-5587-2336-E4F2C42F528C}"/>
              </a:ext>
            </a:extLst>
          </p:cNvPr>
          <p:cNvSpPr>
            <a:spLocks noGrp="1"/>
          </p:cNvSpPr>
          <p:nvPr>
            <p:ph type="dt" sz="half" idx="2"/>
          </p:nvPr>
        </p:nvSpPr>
        <p:spPr/>
        <p:txBody>
          <a:bodyPr/>
          <a:lstStyle/>
          <a:p>
            <a:fld id="{C5DB74C9-B808-4394-A017-79C83B2524EF}" type="datetime1">
              <a:rPr lang="en-US" smtClean="0"/>
              <a:t>1/2/2024</a:t>
            </a:fld>
            <a:endParaRPr lang="en-US" dirty="0"/>
          </a:p>
        </p:txBody>
      </p:sp>
      <p:sp>
        <p:nvSpPr>
          <p:cNvPr id="3" name="Slide Number Placeholder 2">
            <a:extLst>
              <a:ext uri="{FF2B5EF4-FFF2-40B4-BE49-F238E27FC236}">
                <a16:creationId xmlns:a16="http://schemas.microsoft.com/office/drawing/2014/main" id="{DAE39A46-60AB-D789-E0BD-EC308142B3BC}"/>
              </a:ext>
            </a:extLst>
          </p:cNvPr>
          <p:cNvSpPr>
            <a:spLocks noGrp="1"/>
          </p:cNvSpPr>
          <p:nvPr>
            <p:ph type="sldNum" sz="quarter" idx="4"/>
          </p:nvPr>
        </p:nvSpPr>
        <p:spPr/>
        <p:txBody>
          <a:bodyPr/>
          <a:lstStyle/>
          <a:p>
            <a:fld id="{294A09A9-5501-47C1-A89A-A340965A2BE2}" type="slidenum">
              <a:rPr lang="en-US" smtClean="0"/>
              <a:pPr/>
              <a:t>4</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3" name="Add-in 12" title="Microsoft Power BI">
                <a:extLst>
                  <a:ext uri="{FF2B5EF4-FFF2-40B4-BE49-F238E27FC236}">
                    <a16:creationId xmlns:a16="http://schemas.microsoft.com/office/drawing/2014/main" id="{286E7BBC-CECB-9338-3C1B-611BDFD14954}"/>
                  </a:ext>
                </a:extLst>
              </p:cNvPr>
              <p:cNvGraphicFramePr>
                <a:graphicFrameLocks noGrp="1"/>
              </p:cNvGraphicFramePr>
              <p:nvPr>
                <p:extLst>
                  <p:ext uri="{D42A27DB-BD31-4B8C-83A1-F6EECF244321}">
                    <p14:modId xmlns:p14="http://schemas.microsoft.com/office/powerpoint/2010/main" val="2913649171"/>
                  </p:ext>
                </p:extLst>
              </p:nvPr>
            </p:nvGraphicFramePr>
            <p:xfrm>
              <a:off x="883528" y="242798"/>
              <a:ext cx="10417323" cy="604093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3" name="Add-in 12" title="Microsoft Power BI">
                <a:extLst>
                  <a:ext uri="{FF2B5EF4-FFF2-40B4-BE49-F238E27FC236}">
                    <a16:creationId xmlns:a16="http://schemas.microsoft.com/office/drawing/2014/main" id="{286E7BBC-CECB-9338-3C1B-611BDFD14954}"/>
                  </a:ext>
                </a:extLst>
              </p:cNvPr>
              <p:cNvPicPr>
                <a:picLocks noGrp="1" noRot="1" noChangeAspect="1" noMove="1" noResize="1" noEditPoints="1" noAdjustHandles="1" noChangeArrowheads="1" noChangeShapeType="1"/>
              </p:cNvPicPr>
              <p:nvPr/>
            </p:nvPicPr>
            <p:blipFill>
              <a:blip r:embed="rId4"/>
              <a:stretch>
                <a:fillRect/>
              </a:stretch>
            </p:blipFill>
            <p:spPr>
              <a:xfrm>
                <a:off x="883528" y="242798"/>
                <a:ext cx="10417323" cy="6040933"/>
              </a:xfrm>
              <a:prstGeom prst="rect">
                <a:avLst/>
              </a:prstGeom>
            </p:spPr>
          </p:pic>
        </mc:Fallback>
      </mc:AlternateContent>
      <p:sp>
        <p:nvSpPr>
          <p:cNvPr id="5" name="TextBox 4">
            <a:extLst>
              <a:ext uri="{FF2B5EF4-FFF2-40B4-BE49-F238E27FC236}">
                <a16:creationId xmlns:a16="http://schemas.microsoft.com/office/drawing/2014/main" id="{8AAC76CE-F635-4796-8BC2-F43510A64AE5}"/>
              </a:ext>
            </a:extLst>
          </p:cNvPr>
          <p:cNvSpPr txBox="1"/>
          <p:nvPr/>
        </p:nvSpPr>
        <p:spPr>
          <a:xfrm>
            <a:off x="1111498" y="392638"/>
            <a:ext cx="9961381" cy="461665"/>
          </a:xfrm>
          <a:prstGeom prst="rect">
            <a:avLst/>
          </a:prstGeom>
          <a:noFill/>
        </p:spPr>
        <p:txBody>
          <a:bodyPr wrap="none" rtlCol="0">
            <a:spAutoFit/>
          </a:bodyPr>
          <a:lstStyle/>
          <a:p>
            <a:r>
              <a:rPr lang="en-US" sz="2400" dirty="0"/>
              <a:t>Percentage of other drugs used with Synthetic Opioids (Fentanyl)</a:t>
            </a:r>
          </a:p>
        </p:txBody>
      </p:sp>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6661F8A-A7F8-7C86-0564-4730213E991E}"/>
                  </a:ext>
                </a:extLst>
              </p14:cNvPr>
              <p14:cNvContentPartPr/>
              <p14:nvPr/>
            </p14:nvContentPartPr>
            <p14:xfrm>
              <a:off x="4772484" y="351348"/>
              <a:ext cx="815040" cy="41040"/>
            </p14:xfrm>
          </p:contentPart>
        </mc:Choice>
        <mc:Fallback xmlns="">
          <p:pic>
            <p:nvPicPr>
              <p:cNvPr id="9" name="Ink 8">
                <a:extLst>
                  <a:ext uri="{FF2B5EF4-FFF2-40B4-BE49-F238E27FC236}">
                    <a16:creationId xmlns:a16="http://schemas.microsoft.com/office/drawing/2014/main" id="{86661F8A-A7F8-7C86-0564-4730213E991E}"/>
                  </a:ext>
                </a:extLst>
              </p:cNvPr>
              <p:cNvPicPr/>
              <p:nvPr/>
            </p:nvPicPr>
            <p:blipFill>
              <a:blip r:embed="rId6"/>
              <a:stretch>
                <a:fillRect/>
              </a:stretch>
            </p:blipFill>
            <p:spPr>
              <a:xfrm>
                <a:off x="4709844" y="288708"/>
                <a:ext cx="9406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86A904F-0B11-9869-E73D-15DB0F08CDEA}"/>
                  </a:ext>
                </a:extLst>
              </p14:cNvPr>
              <p14:cNvContentPartPr/>
              <p14:nvPr/>
            </p14:nvContentPartPr>
            <p14:xfrm>
              <a:off x="5606604" y="350988"/>
              <a:ext cx="1127160" cy="41040"/>
            </p14:xfrm>
          </p:contentPart>
        </mc:Choice>
        <mc:Fallback xmlns="">
          <p:pic>
            <p:nvPicPr>
              <p:cNvPr id="10" name="Ink 9">
                <a:extLst>
                  <a:ext uri="{FF2B5EF4-FFF2-40B4-BE49-F238E27FC236}">
                    <a16:creationId xmlns:a16="http://schemas.microsoft.com/office/drawing/2014/main" id="{C86A904F-0B11-9869-E73D-15DB0F08CDEA}"/>
                  </a:ext>
                </a:extLst>
              </p:cNvPr>
              <p:cNvPicPr/>
              <p:nvPr/>
            </p:nvPicPr>
            <p:blipFill>
              <a:blip r:embed="rId8"/>
              <a:stretch>
                <a:fillRect/>
              </a:stretch>
            </p:blipFill>
            <p:spPr>
              <a:xfrm>
                <a:off x="5543604" y="287988"/>
                <a:ext cx="12528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A59EF271-2F3E-FAB5-1EF0-816945A0A3D3}"/>
                  </a:ext>
                </a:extLst>
              </p14:cNvPr>
              <p14:cNvContentPartPr/>
              <p14:nvPr/>
            </p14:nvContentPartPr>
            <p14:xfrm>
              <a:off x="6812604" y="350988"/>
              <a:ext cx="603000" cy="22320"/>
            </p14:xfrm>
          </p:contentPart>
        </mc:Choice>
        <mc:Fallback>
          <p:pic>
            <p:nvPicPr>
              <p:cNvPr id="12" name="Ink 11">
                <a:extLst>
                  <a:ext uri="{FF2B5EF4-FFF2-40B4-BE49-F238E27FC236}">
                    <a16:creationId xmlns:a16="http://schemas.microsoft.com/office/drawing/2014/main" id="{A59EF271-2F3E-FAB5-1EF0-816945A0A3D3}"/>
                  </a:ext>
                </a:extLst>
              </p:cNvPr>
              <p:cNvPicPr/>
              <p:nvPr/>
            </p:nvPicPr>
            <p:blipFill>
              <a:blip r:embed="rId10"/>
              <a:stretch>
                <a:fillRect/>
              </a:stretch>
            </p:blipFill>
            <p:spPr>
              <a:xfrm>
                <a:off x="6749604" y="287988"/>
                <a:ext cx="728640" cy="147960"/>
              </a:xfrm>
              <a:prstGeom prst="rect">
                <a:avLst/>
              </a:prstGeom>
            </p:spPr>
          </p:pic>
        </mc:Fallback>
      </mc:AlternateContent>
    </p:spTree>
    <p:extLst>
      <p:ext uri="{BB962C8B-B14F-4D97-AF65-F5344CB8AC3E}">
        <p14:creationId xmlns:p14="http://schemas.microsoft.com/office/powerpoint/2010/main" val="216714392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C13F2-BD07-BB96-DE93-ACE0573BA8F5}"/>
              </a:ext>
            </a:extLst>
          </p:cNvPr>
          <p:cNvSpPr/>
          <p:nvPr/>
        </p:nvSpPr>
        <p:spPr>
          <a:xfrm>
            <a:off x="1234440" y="480060"/>
            <a:ext cx="9704070" cy="5886450"/>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D5F979DF-AB03-84CB-B898-950157BC37DB}"/>
              </a:ext>
            </a:extLst>
          </p:cNvPr>
          <p:cNvSpPr>
            <a:spLocks noGrp="1"/>
          </p:cNvSpPr>
          <p:nvPr>
            <p:ph type="dt" sz="half" idx="2"/>
          </p:nvPr>
        </p:nvSpPr>
        <p:spPr/>
        <p:txBody>
          <a:bodyPr/>
          <a:lstStyle/>
          <a:p>
            <a:fld id="{C5DB74C9-B808-4394-A017-79C83B2524EF}" type="datetime1">
              <a:rPr lang="en-US" smtClean="0"/>
              <a:t>1/2/2024</a:t>
            </a:fld>
            <a:endParaRPr lang="en-US" dirty="0"/>
          </a:p>
        </p:txBody>
      </p:sp>
      <p:sp>
        <p:nvSpPr>
          <p:cNvPr id="3" name="Slide Number Placeholder 2">
            <a:extLst>
              <a:ext uri="{FF2B5EF4-FFF2-40B4-BE49-F238E27FC236}">
                <a16:creationId xmlns:a16="http://schemas.microsoft.com/office/drawing/2014/main" id="{A0508BE1-6DD8-E933-DD28-EDD9F06FA726}"/>
              </a:ext>
            </a:extLst>
          </p:cNvPr>
          <p:cNvSpPr>
            <a:spLocks noGrp="1"/>
          </p:cNvSpPr>
          <p:nvPr>
            <p:ph type="sldNum" sz="quarter" idx="4"/>
          </p:nvPr>
        </p:nvSpPr>
        <p:spPr/>
        <p:txBody>
          <a:bodyPr/>
          <a:lstStyle/>
          <a:p>
            <a:fld id="{294A09A9-5501-47C1-A89A-A340965A2BE2}" type="slidenum">
              <a:rPr lang="en-US" smtClean="0"/>
              <a:pPr/>
              <a:t>5</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9" name="Add-in 8" title="Microsoft Power BI">
                <a:extLst>
                  <a:ext uri="{FF2B5EF4-FFF2-40B4-BE49-F238E27FC236}">
                    <a16:creationId xmlns:a16="http://schemas.microsoft.com/office/drawing/2014/main" id="{2F1C1CD4-0ABB-5E8B-621A-A5DB5F986F58}"/>
                  </a:ext>
                </a:extLst>
              </p:cNvPr>
              <p:cNvGraphicFramePr>
                <a:graphicFrameLocks noGrp="1"/>
              </p:cNvGraphicFramePr>
              <p:nvPr>
                <p:extLst>
                  <p:ext uri="{D42A27DB-BD31-4B8C-83A1-F6EECF244321}">
                    <p14:modId xmlns:p14="http://schemas.microsoft.com/office/powerpoint/2010/main" val="4167141257"/>
                  </p:ext>
                </p:extLst>
              </p:nvPr>
            </p:nvGraphicFramePr>
            <p:xfrm>
              <a:off x="1333500" y="565785"/>
              <a:ext cx="9525000" cy="5715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9" name="Add-in 8" title="Microsoft Power BI">
                <a:extLst>
                  <a:ext uri="{FF2B5EF4-FFF2-40B4-BE49-F238E27FC236}">
                    <a16:creationId xmlns:a16="http://schemas.microsoft.com/office/drawing/2014/main" id="{2F1C1CD4-0ABB-5E8B-621A-A5DB5F986F58}"/>
                  </a:ext>
                </a:extLst>
              </p:cNvPr>
              <p:cNvPicPr>
                <a:picLocks noGrp="1" noRot="1" noChangeAspect="1" noMove="1" noResize="1" noEditPoints="1" noAdjustHandles="1" noChangeArrowheads="1" noChangeShapeType="1"/>
              </p:cNvPicPr>
              <p:nvPr/>
            </p:nvPicPr>
            <p:blipFill>
              <a:blip r:embed="rId4"/>
              <a:stretch>
                <a:fillRect/>
              </a:stretch>
            </p:blipFill>
            <p:spPr>
              <a:xfrm>
                <a:off x="1333500" y="565785"/>
                <a:ext cx="9525000" cy="571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FF3CD3A-F5FE-00B0-A4EA-962CE43474B7}"/>
                  </a:ext>
                </a:extLst>
              </p14:cNvPr>
              <p14:cNvContentPartPr/>
              <p14:nvPr/>
            </p14:nvContentPartPr>
            <p14:xfrm>
              <a:off x="7451312" y="683035"/>
              <a:ext cx="84960" cy="6480"/>
            </p14:xfrm>
          </p:contentPart>
        </mc:Choice>
        <mc:Fallback xmlns="">
          <p:pic>
            <p:nvPicPr>
              <p:cNvPr id="5" name="Ink 4">
                <a:extLst>
                  <a:ext uri="{FF2B5EF4-FFF2-40B4-BE49-F238E27FC236}">
                    <a16:creationId xmlns:a16="http://schemas.microsoft.com/office/drawing/2014/main" id="{0FF3CD3A-F5FE-00B0-A4EA-962CE43474B7}"/>
                  </a:ext>
                </a:extLst>
              </p:cNvPr>
              <p:cNvPicPr/>
              <p:nvPr/>
            </p:nvPicPr>
            <p:blipFill>
              <a:blip r:embed="rId6"/>
              <a:stretch>
                <a:fillRect/>
              </a:stretch>
            </p:blipFill>
            <p:spPr>
              <a:xfrm>
                <a:off x="7388312" y="620035"/>
                <a:ext cx="210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D00EA687-AEBC-C03B-E940-41A61C489602}"/>
                  </a:ext>
                </a:extLst>
              </p14:cNvPr>
              <p14:cNvContentPartPr/>
              <p14:nvPr/>
            </p14:nvContentPartPr>
            <p14:xfrm>
              <a:off x="7346192" y="692755"/>
              <a:ext cx="29520" cy="360"/>
            </p14:xfrm>
          </p:contentPart>
        </mc:Choice>
        <mc:Fallback xmlns="">
          <p:pic>
            <p:nvPicPr>
              <p:cNvPr id="6" name="Ink 5">
                <a:extLst>
                  <a:ext uri="{FF2B5EF4-FFF2-40B4-BE49-F238E27FC236}">
                    <a16:creationId xmlns:a16="http://schemas.microsoft.com/office/drawing/2014/main" id="{D00EA687-AEBC-C03B-E940-41A61C489602}"/>
                  </a:ext>
                </a:extLst>
              </p:cNvPr>
              <p:cNvPicPr/>
              <p:nvPr/>
            </p:nvPicPr>
            <p:blipFill>
              <a:blip r:embed="rId8"/>
              <a:stretch>
                <a:fillRect/>
              </a:stretch>
            </p:blipFill>
            <p:spPr>
              <a:xfrm>
                <a:off x="7283552" y="630115"/>
                <a:ext cx="155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0E24E01-DAB4-360B-352C-9DCC54D335AD}"/>
                  </a:ext>
                </a:extLst>
              </p14:cNvPr>
              <p14:cNvContentPartPr/>
              <p14:nvPr/>
            </p14:nvContentPartPr>
            <p14:xfrm>
              <a:off x="7121192" y="692755"/>
              <a:ext cx="183960" cy="10800"/>
            </p14:xfrm>
          </p:contentPart>
        </mc:Choice>
        <mc:Fallback xmlns="">
          <p:pic>
            <p:nvPicPr>
              <p:cNvPr id="7" name="Ink 6">
                <a:extLst>
                  <a:ext uri="{FF2B5EF4-FFF2-40B4-BE49-F238E27FC236}">
                    <a16:creationId xmlns:a16="http://schemas.microsoft.com/office/drawing/2014/main" id="{50E24E01-DAB4-360B-352C-9DCC54D335AD}"/>
                  </a:ext>
                </a:extLst>
              </p:cNvPr>
              <p:cNvPicPr/>
              <p:nvPr/>
            </p:nvPicPr>
            <p:blipFill>
              <a:blip r:embed="rId10"/>
              <a:stretch>
                <a:fillRect/>
              </a:stretch>
            </p:blipFill>
            <p:spPr>
              <a:xfrm>
                <a:off x="7058552" y="630115"/>
                <a:ext cx="3096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0D192BC2-8F44-D00C-F8EC-16BB0369302B}"/>
                  </a:ext>
                </a:extLst>
              </p14:cNvPr>
              <p14:cNvContentPartPr/>
              <p14:nvPr/>
            </p14:nvContentPartPr>
            <p14:xfrm>
              <a:off x="7065032" y="703195"/>
              <a:ext cx="29160" cy="360"/>
            </p14:xfrm>
          </p:contentPart>
        </mc:Choice>
        <mc:Fallback xmlns="">
          <p:pic>
            <p:nvPicPr>
              <p:cNvPr id="8" name="Ink 7">
                <a:extLst>
                  <a:ext uri="{FF2B5EF4-FFF2-40B4-BE49-F238E27FC236}">
                    <a16:creationId xmlns:a16="http://schemas.microsoft.com/office/drawing/2014/main" id="{0D192BC2-8F44-D00C-F8EC-16BB0369302B}"/>
                  </a:ext>
                </a:extLst>
              </p:cNvPr>
              <p:cNvPicPr/>
              <p:nvPr/>
            </p:nvPicPr>
            <p:blipFill>
              <a:blip r:embed="rId12"/>
              <a:stretch>
                <a:fillRect/>
              </a:stretch>
            </p:blipFill>
            <p:spPr>
              <a:xfrm>
                <a:off x="7002032" y="640195"/>
                <a:ext cx="1548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60DE4F7-8257-47D5-263C-385453CD54DD}"/>
                  </a:ext>
                </a:extLst>
              </p14:cNvPr>
              <p14:cNvContentPartPr/>
              <p14:nvPr/>
            </p14:nvContentPartPr>
            <p14:xfrm>
              <a:off x="6953432" y="703195"/>
              <a:ext cx="360" cy="360"/>
            </p14:xfrm>
          </p:contentPart>
        </mc:Choice>
        <mc:Fallback xmlns="">
          <p:pic>
            <p:nvPicPr>
              <p:cNvPr id="10" name="Ink 9">
                <a:extLst>
                  <a:ext uri="{FF2B5EF4-FFF2-40B4-BE49-F238E27FC236}">
                    <a16:creationId xmlns:a16="http://schemas.microsoft.com/office/drawing/2014/main" id="{660DE4F7-8257-47D5-263C-385453CD54DD}"/>
                  </a:ext>
                </a:extLst>
              </p:cNvPr>
              <p:cNvPicPr/>
              <p:nvPr/>
            </p:nvPicPr>
            <p:blipFill>
              <a:blip r:embed="rId14"/>
              <a:stretch>
                <a:fillRect/>
              </a:stretch>
            </p:blipFill>
            <p:spPr>
              <a:xfrm>
                <a:off x="6890432" y="64019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09881051-26FF-641A-52DF-538C0E1E27B5}"/>
                  </a:ext>
                </a:extLst>
              </p14:cNvPr>
              <p14:cNvContentPartPr/>
              <p14:nvPr/>
            </p14:nvContentPartPr>
            <p14:xfrm>
              <a:off x="6942992" y="703195"/>
              <a:ext cx="360" cy="360"/>
            </p14:xfrm>
          </p:contentPart>
        </mc:Choice>
        <mc:Fallback xmlns="">
          <p:pic>
            <p:nvPicPr>
              <p:cNvPr id="11" name="Ink 10">
                <a:extLst>
                  <a:ext uri="{FF2B5EF4-FFF2-40B4-BE49-F238E27FC236}">
                    <a16:creationId xmlns:a16="http://schemas.microsoft.com/office/drawing/2014/main" id="{09881051-26FF-641A-52DF-538C0E1E27B5}"/>
                  </a:ext>
                </a:extLst>
              </p:cNvPr>
              <p:cNvPicPr/>
              <p:nvPr/>
            </p:nvPicPr>
            <p:blipFill>
              <a:blip r:embed="rId14"/>
              <a:stretch>
                <a:fillRect/>
              </a:stretch>
            </p:blipFill>
            <p:spPr>
              <a:xfrm>
                <a:off x="6880352" y="64019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8775440-94B2-9DE8-10B0-0638B2C24BE7}"/>
                  </a:ext>
                </a:extLst>
              </p14:cNvPr>
              <p14:cNvContentPartPr/>
              <p14:nvPr/>
            </p14:nvContentPartPr>
            <p14:xfrm>
              <a:off x="6631592" y="681955"/>
              <a:ext cx="311760" cy="21240"/>
            </p14:xfrm>
          </p:contentPart>
        </mc:Choice>
        <mc:Fallback xmlns="">
          <p:pic>
            <p:nvPicPr>
              <p:cNvPr id="12" name="Ink 11">
                <a:extLst>
                  <a:ext uri="{FF2B5EF4-FFF2-40B4-BE49-F238E27FC236}">
                    <a16:creationId xmlns:a16="http://schemas.microsoft.com/office/drawing/2014/main" id="{58775440-94B2-9DE8-10B0-0638B2C24BE7}"/>
                  </a:ext>
                </a:extLst>
              </p:cNvPr>
              <p:cNvPicPr/>
              <p:nvPr/>
            </p:nvPicPr>
            <p:blipFill>
              <a:blip r:embed="rId17"/>
              <a:stretch>
                <a:fillRect/>
              </a:stretch>
            </p:blipFill>
            <p:spPr>
              <a:xfrm>
                <a:off x="6568952" y="619315"/>
                <a:ext cx="4374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A09F6A2E-195D-2C83-D868-33951EC59BF0}"/>
                  </a:ext>
                </a:extLst>
              </p14:cNvPr>
              <p14:cNvContentPartPr/>
              <p14:nvPr/>
            </p14:nvContentPartPr>
            <p14:xfrm>
              <a:off x="6159272" y="681595"/>
              <a:ext cx="422640" cy="12600"/>
            </p14:xfrm>
          </p:contentPart>
        </mc:Choice>
        <mc:Fallback xmlns="">
          <p:pic>
            <p:nvPicPr>
              <p:cNvPr id="13" name="Ink 12">
                <a:extLst>
                  <a:ext uri="{FF2B5EF4-FFF2-40B4-BE49-F238E27FC236}">
                    <a16:creationId xmlns:a16="http://schemas.microsoft.com/office/drawing/2014/main" id="{A09F6A2E-195D-2C83-D868-33951EC59BF0}"/>
                  </a:ext>
                </a:extLst>
              </p:cNvPr>
              <p:cNvPicPr/>
              <p:nvPr/>
            </p:nvPicPr>
            <p:blipFill>
              <a:blip r:embed="rId19"/>
              <a:stretch>
                <a:fillRect/>
              </a:stretch>
            </p:blipFill>
            <p:spPr>
              <a:xfrm>
                <a:off x="6096272" y="618595"/>
                <a:ext cx="5482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F5CF26A3-3784-2CFC-01C1-EA77AAEB3562}"/>
                  </a:ext>
                </a:extLst>
              </p14:cNvPr>
              <p14:cNvContentPartPr/>
              <p14:nvPr/>
            </p14:nvContentPartPr>
            <p14:xfrm>
              <a:off x="6139112" y="683035"/>
              <a:ext cx="360" cy="360"/>
            </p14:xfrm>
          </p:contentPart>
        </mc:Choice>
        <mc:Fallback xmlns="">
          <p:pic>
            <p:nvPicPr>
              <p:cNvPr id="14" name="Ink 13">
                <a:extLst>
                  <a:ext uri="{FF2B5EF4-FFF2-40B4-BE49-F238E27FC236}">
                    <a16:creationId xmlns:a16="http://schemas.microsoft.com/office/drawing/2014/main" id="{F5CF26A3-3784-2CFC-01C1-EA77AAEB3562}"/>
                  </a:ext>
                </a:extLst>
              </p:cNvPr>
              <p:cNvPicPr/>
              <p:nvPr/>
            </p:nvPicPr>
            <p:blipFill>
              <a:blip r:embed="rId14"/>
              <a:stretch>
                <a:fillRect/>
              </a:stretch>
            </p:blipFill>
            <p:spPr>
              <a:xfrm>
                <a:off x="6076112" y="62003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061FEA34-F220-8B69-6003-45712962520E}"/>
                  </a:ext>
                </a:extLst>
              </p14:cNvPr>
              <p14:cNvContentPartPr/>
              <p14:nvPr/>
            </p14:nvContentPartPr>
            <p14:xfrm>
              <a:off x="5549792" y="660715"/>
              <a:ext cx="589680" cy="22320"/>
            </p14:xfrm>
          </p:contentPart>
        </mc:Choice>
        <mc:Fallback xmlns="">
          <p:pic>
            <p:nvPicPr>
              <p:cNvPr id="15" name="Ink 14">
                <a:extLst>
                  <a:ext uri="{FF2B5EF4-FFF2-40B4-BE49-F238E27FC236}">
                    <a16:creationId xmlns:a16="http://schemas.microsoft.com/office/drawing/2014/main" id="{061FEA34-F220-8B69-6003-45712962520E}"/>
                  </a:ext>
                </a:extLst>
              </p:cNvPr>
              <p:cNvPicPr/>
              <p:nvPr/>
            </p:nvPicPr>
            <p:blipFill>
              <a:blip r:embed="rId22"/>
              <a:stretch>
                <a:fillRect/>
              </a:stretch>
            </p:blipFill>
            <p:spPr>
              <a:xfrm>
                <a:off x="5486792" y="598075"/>
                <a:ext cx="715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8AA138A7-BCA0-8C6B-5BC5-86E89A03772E}"/>
                  </a:ext>
                </a:extLst>
              </p14:cNvPr>
              <p14:cNvContentPartPr/>
              <p14:nvPr/>
            </p14:nvContentPartPr>
            <p14:xfrm>
              <a:off x="4672472" y="662515"/>
              <a:ext cx="783720" cy="21960"/>
            </p14:xfrm>
          </p:contentPart>
        </mc:Choice>
        <mc:Fallback xmlns="">
          <p:pic>
            <p:nvPicPr>
              <p:cNvPr id="19" name="Ink 18">
                <a:extLst>
                  <a:ext uri="{FF2B5EF4-FFF2-40B4-BE49-F238E27FC236}">
                    <a16:creationId xmlns:a16="http://schemas.microsoft.com/office/drawing/2014/main" id="{8AA138A7-BCA0-8C6B-5BC5-86E89A03772E}"/>
                  </a:ext>
                </a:extLst>
              </p:cNvPr>
              <p:cNvPicPr/>
              <p:nvPr/>
            </p:nvPicPr>
            <p:blipFill>
              <a:blip r:embed="rId24"/>
              <a:stretch>
                <a:fillRect/>
              </a:stretch>
            </p:blipFill>
            <p:spPr>
              <a:xfrm>
                <a:off x="4609832" y="599515"/>
                <a:ext cx="909360" cy="147600"/>
              </a:xfrm>
              <a:prstGeom prst="rect">
                <a:avLst/>
              </a:prstGeom>
            </p:spPr>
          </p:pic>
        </mc:Fallback>
      </mc:AlternateContent>
      <p:sp>
        <p:nvSpPr>
          <p:cNvPr id="20" name="TextBox 19">
            <a:extLst>
              <a:ext uri="{FF2B5EF4-FFF2-40B4-BE49-F238E27FC236}">
                <a16:creationId xmlns:a16="http://schemas.microsoft.com/office/drawing/2014/main" id="{D06D07F5-2B3A-F3D1-DA20-05D92CCB33E0}"/>
              </a:ext>
            </a:extLst>
          </p:cNvPr>
          <p:cNvSpPr txBox="1"/>
          <p:nvPr/>
        </p:nvSpPr>
        <p:spPr>
          <a:xfrm>
            <a:off x="2615813" y="927471"/>
            <a:ext cx="6941324" cy="400110"/>
          </a:xfrm>
          <a:prstGeom prst="rect">
            <a:avLst/>
          </a:prstGeom>
          <a:noFill/>
        </p:spPr>
        <p:txBody>
          <a:bodyPr wrap="none" rtlCol="0">
            <a:spAutoFit/>
          </a:bodyPr>
          <a:lstStyle/>
          <a:p>
            <a:r>
              <a:rPr lang="en-US" sz="2000" dirty="0"/>
              <a:t>Cocaine/Heroin used with Synthetic Opioids (Fentanyl)</a:t>
            </a:r>
          </a:p>
        </p:txBody>
      </p:sp>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C23E59C9-29CD-7729-93EA-E9632BC86E1A}"/>
                  </a:ext>
                </a:extLst>
              </p14:cNvPr>
              <p14:cNvContentPartPr/>
              <p14:nvPr/>
            </p14:nvContentPartPr>
            <p14:xfrm>
              <a:off x="6524535" y="904500"/>
              <a:ext cx="360" cy="360"/>
            </p14:xfrm>
          </p:contentPart>
        </mc:Choice>
        <mc:Fallback xmlns="">
          <p:pic>
            <p:nvPicPr>
              <p:cNvPr id="21" name="Ink 20">
                <a:extLst>
                  <a:ext uri="{FF2B5EF4-FFF2-40B4-BE49-F238E27FC236}">
                    <a16:creationId xmlns:a16="http://schemas.microsoft.com/office/drawing/2014/main" id="{C23E59C9-29CD-7729-93EA-E9632BC86E1A}"/>
                  </a:ext>
                </a:extLst>
              </p:cNvPr>
              <p:cNvPicPr/>
              <p:nvPr/>
            </p:nvPicPr>
            <p:blipFill>
              <a:blip r:embed="rId26"/>
              <a:stretch>
                <a:fillRect/>
              </a:stretch>
            </p:blipFill>
            <p:spPr>
              <a:xfrm>
                <a:off x="6515535" y="895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401566B2-56B6-9C33-CF39-2FDA559838A6}"/>
                  </a:ext>
                </a:extLst>
              </p14:cNvPr>
              <p14:cNvContentPartPr/>
              <p14:nvPr/>
            </p14:nvContentPartPr>
            <p14:xfrm>
              <a:off x="6512624" y="892336"/>
              <a:ext cx="22320" cy="22680"/>
            </p14:xfrm>
          </p:contentPart>
        </mc:Choice>
        <mc:Fallback xmlns="">
          <p:pic>
            <p:nvPicPr>
              <p:cNvPr id="22" name="Ink 21">
                <a:extLst>
                  <a:ext uri="{FF2B5EF4-FFF2-40B4-BE49-F238E27FC236}">
                    <a16:creationId xmlns:a16="http://schemas.microsoft.com/office/drawing/2014/main" id="{401566B2-56B6-9C33-CF39-2FDA559838A6}"/>
                  </a:ext>
                </a:extLst>
              </p:cNvPr>
              <p:cNvPicPr/>
              <p:nvPr/>
            </p:nvPicPr>
            <p:blipFill>
              <a:blip r:embed="rId28"/>
              <a:stretch>
                <a:fillRect/>
              </a:stretch>
            </p:blipFill>
            <p:spPr>
              <a:xfrm>
                <a:off x="6503624" y="883696"/>
                <a:ext cx="39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9D2BDAAE-F508-8E22-C4FE-1DA1F3912441}"/>
                  </a:ext>
                </a:extLst>
              </p14:cNvPr>
              <p14:cNvContentPartPr/>
              <p14:nvPr/>
            </p14:nvContentPartPr>
            <p14:xfrm>
              <a:off x="6513344" y="888016"/>
              <a:ext cx="30600" cy="48600"/>
            </p14:xfrm>
          </p:contentPart>
        </mc:Choice>
        <mc:Fallback xmlns="">
          <p:pic>
            <p:nvPicPr>
              <p:cNvPr id="23" name="Ink 22">
                <a:extLst>
                  <a:ext uri="{FF2B5EF4-FFF2-40B4-BE49-F238E27FC236}">
                    <a16:creationId xmlns:a16="http://schemas.microsoft.com/office/drawing/2014/main" id="{9D2BDAAE-F508-8E22-C4FE-1DA1F3912441}"/>
                  </a:ext>
                </a:extLst>
              </p:cNvPr>
              <p:cNvPicPr/>
              <p:nvPr/>
            </p:nvPicPr>
            <p:blipFill>
              <a:blip r:embed="rId30"/>
              <a:stretch>
                <a:fillRect/>
              </a:stretch>
            </p:blipFill>
            <p:spPr>
              <a:xfrm>
                <a:off x="6504344" y="879376"/>
                <a:ext cx="48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A3D74330-69EF-0265-8A9B-AE379527731A}"/>
                  </a:ext>
                </a:extLst>
              </p14:cNvPr>
              <p14:cNvContentPartPr/>
              <p14:nvPr/>
            </p14:nvContentPartPr>
            <p14:xfrm>
              <a:off x="6503624" y="888016"/>
              <a:ext cx="22680" cy="31320"/>
            </p14:xfrm>
          </p:contentPart>
        </mc:Choice>
        <mc:Fallback xmlns="">
          <p:pic>
            <p:nvPicPr>
              <p:cNvPr id="24" name="Ink 23">
                <a:extLst>
                  <a:ext uri="{FF2B5EF4-FFF2-40B4-BE49-F238E27FC236}">
                    <a16:creationId xmlns:a16="http://schemas.microsoft.com/office/drawing/2014/main" id="{A3D74330-69EF-0265-8A9B-AE379527731A}"/>
                  </a:ext>
                </a:extLst>
              </p:cNvPr>
              <p:cNvPicPr/>
              <p:nvPr/>
            </p:nvPicPr>
            <p:blipFill>
              <a:blip r:embed="rId32"/>
              <a:stretch>
                <a:fillRect/>
              </a:stretch>
            </p:blipFill>
            <p:spPr>
              <a:xfrm>
                <a:off x="6494984" y="879376"/>
                <a:ext cx="40320" cy="48960"/>
              </a:xfrm>
              <a:prstGeom prst="rect">
                <a:avLst/>
              </a:prstGeom>
            </p:spPr>
          </p:pic>
        </mc:Fallback>
      </mc:AlternateContent>
    </p:spTree>
    <p:extLst>
      <p:ext uri="{BB962C8B-B14F-4D97-AF65-F5344CB8AC3E}">
        <p14:creationId xmlns:p14="http://schemas.microsoft.com/office/powerpoint/2010/main" val="257039849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BE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B7323D-5CCF-78BF-B114-65A1A3F81897}"/>
              </a:ext>
            </a:extLst>
          </p:cNvPr>
          <p:cNvSpPr/>
          <p:nvPr/>
        </p:nvSpPr>
        <p:spPr>
          <a:xfrm>
            <a:off x="1245870" y="371018"/>
            <a:ext cx="9692640" cy="5886449"/>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Date Placeholder 35">
            <a:extLst>
              <a:ext uri="{FF2B5EF4-FFF2-40B4-BE49-F238E27FC236}">
                <a16:creationId xmlns:a16="http://schemas.microsoft.com/office/drawing/2014/main" id="{F6CE792E-745D-4408-9AB1-740D556972A1}"/>
              </a:ext>
            </a:extLst>
          </p:cNvPr>
          <p:cNvSpPr>
            <a:spLocks noGrp="1"/>
          </p:cNvSpPr>
          <p:nvPr>
            <p:ph type="dt" sz="half" idx="2"/>
          </p:nvPr>
        </p:nvSpPr>
        <p:spPr/>
        <p:txBody>
          <a:bodyPr/>
          <a:lstStyle/>
          <a:p>
            <a:fld id="{E65208FE-0220-403B-8209-06D9990EA4C9}" type="datetime1">
              <a:rPr lang="en-US" smtClean="0"/>
              <a:pPr/>
              <a:t>1/2/2024</a:t>
            </a:fld>
            <a:endParaRPr lang="en-US" dirty="0"/>
          </a:p>
        </p:txBody>
      </p:sp>
      <p:sp>
        <p:nvSpPr>
          <p:cNvPr id="37" name="Slide Number Placeholder 36">
            <a:extLst>
              <a:ext uri="{FF2B5EF4-FFF2-40B4-BE49-F238E27FC236}">
                <a16:creationId xmlns:a16="http://schemas.microsoft.com/office/drawing/2014/main" id="{BF214639-68C6-49E7-90D4-F4DAFEFBFE02}"/>
              </a:ext>
            </a:extLst>
          </p:cNvPr>
          <p:cNvSpPr>
            <a:spLocks noGrp="1"/>
          </p:cNvSpPr>
          <p:nvPr>
            <p:ph type="sldNum" sz="quarter" idx="4"/>
          </p:nvPr>
        </p:nvSpPr>
        <p:spPr/>
        <p:txBody>
          <a:bodyPr/>
          <a:lstStyle/>
          <a:p>
            <a:fld id="{294A09A9-5501-47C1-A89A-A340965A2BE2}" type="slidenum">
              <a:rPr lang="en-US" smtClean="0"/>
              <a:pPr/>
              <a:t>6</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2A8B277-A004-4F15-F66D-965C0DC037DA}"/>
                  </a:ext>
                </a:extLst>
              </p14:cNvPr>
              <p14:cNvContentPartPr/>
              <p14:nvPr/>
            </p14:nvContentPartPr>
            <p14:xfrm>
              <a:off x="4810320" y="643602"/>
              <a:ext cx="2567520" cy="41400"/>
            </p14:xfrm>
          </p:contentPart>
        </mc:Choice>
        <mc:Fallback xmlns="">
          <p:pic>
            <p:nvPicPr>
              <p:cNvPr id="5" name="Ink 4">
                <a:extLst>
                  <a:ext uri="{FF2B5EF4-FFF2-40B4-BE49-F238E27FC236}">
                    <a16:creationId xmlns:a16="http://schemas.microsoft.com/office/drawing/2014/main" id="{B2A8B277-A004-4F15-F66D-965C0DC037DA}"/>
                  </a:ext>
                </a:extLst>
              </p:cNvPr>
              <p:cNvPicPr/>
              <p:nvPr/>
            </p:nvPicPr>
            <p:blipFill>
              <a:blip r:embed="rId6"/>
              <a:stretch>
                <a:fillRect/>
              </a:stretch>
            </p:blipFill>
            <p:spPr>
              <a:xfrm>
                <a:off x="4747320" y="580962"/>
                <a:ext cx="2693160" cy="167040"/>
              </a:xfrm>
              <a:prstGeom prst="rect">
                <a:avLst/>
              </a:prstGeom>
            </p:spPr>
          </p:pic>
        </mc:Fallback>
      </mc:AlternateContent>
      <p:sp>
        <p:nvSpPr>
          <p:cNvPr id="6" name="TextBox 5">
            <a:extLst>
              <a:ext uri="{FF2B5EF4-FFF2-40B4-BE49-F238E27FC236}">
                <a16:creationId xmlns:a16="http://schemas.microsoft.com/office/drawing/2014/main" id="{487C5D18-7F80-0ED8-FFFA-FD8BECAECAE9}"/>
              </a:ext>
            </a:extLst>
          </p:cNvPr>
          <p:cNvSpPr txBox="1"/>
          <p:nvPr/>
        </p:nvSpPr>
        <p:spPr>
          <a:xfrm>
            <a:off x="2460426" y="914517"/>
            <a:ext cx="7263527" cy="461665"/>
          </a:xfrm>
          <a:prstGeom prst="rect">
            <a:avLst/>
          </a:prstGeom>
          <a:noFill/>
        </p:spPr>
        <p:txBody>
          <a:bodyPr wrap="none" rtlCol="0">
            <a:spAutoFit/>
          </a:bodyPr>
          <a:lstStyle/>
          <a:p>
            <a:r>
              <a:rPr lang="en-US" sz="2400" dirty="0">
                <a:solidFill>
                  <a:schemeClr val="bg1"/>
                </a:solidFill>
              </a:rPr>
              <a:t>Cocaine/Heroin with/without Synthetic Opioids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AE080C9B-85F8-0B39-1A80-CA24E61FCD79}"/>
                  </a:ext>
                </a:extLst>
              </p:cNvPr>
              <p:cNvGraphicFramePr>
                <a:graphicFrameLocks noGrp="1"/>
              </p:cNvGraphicFramePr>
              <p:nvPr>
                <p:extLst>
                  <p:ext uri="{D42A27DB-BD31-4B8C-83A1-F6EECF244321}">
                    <p14:modId xmlns:p14="http://schemas.microsoft.com/office/powerpoint/2010/main" val="1609869783"/>
                  </p:ext>
                </p:extLst>
              </p:nvPr>
            </p:nvGraphicFramePr>
            <p:xfrm>
              <a:off x="1314994" y="444138"/>
              <a:ext cx="9562012" cy="5770260"/>
            </p:xfrm>
            <a:graphic>
              <a:graphicData uri="http://schemas.microsoft.com/office/webextensions/webextension/2010/11">
                <we:webextensionref xmlns:we="http://schemas.microsoft.com/office/webextensions/webextension/2010/11" xmlns:r="http://schemas.openxmlformats.org/officeDocument/2006/relationships" r:id="rId7"/>
              </a:graphicData>
            </a:graphic>
          </p:graphicFrame>
        </mc:Choice>
        <mc:Fallback>
          <p:pic>
            <p:nvPicPr>
              <p:cNvPr id="2" name="Add-in 1" title="Microsoft Power BI">
                <a:extLst>
                  <a:ext uri="{FF2B5EF4-FFF2-40B4-BE49-F238E27FC236}">
                    <a16:creationId xmlns:a16="http://schemas.microsoft.com/office/drawing/2014/main" id="{AE080C9B-85F8-0B39-1A80-CA24E61FCD79}"/>
                  </a:ext>
                </a:extLst>
              </p:cNvPr>
              <p:cNvPicPr>
                <a:picLocks noGrp="1" noRot="1" noChangeAspect="1" noMove="1" noResize="1" noEditPoints="1" noAdjustHandles="1" noChangeArrowheads="1" noChangeShapeType="1"/>
              </p:cNvPicPr>
              <p:nvPr/>
            </p:nvPicPr>
            <p:blipFill>
              <a:blip r:embed="rId8"/>
              <a:stretch>
                <a:fillRect/>
              </a:stretch>
            </p:blipFill>
            <p:spPr>
              <a:xfrm>
                <a:off x="1314994" y="444138"/>
                <a:ext cx="9562012" cy="5770260"/>
              </a:xfrm>
              <a:prstGeom prst="rect">
                <a:avLst/>
              </a:prstGeom>
            </p:spPr>
          </p:pic>
        </mc:Fallback>
      </mc:AlternateContent>
    </p:spTree>
    <p:extLst>
      <p:ext uri="{BB962C8B-B14F-4D97-AF65-F5344CB8AC3E}">
        <p14:creationId xmlns:p14="http://schemas.microsoft.com/office/powerpoint/2010/main" val="408354659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B230A4-29E7-9A08-AE3E-2A4D31CA59C0}"/>
              </a:ext>
            </a:extLst>
          </p:cNvPr>
          <p:cNvSpPr/>
          <p:nvPr/>
        </p:nvSpPr>
        <p:spPr>
          <a:xfrm>
            <a:off x="149753" y="177158"/>
            <a:ext cx="11858353" cy="6309824"/>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Date Placeholder 7">
            <a:extLst>
              <a:ext uri="{FF2B5EF4-FFF2-40B4-BE49-F238E27FC236}">
                <a16:creationId xmlns:a16="http://schemas.microsoft.com/office/drawing/2014/main" id="{D41FFF26-7206-2485-1F13-27063FEAED1F}"/>
              </a:ext>
            </a:extLst>
          </p:cNvPr>
          <p:cNvSpPr>
            <a:spLocks noGrp="1"/>
          </p:cNvSpPr>
          <p:nvPr>
            <p:ph type="dt" sz="half" idx="2"/>
          </p:nvPr>
        </p:nvSpPr>
        <p:spPr/>
        <p:txBody>
          <a:bodyPr/>
          <a:lstStyle/>
          <a:p>
            <a:fld id="{AAD2DF6D-B715-4785-8DEA-9165C638CF44}" type="datetime1">
              <a:rPr lang="en-US" smtClean="0"/>
              <a:t>1/2/2024</a:t>
            </a:fld>
            <a:endParaRPr lang="en-US" dirty="0"/>
          </a:p>
        </p:txBody>
      </p:sp>
      <p:sp>
        <p:nvSpPr>
          <p:cNvPr id="9" name="Slide Number Placeholder 8">
            <a:extLst>
              <a:ext uri="{FF2B5EF4-FFF2-40B4-BE49-F238E27FC236}">
                <a16:creationId xmlns:a16="http://schemas.microsoft.com/office/drawing/2014/main" id="{2FE44A2F-CAB2-F0CC-E3C6-CEEAF9AB060E}"/>
              </a:ext>
            </a:extLst>
          </p:cNvPr>
          <p:cNvSpPr>
            <a:spLocks noGrp="1"/>
          </p:cNvSpPr>
          <p:nvPr>
            <p:ph type="sldNum" sz="quarter" idx="4"/>
          </p:nvPr>
        </p:nvSpPr>
        <p:spPr/>
        <p:txBody>
          <a:bodyPr/>
          <a:lstStyle/>
          <a:p>
            <a:fld id="{294A09A9-5501-47C1-A89A-A340965A2BE2}" type="slidenum">
              <a:rPr lang="en-US" smtClean="0"/>
              <a:pPr/>
              <a:t>7</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D75A9B8E-EE2F-3669-33AD-49B3AAE96F41}"/>
                  </a:ext>
                </a:extLst>
              </p:cNvPr>
              <p:cNvGraphicFramePr>
                <a:graphicFrameLocks noGrp="1"/>
              </p:cNvGraphicFramePr>
              <p:nvPr>
                <p:extLst>
                  <p:ext uri="{D42A27DB-BD31-4B8C-83A1-F6EECF244321}">
                    <p14:modId xmlns:p14="http://schemas.microsoft.com/office/powerpoint/2010/main" val="3919431708"/>
                  </p:ext>
                </p:extLst>
              </p:nvPr>
            </p:nvGraphicFramePr>
            <p:xfrm>
              <a:off x="271055" y="269967"/>
              <a:ext cx="11633562" cy="612212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title="Microsoft Power BI">
                <a:extLst>
                  <a:ext uri="{FF2B5EF4-FFF2-40B4-BE49-F238E27FC236}">
                    <a16:creationId xmlns:a16="http://schemas.microsoft.com/office/drawing/2014/main" id="{D75A9B8E-EE2F-3669-33AD-49B3AAE96F41}"/>
                  </a:ext>
                </a:extLst>
              </p:cNvPr>
              <p:cNvPicPr>
                <a:picLocks noGrp="1" noRot="1" noChangeAspect="1" noMove="1" noResize="1" noEditPoints="1" noAdjustHandles="1" noChangeArrowheads="1" noChangeShapeType="1"/>
              </p:cNvPicPr>
              <p:nvPr/>
            </p:nvPicPr>
            <p:blipFill>
              <a:blip r:embed="rId4"/>
              <a:stretch>
                <a:fillRect/>
              </a:stretch>
            </p:blipFill>
            <p:spPr>
              <a:xfrm>
                <a:off x="271055" y="269967"/>
                <a:ext cx="11633562" cy="6122124"/>
              </a:xfrm>
              <a:prstGeom prst="rect">
                <a:avLst/>
              </a:prstGeom>
            </p:spPr>
          </p:pic>
        </mc:Fallback>
      </mc:AlternateContent>
    </p:spTree>
    <p:extLst>
      <p:ext uri="{BB962C8B-B14F-4D97-AF65-F5344CB8AC3E}">
        <p14:creationId xmlns:p14="http://schemas.microsoft.com/office/powerpoint/2010/main" val="26167978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A7F856B4-BFFA-FB0E-D134-ECD57C6297B4}"/>
              </a:ext>
            </a:extLst>
          </p:cNvPr>
          <p:cNvSpPr/>
          <p:nvPr/>
        </p:nvSpPr>
        <p:spPr>
          <a:xfrm>
            <a:off x="6274826" y="1184365"/>
            <a:ext cx="5615779" cy="5373187"/>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D10B907-11AE-DA45-2AD7-2E04E157F177}"/>
              </a:ext>
            </a:extLst>
          </p:cNvPr>
          <p:cNvSpPr/>
          <p:nvPr/>
        </p:nvSpPr>
        <p:spPr>
          <a:xfrm>
            <a:off x="88335" y="1184366"/>
            <a:ext cx="5615779" cy="5373187"/>
          </a:xfrm>
          <a:prstGeom prst="rect">
            <a:avLst/>
          </a:prstGeom>
          <a:solidFill>
            <a:srgbClr val="353F37"/>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C3C30D-5D7D-B0E1-E3C8-137A3AA3E6AB}"/>
              </a:ext>
            </a:extLst>
          </p:cNvPr>
          <p:cNvSpPr txBox="1"/>
          <p:nvPr/>
        </p:nvSpPr>
        <p:spPr>
          <a:xfrm>
            <a:off x="547664" y="421050"/>
            <a:ext cx="4697120" cy="369332"/>
          </a:xfrm>
          <a:prstGeom prst="rect">
            <a:avLst/>
          </a:prstGeom>
          <a:noFill/>
        </p:spPr>
        <p:txBody>
          <a:bodyPr wrap="none" rtlCol="0">
            <a:spAutoFit/>
          </a:bodyPr>
          <a:lstStyle/>
          <a:p>
            <a:r>
              <a:rPr lang="en-US" dirty="0"/>
              <a:t>Total Quantity of Opioids Seized by Year</a:t>
            </a:r>
          </a:p>
        </p:txBody>
      </p:sp>
      <p:sp>
        <p:nvSpPr>
          <p:cNvPr id="6" name="TextBox 5">
            <a:extLst>
              <a:ext uri="{FF2B5EF4-FFF2-40B4-BE49-F238E27FC236}">
                <a16:creationId xmlns:a16="http://schemas.microsoft.com/office/drawing/2014/main" id="{701F0B67-81FC-A785-4F5B-EF29D4719013}"/>
              </a:ext>
            </a:extLst>
          </p:cNvPr>
          <p:cNvSpPr txBox="1"/>
          <p:nvPr/>
        </p:nvSpPr>
        <p:spPr>
          <a:xfrm>
            <a:off x="6868006" y="421050"/>
            <a:ext cx="4429418" cy="369332"/>
          </a:xfrm>
          <a:prstGeom prst="rect">
            <a:avLst/>
          </a:prstGeom>
          <a:noFill/>
        </p:spPr>
        <p:txBody>
          <a:bodyPr wrap="none" rtlCol="0">
            <a:spAutoFit/>
          </a:bodyPr>
          <a:lstStyle/>
          <a:p>
            <a:r>
              <a:rPr lang="en-US" dirty="0"/>
              <a:t>Regional Variations in Opioid Seizures</a:t>
            </a:r>
          </a:p>
        </p:txBody>
      </p:sp>
      <p:pic>
        <p:nvPicPr>
          <p:cNvPr id="89" name="Picture 88" descr="A graph with lines and numbers&#10;&#10;Description automatically generated with medium confidence">
            <a:extLst>
              <a:ext uri="{FF2B5EF4-FFF2-40B4-BE49-F238E27FC236}">
                <a16:creationId xmlns:a16="http://schemas.microsoft.com/office/drawing/2014/main" id="{37D69B88-AC3C-BB39-1B79-B8A06ACF1D26}"/>
              </a:ext>
            </a:extLst>
          </p:cNvPr>
          <p:cNvPicPr>
            <a:picLocks noChangeAspect="1"/>
          </p:cNvPicPr>
          <p:nvPr/>
        </p:nvPicPr>
        <p:blipFill rotWithShape="1">
          <a:blip r:embed="rId3"/>
          <a:srcRect t="4329" r="67071"/>
          <a:stretch/>
        </p:blipFill>
        <p:spPr>
          <a:xfrm>
            <a:off x="174316" y="1255115"/>
            <a:ext cx="5455090" cy="5224062"/>
          </a:xfrm>
          <a:prstGeom prst="rect">
            <a:avLst/>
          </a:prstGeom>
        </p:spPr>
      </p:pic>
      <p:pic>
        <p:nvPicPr>
          <p:cNvPr id="91" name="Picture 90" descr="A graph with lines and numbers&#10;&#10;Description automatically generated with medium confidence">
            <a:extLst>
              <a:ext uri="{FF2B5EF4-FFF2-40B4-BE49-F238E27FC236}">
                <a16:creationId xmlns:a16="http://schemas.microsoft.com/office/drawing/2014/main" id="{75CDAAF1-BF1B-5B0F-B39D-B7034CE98D89}"/>
              </a:ext>
            </a:extLst>
          </p:cNvPr>
          <p:cNvPicPr>
            <a:picLocks noChangeAspect="1"/>
          </p:cNvPicPr>
          <p:nvPr/>
        </p:nvPicPr>
        <p:blipFill rotWithShape="1">
          <a:blip r:embed="rId3"/>
          <a:srcRect l="67574" t="4546"/>
          <a:stretch/>
        </p:blipFill>
        <p:spPr>
          <a:xfrm>
            <a:off x="6355171" y="1245326"/>
            <a:ext cx="5455090" cy="5233851"/>
          </a:xfrm>
          <a:prstGeom prst="rect">
            <a:avLst/>
          </a:prstGeom>
        </p:spPr>
      </p:pic>
      <mc:AlternateContent xmlns:mc="http://schemas.openxmlformats.org/markup-compatibility/2006">
        <mc:Choice xmlns:p14="http://schemas.microsoft.com/office/powerpoint/2010/main" Requires="p14">
          <p:contentPart p14:bwMode="auto" r:id="rId4">
            <p14:nvContentPartPr>
              <p14:cNvPr id="95" name="Ink 94">
                <a:extLst>
                  <a:ext uri="{FF2B5EF4-FFF2-40B4-BE49-F238E27FC236}">
                    <a16:creationId xmlns:a16="http://schemas.microsoft.com/office/drawing/2014/main" id="{177A895C-591F-4819-1E04-BE5117BCD1CF}"/>
                  </a:ext>
                </a:extLst>
              </p14:cNvPr>
              <p14:cNvContentPartPr/>
              <p14:nvPr/>
            </p14:nvContentPartPr>
            <p14:xfrm>
              <a:off x="10932857" y="1793674"/>
              <a:ext cx="554040" cy="124560"/>
            </p14:xfrm>
          </p:contentPart>
        </mc:Choice>
        <mc:Fallback>
          <p:pic>
            <p:nvPicPr>
              <p:cNvPr id="95" name="Ink 94">
                <a:extLst>
                  <a:ext uri="{FF2B5EF4-FFF2-40B4-BE49-F238E27FC236}">
                    <a16:creationId xmlns:a16="http://schemas.microsoft.com/office/drawing/2014/main" id="{177A895C-591F-4819-1E04-BE5117BCD1CF}"/>
                  </a:ext>
                </a:extLst>
              </p:cNvPr>
              <p:cNvPicPr/>
              <p:nvPr/>
            </p:nvPicPr>
            <p:blipFill>
              <a:blip r:embed="rId5"/>
              <a:stretch>
                <a:fillRect/>
              </a:stretch>
            </p:blipFill>
            <p:spPr>
              <a:xfrm>
                <a:off x="10897217" y="1757674"/>
                <a:ext cx="6256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6" name="Ink 95">
                <a:extLst>
                  <a:ext uri="{FF2B5EF4-FFF2-40B4-BE49-F238E27FC236}">
                    <a16:creationId xmlns:a16="http://schemas.microsoft.com/office/drawing/2014/main" id="{60BE35A8-8219-8237-C0E4-0CD94E86AB22}"/>
                  </a:ext>
                </a:extLst>
              </p14:cNvPr>
              <p14:cNvContentPartPr/>
              <p14:nvPr/>
            </p14:nvContentPartPr>
            <p14:xfrm>
              <a:off x="10100537" y="1802314"/>
              <a:ext cx="804240" cy="122400"/>
            </p14:xfrm>
          </p:contentPart>
        </mc:Choice>
        <mc:Fallback>
          <p:pic>
            <p:nvPicPr>
              <p:cNvPr id="96" name="Ink 95">
                <a:extLst>
                  <a:ext uri="{FF2B5EF4-FFF2-40B4-BE49-F238E27FC236}">
                    <a16:creationId xmlns:a16="http://schemas.microsoft.com/office/drawing/2014/main" id="{60BE35A8-8219-8237-C0E4-0CD94E86AB22}"/>
                  </a:ext>
                </a:extLst>
              </p:cNvPr>
              <p:cNvPicPr/>
              <p:nvPr/>
            </p:nvPicPr>
            <p:blipFill>
              <a:blip r:embed="rId7"/>
              <a:stretch>
                <a:fillRect/>
              </a:stretch>
            </p:blipFill>
            <p:spPr>
              <a:xfrm>
                <a:off x="10064537" y="1766674"/>
                <a:ext cx="8758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9" name="Ink 98">
                <a:extLst>
                  <a:ext uri="{FF2B5EF4-FFF2-40B4-BE49-F238E27FC236}">
                    <a16:creationId xmlns:a16="http://schemas.microsoft.com/office/drawing/2014/main" id="{2232EE52-2BAE-4A10-C20F-64C31F7C8B83}"/>
                  </a:ext>
                </a:extLst>
              </p14:cNvPr>
              <p14:cNvContentPartPr>
                <a14:cpLocks xmlns:a14="http://schemas.microsoft.com/office/drawing/2010/main" noGrp="1" noRot="1" noMove="1" noResize="1" noEditPoints="1" noAdjustHandles="1" noChangeArrowheads="1" noChangeShapeType="1"/>
              </p14:cNvContentPartPr>
              <p14:nvPr/>
            </p14:nvContentPartPr>
            <p14:xfrm>
              <a:off x="10023497" y="1374994"/>
              <a:ext cx="1587240" cy="828720"/>
            </p14:xfrm>
          </p:contentPart>
        </mc:Choice>
        <mc:Fallback>
          <p:pic>
            <p:nvPicPr>
              <p:cNvPr id="99" name="Ink 98">
                <a:extLst>
                  <a:ext uri="{FF2B5EF4-FFF2-40B4-BE49-F238E27FC236}">
                    <a16:creationId xmlns:a16="http://schemas.microsoft.com/office/drawing/2014/main" id="{2232EE52-2BAE-4A10-C20F-64C31F7C8B83}"/>
                  </a:ext>
                </a:extLst>
              </p:cNvPr>
              <p:cNvPicPr>
                <a:picLocks noGrp="1" noRot="1" noMove="1" noResize="1" noEditPoints="1" noAdjustHandles="1" noChangeArrowheads="1" noChangeShapeType="1"/>
              </p:cNvPicPr>
              <p:nvPr/>
            </p:nvPicPr>
            <p:blipFill>
              <a:blip r:embed="rId9"/>
              <a:stretch>
                <a:fillRect/>
              </a:stretch>
            </p:blipFill>
            <p:spPr>
              <a:xfrm>
                <a:off x="9960857" y="1312354"/>
                <a:ext cx="1712880" cy="954360"/>
              </a:xfrm>
              <a:prstGeom prst="rect">
                <a:avLst/>
              </a:prstGeom>
            </p:spPr>
          </p:pic>
        </mc:Fallback>
      </mc:AlternateContent>
      <p:grpSp>
        <p:nvGrpSpPr>
          <p:cNvPr id="110" name="Group 109">
            <a:extLst>
              <a:ext uri="{FF2B5EF4-FFF2-40B4-BE49-F238E27FC236}">
                <a16:creationId xmlns:a16="http://schemas.microsoft.com/office/drawing/2014/main" id="{000EA765-56FD-6493-5AF5-8CAA45087E30}"/>
              </a:ext>
            </a:extLst>
          </p:cNvPr>
          <p:cNvGrpSpPr/>
          <p:nvPr/>
        </p:nvGrpSpPr>
        <p:grpSpPr>
          <a:xfrm>
            <a:off x="10069577" y="1384354"/>
            <a:ext cx="1540800" cy="991440"/>
            <a:chOff x="10069577" y="1384354"/>
            <a:chExt cx="1540800" cy="991440"/>
          </a:xfrm>
        </p:grpSpPr>
        <mc:AlternateContent xmlns:mc="http://schemas.openxmlformats.org/markup-compatibility/2006">
          <mc:Choice xmlns:p14="http://schemas.microsoft.com/office/powerpoint/2010/main" Requires="p14">
            <p:contentPart p14:bwMode="auto" r:id="rId10">
              <p14:nvContentPartPr>
                <p14:cNvPr id="100" name="Ink 99">
                  <a:extLst>
                    <a:ext uri="{FF2B5EF4-FFF2-40B4-BE49-F238E27FC236}">
                      <a16:creationId xmlns:a16="http://schemas.microsoft.com/office/drawing/2014/main" id="{1BFC6237-D214-4A75-03B0-42114C33BDC5}"/>
                    </a:ext>
                  </a:extLst>
                </p14:cNvPr>
                <p14:cNvContentPartPr/>
                <p14:nvPr/>
              </p14:nvContentPartPr>
              <p14:xfrm>
                <a:off x="11454857" y="1384354"/>
                <a:ext cx="155520" cy="600120"/>
              </p14:xfrm>
            </p:contentPart>
          </mc:Choice>
          <mc:Fallback>
            <p:pic>
              <p:nvPicPr>
                <p:cNvPr id="100" name="Ink 99">
                  <a:extLst>
                    <a:ext uri="{FF2B5EF4-FFF2-40B4-BE49-F238E27FC236}">
                      <a16:creationId xmlns:a16="http://schemas.microsoft.com/office/drawing/2014/main" id="{1BFC6237-D214-4A75-03B0-42114C33BDC5}"/>
                    </a:ext>
                  </a:extLst>
                </p:cNvPr>
                <p:cNvPicPr/>
                <p:nvPr/>
              </p:nvPicPr>
              <p:blipFill>
                <a:blip r:embed="rId11"/>
                <a:stretch>
                  <a:fillRect/>
                </a:stretch>
              </p:blipFill>
              <p:spPr>
                <a:xfrm>
                  <a:off x="11392217" y="1321714"/>
                  <a:ext cx="281160" cy="72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1" name="Ink 100">
                  <a:extLst>
                    <a:ext uri="{FF2B5EF4-FFF2-40B4-BE49-F238E27FC236}">
                      <a16:creationId xmlns:a16="http://schemas.microsoft.com/office/drawing/2014/main" id="{404045A6-B8A7-5C60-5DFA-BBE563BA29EC}"/>
                    </a:ext>
                  </a:extLst>
                </p14:cNvPr>
                <p14:cNvContentPartPr/>
                <p14:nvPr/>
              </p14:nvContentPartPr>
              <p14:xfrm>
                <a:off x="11534417" y="1750114"/>
                <a:ext cx="74160" cy="227520"/>
              </p14:xfrm>
            </p:contentPart>
          </mc:Choice>
          <mc:Fallback>
            <p:pic>
              <p:nvPicPr>
                <p:cNvPr id="101" name="Ink 100">
                  <a:extLst>
                    <a:ext uri="{FF2B5EF4-FFF2-40B4-BE49-F238E27FC236}">
                      <a16:creationId xmlns:a16="http://schemas.microsoft.com/office/drawing/2014/main" id="{404045A6-B8A7-5C60-5DFA-BBE563BA29EC}"/>
                    </a:ext>
                  </a:extLst>
                </p:cNvPr>
                <p:cNvPicPr/>
                <p:nvPr/>
              </p:nvPicPr>
              <p:blipFill>
                <a:blip r:embed="rId13"/>
                <a:stretch>
                  <a:fillRect/>
                </a:stretch>
              </p:blipFill>
              <p:spPr>
                <a:xfrm>
                  <a:off x="11471777" y="1687114"/>
                  <a:ext cx="19980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3" name="Ink 102">
                  <a:extLst>
                    <a:ext uri="{FF2B5EF4-FFF2-40B4-BE49-F238E27FC236}">
                      <a16:creationId xmlns:a16="http://schemas.microsoft.com/office/drawing/2014/main" id="{414F26D2-1A7F-75CF-C0FA-EDADF5DFA5FE}"/>
                    </a:ext>
                  </a:extLst>
                </p14:cNvPr>
                <p14:cNvContentPartPr/>
                <p14:nvPr/>
              </p14:nvContentPartPr>
              <p14:xfrm>
                <a:off x="11608217" y="1898074"/>
                <a:ext cx="360" cy="360"/>
              </p14:xfrm>
            </p:contentPart>
          </mc:Choice>
          <mc:Fallback>
            <p:pic>
              <p:nvPicPr>
                <p:cNvPr id="103" name="Ink 102">
                  <a:extLst>
                    <a:ext uri="{FF2B5EF4-FFF2-40B4-BE49-F238E27FC236}">
                      <a16:creationId xmlns:a16="http://schemas.microsoft.com/office/drawing/2014/main" id="{414F26D2-1A7F-75CF-C0FA-EDADF5DFA5FE}"/>
                    </a:ext>
                  </a:extLst>
                </p:cNvPr>
                <p:cNvPicPr/>
                <p:nvPr/>
              </p:nvPicPr>
              <p:blipFill>
                <a:blip r:embed="rId15"/>
                <a:stretch>
                  <a:fillRect/>
                </a:stretch>
              </p:blipFill>
              <p:spPr>
                <a:xfrm>
                  <a:off x="11545577" y="1835434"/>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5" name="Ink 104">
                  <a:extLst>
                    <a:ext uri="{FF2B5EF4-FFF2-40B4-BE49-F238E27FC236}">
                      <a16:creationId xmlns:a16="http://schemas.microsoft.com/office/drawing/2014/main" id="{0E19AC61-B59B-AC10-4FF6-280F295D332C}"/>
                    </a:ext>
                  </a:extLst>
                </p14:cNvPr>
                <p14:cNvContentPartPr/>
                <p14:nvPr/>
              </p14:nvContentPartPr>
              <p14:xfrm>
                <a:off x="11040857" y="1392994"/>
                <a:ext cx="454680" cy="42120"/>
              </p14:xfrm>
            </p:contentPart>
          </mc:Choice>
          <mc:Fallback>
            <p:pic>
              <p:nvPicPr>
                <p:cNvPr id="105" name="Ink 104">
                  <a:extLst>
                    <a:ext uri="{FF2B5EF4-FFF2-40B4-BE49-F238E27FC236}">
                      <a16:creationId xmlns:a16="http://schemas.microsoft.com/office/drawing/2014/main" id="{0E19AC61-B59B-AC10-4FF6-280F295D332C}"/>
                    </a:ext>
                  </a:extLst>
                </p:cNvPr>
                <p:cNvPicPr/>
                <p:nvPr/>
              </p:nvPicPr>
              <p:blipFill>
                <a:blip r:embed="rId17"/>
                <a:stretch>
                  <a:fillRect/>
                </a:stretch>
              </p:blipFill>
              <p:spPr>
                <a:xfrm>
                  <a:off x="10977857" y="1329994"/>
                  <a:ext cx="5803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6" name="Ink 105">
                  <a:extLst>
                    <a:ext uri="{FF2B5EF4-FFF2-40B4-BE49-F238E27FC236}">
                      <a16:creationId xmlns:a16="http://schemas.microsoft.com/office/drawing/2014/main" id="{3271ACB9-7AAB-DEAA-44C6-47CB3C8D4A3F}"/>
                    </a:ext>
                  </a:extLst>
                </p14:cNvPr>
                <p14:cNvContentPartPr/>
                <p14:nvPr/>
              </p14:nvContentPartPr>
              <p14:xfrm>
                <a:off x="11094497" y="1384354"/>
                <a:ext cx="360" cy="360"/>
              </p14:xfrm>
            </p:contentPart>
          </mc:Choice>
          <mc:Fallback>
            <p:pic>
              <p:nvPicPr>
                <p:cNvPr id="106" name="Ink 105">
                  <a:extLst>
                    <a:ext uri="{FF2B5EF4-FFF2-40B4-BE49-F238E27FC236}">
                      <a16:creationId xmlns:a16="http://schemas.microsoft.com/office/drawing/2014/main" id="{3271ACB9-7AAB-DEAA-44C6-47CB3C8D4A3F}"/>
                    </a:ext>
                  </a:extLst>
                </p:cNvPr>
                <p:cNvPicPr/>
                <p:nvPr/>
              </p:nvPicPr>
              <p:blipFill>
                <a:blip r:embed="rId15"/>
                <a:stretch>
                  <a:fillRect/>
                </a:stretch>
              </p:blipFill>
              <p:spPr>
                <a:xfrm>
                  <a:off x="11031857" y="1321714"/>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8" name="Ink 107">
                  <a:extLst>
                    <a:ext uri="{FF2B5EF4-FFF2-40B4-BE49-F238E27FC236}">
                      <a16:creationId xmlns:a16="http://schemas.microsoft.com/office/drawing/2014/main" id="{677D94CF-D665-D914-C52C-B47F4E662829}"/>
                    </a:ext>
                  </a:extLst>
                </p14:cNvPr>
                <p14:cNvContentPartPr/>
                <p14:nvPr/>
              </p14:nvContentPartPr>
              <p14:xfrm>
                <a:off x="10069577" y="1504954"/>
                <a:ext cx="1347480" cy="870840"/>
              </p14:xfrm>
            </p:contentPart>
          </mc:Choice>
          <mc:Fallback>
            <p:pic>
              <p:nvPicPr>
                <p:cNvPr id="108" name="Ink 107">
                  <a:extLst>
                    <a:ext uri="{FF2B5EF4-FFF2-40B4-BE49-F238E27FC236}">
                      <a16:creationId xmlns:a16="http://schemas.microsoft.com/office/drawing/2014/main" id="{677D94CF-D665-D914-C52C-B47F4E662829}"/>
                    </a:ext>
                  </a:extLst>
                </p:cNvPr>
                <p:cNvPicPr/>
                <p:nvPr/>
              </p:nvPicPr>
              <p:blipFill>
                <a:blip r:embed="rId20"/>
                <a:stretch>
                  <a:fillRect/>
                </a:stretch>
              </p:blipFill>
              <p:spPr>
                <a:xfrm>
                  <a:off x="10006937" y="1442314"/>
                  <a:ext cx="1473120" cy="996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9" name="Ink 108">
                  <a:extLst>
                    <a:ext uri="{FF2B5EF4-FFF2-40B4-BE49-F238E27FC236}">
                      <a16:creationId xmlns:a16="http://schemas.microsoft.com/office/drawing/2014/main" id="{EF943DFC-DFD8-07D0-613E-9EAFA3210ED7}"/>
                    </a:ext>
                  </a:extLst>
                </p14:cNvPr>
                <p14:cNvContentPartPr/>
                <p14:nvPr/>
              </p14:nvContentPartPr>
              <p14:xfrm>
                <a:off x="10466657" y="2011474"/>
                <a:ext cx="924480" cy="54360"/>
              </p14:xfrm>
            </p:contentPart>
          </mc:Choice>
          <mc:Fallback>
            <p:pic>
              <p:nvPicPr>
                <p:cNvPr id="109" name="Ink 108">
                  <a:extLst>
                    <a:ext uri="{FF2B5EF4-FFF2-40B4-BE49-F238E27FC236}">
                      <a16:creationId xmlns:a16="http://schemas.microsoft.com/office/drawing/2014/main" id="{EF943DFC-DFD8-07D0-613E-9EAFA3210ED7}"/>
                    </a:ext>
                  </a:extLst>
                </p:cNvPr>
                <p:cNvPicPr/>
                <p:nvPr/>
              </p:nvPicPr>
              <p:blipFill>
                <a:blip r:embed="rId22"/>
                <a:stretch>
                  <a:fillRect/>
                </a:stretch>
              </p:blipFill>
              <p:spPr>
                <a:xfrm>
                  <a:off x="10403657" y="1948474"/>
                  <a:ext cx="1050120" cy="180000"/>
                </a:xfrm>
                <a:prstGeom prst="rect">
                  <a:avLst/>
                </a:prstGeom>
              </p:spPr>
            </p:pic>
          </mc:Fallback>
        </mc:AlternateContent>
      </p:grpSp>
      <p:sp>
        <p:nvSpPr>
          <p:cNvPr id="98" name="Rectangle 97">
            <a:extLst>
              <a:ext uri="{FF2B5EF4-FFF2-40B4-BE49-F238E27FC236}">
                <a16:creationId xmlns:a16="http://schemas.microsoft.com/office/drawing/2014/main" id="{615CA7E7-4987-A037-778C-3902673E1D82}"/>
              </a:ext>
            </a:extLst>
          </p:cNvPr>
          <p:cNvSpPr/>
          <p:nvPr/>
        </p:nvSpPr>
        <p:spPr>
          <a:xfrm>
            <a:off x="9868296" y="1448348"/>
            <a:ext cx="322217" cy="113212"/>
          </a:xfrm>
          <a:prstGeom prst="rect">
            <a:avLst/>
          </a:prstGeom>
          <a:solidFill>
            <a:srgbClr val="3274A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13874D3-60C0-EFEA-B179-80AFF33DB5D7}"/>
              </a:ext>
            </a:extLst>
          </p:cNvPr>
          <p:cNvSpPr/>
          <p:nvPr/>
        </p:nvSpPr>
        <p:spPr>
          <a:xfrm>
            <a:off x="9868295" y="1698821"/>
            <a:ext cx="322217" cy="113212"/>
          </a:xfrm>
          <a:prstGeom prst="rect">
            <a:avLst/>
          </a:prstGeom>
          <a:solidFill>
            <a:srgbClr val="3A923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0BDF2319-9D16-DD81-0205-1B76C8C86D60}"/>
              </a:ext>
            </a:extLst>
          </p:cNvPr>
          <p:cNvSpPr txBox="1"/>
          <p:nvPr/>
        </p:nvSpPr>
        <p:spPr>
          <a:xfrm>
            <a:off x="10261455" y="1409446"/>
            <a:ext cx="1475084" cy="230832"/>
          </a:xfrm>
          <a:prstGeom prst="rect">
            <a:avLst/>
          </a:prstGeom>
          <a:noFill/>
        </p:spPr>
        <p:txBody>
          <a:bodyPr wrap="none" rtlCol="0">
            <a:spAutoFit/>
          </a:bodyPr>
          <a:lstStyle/>
          <a:p>
            <a:r>
              <a:rPr lang="en-US" sz="900" dirty="0"/>
              <a:t>Coastal/Interior border</a:t>
            </a:r>
          </a:p>
        </p:txBody>
      </p:sp>
      <p:sp>
        <p:nvSpPr>
          <p:cNvPr id="112" name="TextBox 111">
            <a:extLst>
              <a:ext uri="{FF2B5EF4-FFF2-40B4-BE49-F238E27FC236}">
                <a16:creationId xmlns:a16="http://schemas.microsoft.com/office/drawing/2014/main" id="{7A74453A-33B7-CBE9-E266-62096CBB6503}"/>
              </a:ext>
            </a:extLst>
          </p:cNvPr>
          <p:cNvSpPr txBox="1"/>
          <p:nvPr/>
        </p:nvSpPr>
        <p:spPr>
          <a:xfrm>
            <a:off x="10258489" y="1688086"/>
            <a:ext cx="1217000" cy="230832"/>
          </a:xfrm>
          <a:prstGeom prst="rect">
            <a:avLst/>
          </a:prstGeom>
          <a:noFill/>
        </p:spPr>
        <p:txBody>
          <a:bodyPr wrap="none" rtlCol="0">
            <a:spAutoFit/>
          </a:bodyPr>
          <a:lstStyle/>
          <a:p>
            <a:r>
              <a:rPr lang="en-US" sz="900" dirty="0"/>
              <a:t>Southwest Border</a:t>
            </a:r>
          </a:p>
        </p:txBody>
      </p:sp>
      <p:sp>
        <p:nvSpPr>
          <p:cNvPr id="113" name="Rectangle: Rounded Corners 112">
            <a:extLst>
              <a:ext uri="{FF2B5EF4-FFF2-40B4-BE49-F238E27FC236}">
                <a16:creationId xmlns:a16="http://schemas.microsoft.com/office/drawing/2014/main" id="{AF8F8917-70AF-8587-667A-6447982BF642}"/>
              </a:ext>
            </a:extLst>
          </p:cNvPr>
          <p:cNvSpPr/>
          <p:nvPr/>
        </p:nvSpPr>
        <p:spPr>
          <a:xfrm>
            <a:off x="9836469" y="1374994"/>
            <a:ext cx="1825910" cy="52308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13716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E9AE23-7D3B-5535-B397-D7A9D714B6DA}"/>
              </a:ext>
            </a:extLst>
          </p:cNvPr>
          <p:cNvSpPr/>
          <p:nvPr/>
        </p:nvSpPr>
        <p:spPr>
          <a:xfrm>
            <a:off x="228600" y="76199"/>
            <a:ext cx="11734800" cy="6686551"/>
          </a:xfrm>
          <a:prstGeom prst="rect">
            <a:avLst/>
          </a:prstGeom>
          <a:solidFill>
            <a:srgbClr val="353F3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53F37"/>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9024A28-564C-5FC3-6928-8F19A403B0DE}"/>
                  </a:ext>
                </a:extLst>
              </p14:cNvPr>
              <p14:cNvContentPartPr/>
              <p14:nvPr/>
            </p14:nvContentPartPr>
            <p14:xfrm>
              <a:off x="5143215" y="3219015"/>
              <a:ext cx="360" cy="360"/>
            </p14:xfrm>
          </p:contentPart>
        </mc:Choice>
        <mc:Fallback xmlns="">
          <p:pic>
            <p:nvPicPr>
              <p:cNvPr id="6" name="Ink 5">
                <a:extLst>
                  <a:ext uri="{FF2B5EF4-FFF2-40B4-BE49-F238E27FC236}">
                    <a16:creationId xmlns:a16="http://schemas.microsoft.com/office/drawing/2014/main" id="{79024A28-564C-5FC3-6928-8F19A403B0DE}"/>
                  </a:ext>
                </a:extLst>
              </p:cNvPr>
              <p:cNvPicPr/>
              <p:nvPr/>
            </p:nvPicPr>
            <p:blipFill>
              <a:blip r:embed="rId6"/>
              <a:stretch>
                <a:fillRect/>
              </a:stretch>
            </p:blipFill>
            <p:spPr>
              <a:xfrm>
                <a:off x="5107215" y="3183375"/>
                <a:ext cx="72000" cy="7200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E160EBD-FCEC-85BC-044D-CEA691702300}"/>
                  </a:ext>
                </a:extLst>
              </p:cNvPr>
              <p:cNvGraphicFramePr>
                <a:graphicFrameLocks noGrp="1"/>
              </p:cNvGraphicFramePr>
              <p:nvPr>
                <p:extLst>
                  <p:ext uri="{D42A27DB-BD31-4B8C-83A1-F6EECF244321}">
                    <p14:modId xmlns:p14="http://schemas.microsoft.com/office/powerpoint/2010/main" val="1500411561"/>
                  </p:ext>
                </p:extLst>
              </p:nvPr>
            </p:nvGraphicFramePr>
            <p:xfrm>
              <a:off x="330925" y="174171"/>
              <a:ext cx="11538857" cy="6487886"/>
            </p:xfrm>
            <a:graphic>
              <a:graphicData uri="http://schemas.microsoft.com/office/webextensions/webextension/2010/11">
                <we:webextensionref xmlns:we="http://schemas.microsoft.com/office/webextensions/webextension/2010/11" xmlns:r="http://schemas.openxmlformats.org/officeDocument/2006/relationships" r:id="rId7"/>
              </a:graphicData>
            </a:graphic>
          </p:graphicFrame>
        </mc:Choice>
        <mc:Fallback>
          <p:pic>
            <p:nvPicPr>
              <p:cNvPr id="2" name="Add-in 1" title="Microsoft Power BI">
                <a:extLst>
                  <a:ext uri="{FF2B5EF4-FFF2-40B4-BE49-F238E27FC236}">
                    <a16:creationId xmlns:a16="http://schemas.microsoft.com/office/drawing/2014/main" id="{FE160EBD-FCEC-85BC-044D-CEA691702300}"/>
                  </a:ext>
                </a:extLst>
              </p:cNvPr>
              <p:cNvPicPr>
                <a:picLocks noGrp="1" noRot="1" noChangeAspect="1" noMove="1" noResize="1" noEditPoints="1" noAdjustHandles="1" noChangeArrowheads="1" noChangeShapeType="1"/>
              </p:cNvPicPr>
              <p:nvPr/>
            </p:nvPicPr>
            <p:blipFill>
              <a:blip r:embed="rId8"/>
              <a:stretch>
                <a:fillRect/>
              </a:stretch>
            </p:blipFill>
            <p:spPr>
              <a:xfrm>
                <a:off x="330925" y="174171"/>
                <a:ext cx="11538857" cy="6487886"/>
              </a:xfrm>
              <a:prstGeom prst="rect">
                <a:avLst/>
              </a:prstGeom>
            </p:spPr>
          </p:pic>
        </mc:Fallback>
      </mc:AlternateContent>
    </p:spTree>
    <p:extLst>
      <p:ext uri="{BB962C8B-B14F-4D97-AF65-F5344CB8AC3E}">
        <p14:creationId xmlns:p14="http://schemas.microsoft.com/office/powerpoint/2010/main" val="1449781607"/>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33.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35.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46.png"/></Relationships>
</file>

<file path=ppt/webextensions/webextension1.xml><?xml version="1.0" encoding="utf-8"?>
<we:webextension xmlns:we="http://schemas.microsoft.com/office/webextensions/webextension/2010/11" id="{D6DACAE3-160C-4B56-A5A3-ED213AE41339}">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TO2/bMBD+KwZnobAsN4q9JbI7FY0RB1kKDyfxJDOhSYKkXKuG/nuPlII8OqRDA0SLeN+977s7My6ckdD9gAOyJbvW+vEA9nGSsoSp11iZ5mleZlCXc8yyi0tIF8FKGy+0cmx5Zh5sg/5euBZkCEjgz13CQMoNNEGqQTpMmEHrtAIpfuNgTCpvW+wThicjtYUQcuvBYwh7JHOSqZT0S0YZofLiiFus/IDeotHWj3Jd5zzj+bSaYUmvi8v5vCIfN2hjme/bh6SxsEIrD0JRAQHDii9qPs+/VrMFTKFKZ4ss4LWQfjQpu/XJWOqbptGZML4rfgRVIWexOYtu6OXMCi3bQ3ytX+Fb3doKb7GOKuWF7yiM1x7kzYoj+L1jPY1qYzUNMio7BBuxvf5VWDKhdMtpn7xfxFXTWGzAj+L6oyq8C8rJDVHJtcPJ6tnoW6tGItO/O9gR4oRq5Lgoz8zcDY1JIqfYg/VhE8sH4jTQQF7acrTXXWRiJezTssySN718sgH0u6f9Jt+HF0tb0EgabYeG/v/q7Pr4vRwiOyCdc3jo1jsDFW5AYcxvBn+Bw1mcDCgeCItvG/7fBV3EwNc9yDZQFY+fxSREoSgl/qvDWN4fByiWqK0EAAA=&quot;"/>
    <we:property name="creatorSessionId" value="&quot;15491ec6-cd11-4d4c-ba1a-5d529ee6f7ae&quot;"/>
    <we:property name="creatorTenantId" value="&quot;101da587-1843-4f52-8b8a-17b069c66d33&quot;"/>
    <we:property name="creatorUserId" value="&quot;10032002EA20E3F0&quot;"/>
    <we:property name="datasetId" value="&quot;ef2e416a-595d-499d-806e-e3f4c6b9d79f&quot;"/>
    <we:property name="embedUrl" value="&quot;/reportEmbed?reportId=26a5b459-2ec0-4d15-9a7f-1b15d4c5bb61&amp;config=eyJjbHVzdGVyVXJsIjoiaHR0cHM6Ly9XQUJJLVVTLUVBU1QtQS1QUklNQVJZLXJlZGlyZWN0LmFuYWx5c2lzLndpbmRvd3MubmV0IiwiZW1iZWRGZWF0dXJlcyI6eyJ1c2FnZU1ldHJpY3NWTmV4dCI6dHJ1ZX19&amp;disableSensitivityBanner=true&quot;"/>
    <we:property name="initialStateBookmark" value="&quot;H4sIAAAAAAAAA81US28aMRD+K8jnVcWrpXAjC72kCQiiXCJUDfbs4sTYlu2lbNH+9469GyVtD1xaqVzwfPOeb2YvTEhvFdT3cEQ2YzfGvBzBvfQGLGO6w1ar27v55vbb/fxuSbCxQRrt2ezCArgSw6P0FagYgcCnXcZAqTWUUSpAecyYReeNBiV/YGtMquAqbDKGZ6uMgxhyGyBgDHsic5Ip9+DDiDICD/KEW+ShRTdojQudXBQTMRKTPh/inl6fPo/HnHx8q01lXrePSVNhudEBpKYCIoZcTAsxnnzkwyn0gQ+G01HEC6lCZ7Kvl2frqG+aRm3jvObiBJqjYKk5h77t5cJyo6pjei1/wbemchw3WCSVDjLUFCaYAGq1EAjh4FlDo1o7Q4NMyhrBJexgvueOTCjdrN9k14uYl6XDEkInLv9VhQ9R2VsRlcJ47C3ejL5UuiNy8GcHO0K81KXqFuWNmYe2MUXk5AdwIW7i/pk4jTSQl3EC3U2dmFhI97osw+y3Xv6zATS71/0m3+d3S5vTSErj2ob+/ursmvR7P0R2RDrn+DBV8BY4rkFjym9bf4ntWZwtaBEJS28X/79KuoiWr0dQVaQqHT9LSYhCuVd4xSF+ElgqK1X3E7Gc4/OdBAAA&quot;"/>
    <we:property name="isFiltersActionButtonVisible" value="true"/>
    <we:property name="isFooterCollapsed" value="true"/>
    <we:property name="pageDisplayName" value="&quot;Duplicate of Page 2&quot;"/>
    <we:property name="pageName" value="&quot;ReportSectionff7d3d70c2eb7d36844c&quot;"/>
    <we:property name="pptInsertionSessionID" value="&quot;5D36CA76-A4EB-4250-B92D-14D732F02D85&quot;"/>
    <we:property name="reportEmbeddedTime" value="&quot;2023-12-07T20:27:36.477Z&quot;"/>
    <we:property name="reportName" value="&quot;FentanylCapstone&quot;"/>
    <we:property name="reportState" value="&quot;CONNECTED&quot;"/>
    <we:property name="reportUrl" value="&quot;/groups/me/reports/26a5b459-2ec0-4d15-9a7f-1b15d4c5bb61/ReportSectionff7d3d70c2eb7d36844c?bookmarkGuid=051e6d7c-fc98-4180-bbab-9bd9f4a62cfb&amp;bookmarkUsage=1&amp;ctid=101da587-1843-4f52-8b8a-17b069c66d33&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9FBB718C-0DC8-4402-9315-B116C60711B3}">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UPW/bMBD9KwVnofCHZLveEtWdjMKIiyyFhyN1UphQpEBSblRD/71HUkGSLskQoNUi8vF49/jukRdWSdcpGL5Di2zLro15aME+fJqzjOnXWFHnuF4iz8UyL/i6wNkypyjTeWm0Y9sL82Ab9LfS9aBCQgJ/njIGSh2gCbMalMOMdWid0aDkb0zBtORtj2PG8LFTxkJIefTgMaQ9UzjNicr885IqgvDyjEcUPqE32Bnrp3k+40X+pVotRFXwzXoj+KKmPS6tRppvx4eikVhptAepiUDAVnXOeVGvNvV6vgDMcyF4wGup/BTCh91jZ+ncpMbQBfmuqjNogRWLh7Po0lkurDSqb+No9wo/mt4KvMFIY6e99ENIs9+zkQQ6WEPyRWhAsBG7M79Ki6RWxbazMXu79FXTWGzAT9Pdx/JqQWHEvvV66tHsP6RZ4/uInghxUjdqMuuzO34k/kL1jvqPVaJU3oH14WLwe7JYcAUlMLZCez1EY3yV9sm7i+wv9v+iM+Pp6U5R6P2Li1KSBI2xifVH2fU0xu+lPqxFejjCwPTedSDwABpj1S7tlxjjyB6gq9CWOLbhv5ekferKLag+NCQ+MywWoUZJrvC9GyZ6fwAPSXTLFwUAAA==&quot;"/>
    <we:property name="creatorSessionId" value="&quot;a06d6702-4fd1-4f23-878c-67c035db3984&quot;"/>
    <we:property name="creatorTenantId" value="&quot;101da587-1843-4f52-8b8a-17b069c66d33&quot;"/>
    <we:property name="creatorUserId" value="&quot;10032002EA20E3F0&quot;"/>
    <we:property name="datasetId" value="&quot;ef2e416a-595d-499d-806e-e3f4c6b9d79f&quot;"/>
    <we:property name="design" value="{&quot;border&quot;:{&quot;isActive&quot;:false,&quot;color&quot;:&quot;#808080&quot;,&quot;width&quot;:4,&quot;transparency&quot;:0,&quot;dash&quot;:&quot;solid&quot;}}"/>
    <we:property name="embedUrl" value="&quot;/reportEmbed?reportId=26a5b459-2ec0-4d15-9a7f-1b15d4c5bb61&amp;config=eyJjbHVzdGVyVXJsIjoiaHR0cHM6Ly9XQUJJLVVTLUVBU1QtQS1QUklNQVJZLXJlZGlyZWN0LmFuYWx5c2lzLndpbmRvd3MubmV0IiwiZW1iZWRGZWF0dXJlcyI6eyJ1c2FnZU1ldHJpY3NWTmV4dCI6dHJ1ZX19&amp;disableSensitivityBanner=true&quot;"/>
    <we:property name="initialStateBookmark" value="&quot;H4sIAAAAAAAAA81UsW7bMBD9lYKzUNiO7LjeHFVd4iSGXWQpjOJEnRQmFEmQlBvV0L/3SClomsUdArRaRD4e7x7fPfLESuGMhO4WGmQrdqX1UwP26cOUJUyN2N3d9c16d/39dn2TE6yNF1o5tjoxD7ZGfy9cCzJkIPDbIWEg5RbqMKtAOkyYQeu0Ail+4hBMS9622CcMn43UFkLKvQePIe2RwmlOtacfL6gicC+OuEfuB3SHRls/ztNJMU8/lYsZL+fF8nLJi1lFe9ywGmmejw9FI7FMKw9CEYGALaq0KObVYlldTmeAacp5EfBKSD+GFF3+bCydm9ToTNBrXR5BcSxZPJxFN5zlxDIt2yaO8j/wvW4txx1GGrnywnchzWbDehJoazXJF6EOwUbsQf/ILJJaJVtN+uR86XVdW6zBj9P8fXk1IDFiX1o19mjyH9Ks8O+IHghxQtVyNOtvd3wd+HPZOuo/lgOl7AGsDxejeCSLBVdQAm1LtFddNMZnYV+8O0vesP8XnekPL3eKQh9fXZSMJKi1HVi/l10Pffxe68MapIcjDHTrnQGOW1AYq5phv8AYR/YAVYa2xLEN/40g7Yeu3INsQ0PiM8NiEWqUKCSe2RAeHxZpRXa/AJffWzsHBQAA&quot;"/>
    <we:property name="isFiltersActionButtonVisible" value="true"/>
    <we:property name="isFooterCollapsed" value="true"/>
    <we:property name="pageDisplayName" value="&quot;Duplicate of Page 2&quot;"/>
    <we:property name="pageName" value="&quot;ReportSection40b549d62cd5b878cb2f&quot;"/>
    <we:property name="pptInsertionSessionID" value="&quot;5D36CA76-A4EB-4250-B92D-14D732F02D85&quot;"/>
    <we:property name="reportEmbeddedTime" value="&quot;2023-12-07T14:57:03.872Z&quot;"/>
    <we:property name="reportName" value="&quot;FentanylCapstone&quot;"/>
    <we:property name="reportState" value="&quot;CONNECTED&quot;"/>
    <we:property name="reportUrl" value="&quot;/groups/me/reports/26a5b459-2ec0-4d15-9a7f-1b15d4c5bb61/ReportSection40b549d62cd5b878cb2f?bookmarkGuid=1e851098-4678-4471-9593-989c05b56ca5&amp;bookmarkUsage=1&amp;ctid=101da587-1843-4f52-8b8a-17b069c66d33&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A794DDD-E3E4-4DE4-B13F-5AA4FCBD8703}">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VUwW7bMAz9FUNnY7Dj1EF6S9LuFHRBM/Qy9EBLjKNVkQRJzuoE/fdRsoutQ4EVvWz1xeIjKfI9gTwzIb1V0N/AAdklWxrzcAD3kJUsZ/olVhV1Ma+ms7KEWpRzPuVToChjgzTas8szC+BaDHfSd6DihQR+u88ZKLWBNlo7UB5zZtF5o0HJEw7B5Aquw6ec4aNVxkG8chsgYLz2SOFkUyvlp4oqAg/yiFvkYUBv0RoXRrsqOV7Uk3oicD6fXTSToold+sGb2vx7fCyaGlsZHUBqaiBiO8FFVYsCZ00DBRm7epZwqcIY0vTXj9YRb1Kjt1G+hTiC5ihYIufQD1zObNG2DlsIo3n9wrkyqju8gm9N5zje4i65dJChjzXWa/ZE6m2cIW0TtER9MkLCCS3177PFzVW27XXYY5A8+2KlkcKnpM+dHpUsork3P1YOSXoRgfxf88i2QR46BTp8YA4byuJOpkl57vt1Npkh22VhD/ojEFsZHsfjvS9zT4iXulXjHvg1eF8HXlbiag8uxD3TfKeJjUNGScYJdMs+zdmVdM+rYJL/weS/nDGiHb/fKbED0uqMB9MFb4HjBjQmenaoJzHF0euCFlG9dHbxv5a0fQbx7kB1Ube0aFkqQnrKRuFbE8bufgJZOt9xGQYAAA==&quot;"/>
    <we:property name="creatorSessionId" value="&quot;bd7f4bc9-9c35-4fa1-b17d-64a5ae53a71d&quot;"/>
    <we:property name="creatorTenantId" value="&quot;101da587-1843-4f52-8b8a-17b069c66d33&quot;"/>
    <we:property name="creatorUserId" value="&quot;10032002EA20E3F0&quot;"/>
    <we:property name="datasetId" value="&quot;ef2e416a-595d-499d-806e-e3f4c6b9d79f&quot;"/>
    <we:property name="embedUrl" value="&quot;/reportEmbed?reportId=26a5b459-2ec0-4d15-9a7f-1b15d4c5bb61&amp;config=eyJjbHVzdGVyVXJsIjoiaHR0cHM6Ly9XQUJJLVVTLUVBU1QtQS1QUklNQVJZLXJlZGlyZWN0LmFuYWx5c2lzLndpbmRvd3MubmV0IiwiZW1iZWRGZWF0dXJlcyI6eyJ1c2FnZU1ldHJpY3NWTmV4dCI6dHJ1ZX19&amp;disableSensitivityBanner=true&quot;"/>
    <we:property name="initialStateBookmark" value="&quot;H4sIAAAAAAAAA9VUTW/bMAz9K4bOxpAPNEF7S9Ls0jQJkqGXoShoi3G0KpIg0VmdoP99lOxiHyhQoJeuvlh8JEW+J5BnIVVwGpolHFBciam1jwfwj1lf5MJ02Gp1czvZ3DwsJ7dzhq0jZU0QV2dB4CukOxVq0PEGBr/f5wK0XkMVrR3ogLlw6IM1oNUJ22B2ka/xORf45LT1EK/cEhDGa48czjbX7n8ZckUoSR1xiyW16Aad9dTZw36JF6PBaCDx8nJ8UQx6BXBOaL2pzbfjY9HU2MwaAmW4gYjtZCmHI9nDcVFAj43daJxwpakLKZr5k/PMm9VoXNRrIo9gSpQikfMYWi5nMakqjxVQZ87/cs6srg+v4Ftb+xI3uEsuQ4qaWGOxEM+s3tpb1jZBUzQnKxWc0HH/IZssr7NtY2iPpMps5ZRVMqSkr7XplOxFc29/zjyy9DIC+UfzyLakDrUGQ5+Yw5qzSq/SpLz0/TqbzLLtM9qD+QzEZraM4/Hel7lnJChT6W4P/B68by0vp3C2B09xzxQ/eGLjkHGS9RL9tElzdq38yyoY5P8w+S9njGnH709K4oC8OuPB1hQclLgGg4mea+spTHH8umBkVC+dffwvFG+fVrw70HXULS1akYqwnqrQ+EZCXL8itZWa+wVa/ifjCQYAAA==&quot;"/>
    <we:property name="isFiltersActionButtonVisible" value="true"/>
    <we:property name="isFooterCollapsed" value="true"/>
    <we:property name="pageDisplayName" value="&quot;Duplicate of Page 2&quot;"/>
    <we:property name="pageName" value="&quot;ReportSection31ce56262de9975b20ba&quot;"/>
    <we:property name="pptInsertionSessionID" value="&quot;5D36CA76-A4EB-4250-B92D-14D732F02D85&quot;"/>
    <we:property name="reportEmbeddedTime" value="&quot;2023-12-07T15:56:26.942Z&quot;"/>
    <we:property name="reportName" value="&quot;FentanylCapstone&quot;"/>
    <we:property name="reportState" value="&quot;CONNECTED&quot;"/>
    <we:property name="reportUrl" value="&quot;/groups/me/reports/26a5b459-2ec0-4d15-9a7f-1b15d4c5bb61/ReportSection31ce56262de9975b20ba?bookmarkGuid=004a5d74-b76c-4c52-ae68-e113eb92b127&amp;bookmarkUsage=1&amp;ctid=101da587-1843-4f52-8b8a-17b069c66d33&amp;fromEntryPoint=expor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7CA3CF0F-8B0B-471F-B275-4A455268D3BE}">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UTW/bMAz9K4HOxuDE6QbnlroZdhi6oBl6GYKCkSlHrSIakpzVC/LfR8ku1u7SYdiA+mLxQ+TjI6mTqLVvDfTXcECxEJdEDwdwD5OpyIR9qcP39VSWBeblXMo8L1Q9Q/aiNmiyXixOIoBrMNxq34GJAVn5bZsJMGYNTZQUGI+ZaNF5smD0Dxyc2RRch+dM4GNryEEMuQkQMIY9sjvLDGX6ruCMIIM+4gZlGLQ32JILo1yjml2UF2oup6iwLNVc5XzHD9YE83X/mDQBq8gG0JYBRJ2a5aqAfFqUCue7eTH7kCeASpswuuz61WPruG5mo28jfcv6CFZiLVJxDv1Qy0lUZLpDOq1e6DfUOYk3qJLJBh16DhMogLmTdLdHcWai1o6YxmTqEVzS7el75ZBZq8UiP2evQ1g2jcMGwiiu/g++SUUykjhZXl9NNr0NewxaTr60mnTtk/fHzo7dzN9wIZ/QkbZ/W8aWNV7bxoxD/2vKvg7VGeaoMp3nWcJ6AF3RYUfVHlyIm7a755mNY8aRyNXoLvs0aVfaPS3DLPutyLfZ4vP2aY05yP2z3ayYrYbcUNe/3pDtOX3PmRQH5DcrHqgLvgWJa7CYsrfDfY3Jj+cN+LGox7OL/8+aWzU08hZMF3uYXjiRknBv9c7gn14Y4f0ERUQ4W5IFAAA=&quot;"/>
    <we:property name="creatorSessionId" value="&quot;f9bac887-7e53-4d33-8dce-b669064a36f1&quot;"/>
    <we:property name="creatorTenantId" value="&quot;101da587-1843-4f52-8b8a-17b069c66d33&quot;"/>
    <we:property name="creatorUserId" value="&quot;10032002EA20E3F0&quot;"/>
    <we:property name="datasetId" value="&quot;ef2e416a-595d-499d-806e-e3f4c6b9d79f&quot;"/>
    <we:property name="embedUrl" value="&quot;/reportEmbed?reportId=26a5b459-2ec0-4d15-9a7f-1b15d4c5bb61&amp;config=eyJjbHVzdGVyVXJsIjoiaHR0cHM6Ly9XQUJJLVVTLUVBU1QtQS1QUklNQVJZLXJlZGlyZWN0LmFuYWx5c2lzLndpbmRvd3MubmV0IiwiZW1iZWRGZWF0dXJlcyI6eyJ1c2FnZU1ldHJpY3NWTmV4dCI6dHJ1ZX19&amp;disableSensitivityBanner=true&quot;"/>
    <we:property name="initialStateBookmark" value="&quot;H4sIAAAAAAAAA81US2/bMAz+K4HOxuA8iiG5pW6GAV2TIBl6GYKAsSlHrSIakpzVC/zfR8ku1u0SYNiA+mKRosiPHx8XUShXaWiWcEIxE7dEzyewz4OhSITpdavV/cN8c79fzh8WrKbKKzJOzC7Cgy3RPypXgw4eWPltlwjQeg1lkCRoh4mo0DoyoNUP7Iz5ytsa20TgS6XJQnC59eAxuD2zOcsce/hhzBEh9+qMW8x9p91gRdb3coFydDO9kZN8iBKnUzmRKb9x3W2Eed0+BI3AMjIelGEAQSdHqRxDOhxPJU4Ok/HoYxoBSqV9b3JoFi+V5byZjaYKfM2LM5gcCxGTs+i6XC4iI12f4mnxm35Ltc1xgzJeGa98w248edD7nPZHFC0TtbbENMarBsFG3ZG+ZxaZtULM0ja5DmFelhZL8L24+D/4BhnlgcTBfHk32DbGH9GrfLCqFKnCRetPtemrmb7jRD6jJWX+No0da5wype6b/leXfe2y08xRpmvHvYRFBzqj04GyI1gfJu3wxD0b2ow9kS3Q3jax0+6UfR2GUfJHku+zxO3udYzZydOb2cyYrZJsl9e/npBdG7+3TIoT8s4KB6q9qyDHNRiM0avuvcJox/0GvCyK/mzD/4viUnWFfARdhxrGDSdiEK6tOmi88iDsPRFhRXQ/AQT0HmiCBQAA&quot;"/>
    <we:property name="isFiltersActionButtonVisible" value="true"/>
    <we:property name="isFooterCollapsed" value="true"/>
    <we:property name="pageDisplayName" value="&quot;Duplicate of Page 2&quot;"/>
    <we:property name="pageName" value="&quot;ReportSectiondef2595f4c1efe99f4f0&quot;"/>
    <we:property name="pptInsertionSessionID" value="&quot;5D36CA76-A4EB-4250-B92D-14D732F02D85&quot;"/>
    <we:property name="reportEmbeddedTime" value="&quot;2023-12-08T18:46:26.036Z&quot;"/>
    <we:property name="reportName" value="&quot;FentanylCapstone&quot;"/>
    <we:property name="reportState" value="&quot;CONNECTED&quot;"/>
    <we:property name="reportUrl" value="&quot;/groups/me/reports/26a5b459-2ec0-4d15-9a7f-1b15d4c5bb61/ReportSectiondef2595f4c1efe99f4f0?bookmarkGuid=5df6aa17-9c46-4ca9-9015-24fbe1875644&amp;bookmarkUsage=1&amp;ctid=101da587-1843-4f52-8b8a-17b069c66d33&amp;fromEntryPoint=export&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C4F5285A-7AEB-4296-AA23-ECA53939A11C}">
  <we:reference id="wa200003233" version="2.0.0.3" store="en-US" storeType="OMEX"/>
  <we:alternateReferences>
    <we:reference id="WA200003233" version="2.0.0.3" store="WA200003233" storeType="OMEX"/>
  </we:alternateReferences>
  <we:properties>
    <we:property name="pptInsertionSessionID" value="&quot;D4664E62-6BD8-4BF9-BFD6-7190747F57B6&quot;"/>
    <we:property name="reportUrl" value="&quot;/groups/me/reports/3756f271-59ef-40ec-b9eb-a1b57cbd82dc/ReportSection51bdc8f51ccfb91d54f2?bookmarkGuid=894d2125-cb79-45ec-8683-2ab2077f42eb&amp;bookmarkUsage=1&amp;ctid=101da587-1843-4f52-8b8a-17b069c66d33&amp;fromEntryPoint=export&quot;"/>
    <we:property name="reportName" value="&quot;OpioidCapstone&quot;"/>
    <we:property name="reportState" value="&quot;CONNECTED&quot;"/>
    <we:property name="embedUrl" value="&quot;/reportEmbed?reportId=3756f271-59ef-40ec-b9eb-a1b57cbd82dc&amp;config=eyJjbHVzdGVyVXJsIjoiaHR0cHM6Ly9XQUJJLVVTLUVBU1QtQS1QUklNQVJZLXJlZGlyZWN0LmFuYWx5c2lzLndpbmRvd3MubmV0IiwiZW1iZWRGZWF0dXJlcyI6eyJ1c2FnZU1ldHJpY3NWTmV4dCI6dHJ1ZSwiZGlzYWJsZUFuZ3VsYXJKU0Jvb3RzdHJhcFJlcG9ydEVtYmVkIjp0cnVlfX0%3D&amp;disableSensitivityBanner=true&quot;"/>
    <we:property name="pageName" value="&quot;ReportSection51bdc8f51ccfb91d54f2&quot;"/>
    <we:property name="pageDisplayName" value="&quot;Page 2&quot;"/>
    <we:property name="datasetId" value="&quot;9939c1f9-0ba0-48c9-af58-04386b0eca9d&quot;"/>
    <we:property name="backgroundColor" value="&quot;#FFFFFF&quot;"/>
    <we:property name="bookmark" value="&quot;H4sIAAAAAAAAA91VS2/bMAz+K4HOxmB3dvO4pW6GDQjaoMnaw5ADbdOOWlkyJDmrF/i/j5JdrN2lA9ZDN18sfeLrI0XqxApuGgHdFdTIFuxCqYca9MMkYgGTL7E4iZNZXEB4fj4NI8jCLApJSjWWK2nY4sQs6ArtLTctCGeQwG/7gIEQG6jcrgRhMGANaqMkCP4DB2E6srrFPmD42AilwZncWrDozB5JnPYUSvThI3mE3PIjbjG3A3qDjdJ23CdRVuSzMonyvMzmUZHE5RnpmOHUh/m6vHPqA0uVtMAlBeCwsozLeZbN4mmUlCVmU5xPPc6FHUWybvXYaOJN2egal75lcQSZY8E8OY1m4HJiqRJt7VerF/hWtTrHGyz9kbTcds7Mes16StBGK0qfhzoE7bGD+p5qpGwVbBH2weuul1WlsQI7bldvG9ckVblL2uTuy+7z9dfdZNtJe0DL88l1wxUvjNf41MqxguF7JrG8uvw3CWwtr1sB0pr/gsNfXKY9IYbLSozj5ld/7wZ6ggqdHkBbN8+ye5oMrplJS+kC9UXn+/mS66eRcxb8xuj9NVS/fxqUZOj+2fRLKSuV0gOnt5pB+95/z7PHaqTXwC1Ua00DOW5AovfaDPocvRxdKJCFq5Rfa/dfcxqoQ6FuQbSuRv7tYN4J1Y5nAv9UYQzvJ2zSYefsBgAA&quot;"/>
    <we:property name="initialStateBookmark" value="&quot;H4sIAAAAAAAAA91VTW/bMAz9K4bOxlB3CdLklroZNjRNgjjrDkMw0DbtqJUlQ5KzeoH/eynZxbpdOmA9dPPF0hO/HilSJ5ZzUwtoV1Ahm7FLpe4r0PdBxEImB2y9vr6Zb6+/reY3C4JVbbmShs1OzIIu0d5y04BwFgj8ug8ZCLGB0u0KEAZDVqM2SoLgP7AXpiOrG+xChg+1UBqcycSCRWf2SOK0J9/Ru/fkETLLj5hgZnt0i7XSdtiPozTPLopxlGVFOo3y8ag4Jx3Tn/owX5Z3Tn1gsZIWuKQAHFYUo2KaphejSTQuCkwnOJ14nAs7iKTt4qHWxJuy0dYuX/P8CDLDnHlyGk3P5cRiJZrKrxa/4IlqdIZbLPyRtNy2zsxyyTpK0EYrSp+HWgTtsYP6HmukbOVsdtaFL7uel6XGEuywXbxuXEGsMpe04Mun3cf1512QtNIe0PIsWNdc8dx4jQ+NHCp49pZJzFdX/yaBxPKqESCt+S84/MVl2hNiuCzFMG5+9veupyeo0PEBtHXzLL2jyeCambSUzlFftr6fr7h+Gjnn4W+M3l5DdfunQUmG7p5Nv5iyUirdc3qtGbTv/Pc8e6xCeg3cQjXW1JDhBiR6r3Wvz9HL0YUCmbtK+bV2/yWngdoX6hZE42rkHgjmfVDpeCrwD+WH4B4BoagmgNsGAAA=&quot;"/>
    <we:property name="isFooterCollapsed" value="true"/>
    <we:property name="isFiltersActionButtonVisible" value="true"/>
    <we:property name="reportEmbeddedTime" value="&quot;2024-01-03T17:31:23.706Z&quot;"/>
    <we:property name="creatorTenantId" value="&quot;101da587-1843-4f52-8b8a-17b069c66d33&quot;"/>
    <we:property name="creatorUserId" value="&quot;10032002EA20E3F0&quot;"/>
    <we:property name="creatorSessionId" value="&quot;af39c687-1b86-4dea-b8fa-1e714728bb88&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A4ECDB1D-2043-497B-8AA1-359CC5429209}">
  <we:reference id="wa200003233" version="2.0.0.3" store="en-US" storeType="OMEX"/>
  <we:alternateReferences>
    <we:reference id="WA200003233" version="2.0.0.3" store="WA200003233" storeType="OMEX"/>
  </we:alternateReferences>
  <we:properties>
    <we:property name="pptInsertionSessionID" value="&quot;D4664E62-6BD8-4BF9-BFD6-7190747F57B6&quot;"/>
    <we:property name="reportUrl" value="&quot;/groups/me/reports/3756f271-59ef-40ec-b9eb-a1b57cbd82dc/ReportSection?bookmarkGuid=80621eb5-027c-4cf5-881a-aed0c14a2352&amp;bookmarkUsage=1&amp;ctid=101da587-1843-4f52-8b8a-17b069c66d33&amp;fromEntryPoint=export&quot;"/>
    <we:property name="reportName" value="&quot;OpioidCapstone&quot;"/>
    <we:property name="reportState" value="&quot;CONNECTED&quot;"/>
    <we:property name="embedUrl" value="&quot;/reportEmbed?reportId=3756f271-59ef-40ec-b9eb-a1b57cbd82dc&amp;config=eyJjbHVzdGVyVXJsIjoiaHR0cHM6Ly9XQUJJLVVTLUVBU1QtQS1QUklNQVJZLXJlZGlyZWN0LmFuYWx5c2lzLndpbmRvd3MubmV0IiwiZW1iZWRGZWF0dXJlcyI6eyJ1c2FnZU1ldHJpY3NWTmV4dCI6dHJ1ZSwiZGlzYWJsZUFuZ3VsYXJKU0Jvb3RzdHJhcFJlcG9ydEVtYmVkIjp0cnVlfX0%3D&amp;disableSensitivityBanner=true&quot;"/>
    <we:property name="pageName" value="&quot;ReportSection&quot;"/>
    <we:property name="pageDisplayName" value="&quot;Page 1&quot;"/>
    <we:property name="datasetId" value="&quot;9939c1f9-0ba0-48c9-af58-04386b0eca9d&quot;"/>
    <we:property name="backgroundColor" value="&quot;#FFFFFF&quot;"/>
    <we:property name="bookmark" value="&quot;H4sIAAAAAAAAA+1W30/bMBD+V5BfeImmpD/SwlvpQJvEEIKNPUw8XOJzaurake0wOtT/fWcn1WgB0UmTAGlv8fl8993nuy++Z1y6WsHyDBbIDtmRMfMF2PlexhKmN21ilPVHWS6KNB0P0jwdwgEnL1N7abRjh/fMg63QX0nXgAoByfjjOmGg1DlUYSVAOUxYjdYZDUr+wtaZtrxtcJUwvKuVsRBCXnrwGMLekjutCUr2oU8ZofTyFi+x9K31Amtj/XqdMNd+RUibeyFYTDg12oPUFDjY+gPoAYwF8nJ8kPcxG+Y82IVUvnMplsd3taV6qMplHWiZ8FvQJQYKCLRF57oMk6qyWME64fHG5tSoZvGE/dI0tsQLFHFLe+mXlMNCib20l7EVUXNuDREX7d9nkqgJxpNGd6WlYTkzP6cWiTceDMmbAPuJOgy0LN8L3iMF5fy9gJ04CfplsNdkcVJXqhu4P5Pwta2BG9346QysDyNd3NDAhL6nY8ZytEfL2PofpV1PUi/Zwv16bU/VkSkr0iznw/6Q9woQuRgNM/H8EHfadhI3RdFPBwMcFj0xGouyFMVBTjR01zslEitjZUm0JV24EO1qLUtExYk1ixi301FLno/LSVjLNt1HQsWgxXiGxIjLNW9nxj+m6fMWda47twOp7SJC2mLz1JTtba0CnCtQTRRsCnxKNNu2SaKZnPe/aTLyvSjKbj+eecZzosDNIbrQxcTr2R6Mf9MODwp4m8P5X6ZfX/neBtgd/ykvyjSpj0L+BeptlW7fRJTx5sHjp1Ou5e5q8Tcz1w736iEQtkB6AYYP03hqpxLPQbciV7cxJEY/ugDQHHn3HfX0CS2J70UWkxANslC464EO3m+IQ7/v4AoAAA==&quot;"/>
    <we:property name="initialStateBookmark" value="&quot;H4sIAAAAAAAAA+1W204bMRD9FeQXXlZVNiHh8pakoFZcBS19qFA1a88uJo69sr2UFOXfO/Y6KgQQqVSJIPVtfTyey/HMWd8zIV2tYHYCU2R7bGTMZAp2spGzjOmEnZ4eHg/PD3+cDI/3CTa1l0Y7tnfPPNgK/aV0DajggcDvVxkDpc6gCqsSlMOM1Wid0aDkL2yNacvbBucZw7taGQvB5YUHj8HtLZnTmmLnH3oUEbiXt3iB3LfoOdbG+sU6Y679iik93gvOYsCx0R6kJscB621BF2CnRMF3dgc9zPsDEfBSKp9Mitn+XW2pHqpyVgcehuIWNEfBYtIWnUsRhlVlsYJFwP1Hm2Ojmukz+IVpLMdzLOOW9tLPKIYFjt1ON2dzoubMGiIu4t+uJVETwINGp9I6YXltfo4tEm8iANlaJPuJWgq05O8l35ECPnkvyQ6dBP16sleEOKkrlQbuzyR8aWsQRjd+fA3Wh5EubmhgQt/TMWMF2tEstv5HaReT1M2W8n67tqfqCMqLTj4Q/V5fdAsoB+V2Py9fHuIkZgdxsyx6na0t7Bfdcnun5LwsdgdEQ7reMZFYGSs50ZYld8Hb5UKWiIoDa6bRbxJOS5ZPy8lYyzbdR0bFoMV4hsRIyAVvJ8Y/penzEnUunVuB1HYRU1pi88jw9rbmIZ1LUE0UbHJ8RDTbtkkiTMabXzWBYiOKstuMZ16wHCpwE4gmdDHxepYH49+0w4MC1nM4/8v02yvfeiS74j/lVZkm9VEojqFeVun2TUQRbx48fpJyzVZXi7+ZuXa45w8TYVOkF2D4MI2nduJ4BroVubr1ITHa0QWAFijSd9TTZ7QkPApZjEEsyELhivYpud/2IBJ4zwoAAA==&quot;"/>
    <we:property name="isFooterCollapsed" value="true"/>
    <we:property name="isFiltersActionButtonVisible" value="true"/>
    <we:property name="reportEmbeddedTime" value="&quot;2024-01-03T17:36:43.919Z&quot;"/>
    <we:property name="creatorTenantId" value="&quot;101da587-1843-4f52-8b8a-17b069c66d33&quot;"/>
    <we:property name="creatorUserId" value="&quot;10032002EA20E3F0&quot;"/>
    <we:property name="creatorSessionId" value="&quot;839c6b5d-981b-4bda-97a5-b99dcc15dfe5&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8262B468-7D3F-486E-B135-1B1E70230A47}">
  <we:reference id="wa200003233" version="2.0.0.3" store="en-US" storeType="OMEX"/>
  <we:alternateReferences>
    <we:reference id="WA200003233" version="2.0.0.3" store="WA200003233" storeType="OMEX"/>
  </we:alternateReferences>
  <we:properties>
    <we:property name="pptInsertionSessionID" value="&quot;D4664E62-6BD8-4BF9-BFD6-7190747F57B6&quot;"/>
    <we:property name="reportUrl" value="&quot;/groups/me/reports/3756f271-59ef-40ec-b9eb-a1b57cbd82dc/ReportSection9e9f6026e25a08fb98c8?bookmarkGuid=8b8c6f24-1d00-47a5-80ca-05b32511cb7a&amp;bookmarkUsage=1&amp;ctid=101da587-1843-4f52-8b8a-17b069c66d33&amp;fromEntryPoint=export&quot;"/>
    <we:property name="reportName" value="&quot;OpioidCapstone&quot;"/>
    <we:property name="reportState" value="&quot;CONNECTED&quot;"/>
    <we:property name="embedUrl" value="&quot;/reportEmbed?reportId=3756f271-59ef-40ec-b9eb-a1b57cbd82dc&amp;config=eyJjbHVzdGVyVXJsIjoiaHR0cHM6Ly9XQUJJLVVTLUVBU1QtQS1QUklNQVJZLXJlZGlyZWN0LmFuYWx5c2lzLndpbmRvd3MubmV0IiwiZW1iZWRGZWF0dXJlcyI6eyJ1c2FnZU1ldHJpY3NWTmV4dCI6dHJ1ZSwiZGlzYWJsZUFuZ3VsYXJKU0Jvb3RzdHJhcFJlcG9ydEVtYmVkIjp0cnVlfX0%3D&amp;disableSensitivityBanner=true&quot;"/>
    <we:property name="pageName" value="&quot;ReportSection9e9f6026e25a08fb98c8&quot;"/>
    <we:property name="pageDisplayName" value="&quot;Page 4&quot;"/>
    <we:property name="datasetId" value="&quot;9939c1f9-0ba0-48c9-af58-04386b0eca9d&quot;"/>
    <we:property name="backgroundColor" value="&quot;#FFFFFF&quot;"/>
    <we:property name="bookmark" value="&quot;H4sIAAAAAAAAA+1W30/bMBD+Vyq/bJPClLRNm/IGhUqTpolRxDRNfbjYl2Bw7chxgAz1f9/ZScVgDHjYEJP2EuV++Hz33XeX3DAh60pB+wnWyHbZvjEXa7AXg4RFTN/V5ePJNMtHOZ+mIs3FcBYDJy9TOWl0zXZvmANbojuVdQPKByTlt1XEQKkjKL1UgKoxYhXa2mhQ8jt2zmRytsFNxPC6UsaCD7l04NCHvSR3kimV5P2IbgTu5CUukbtOe4yVsa6XZzgrJvFwgsMU4qzIZxnP6EzdWUOaT/v7S0Nic6MdSE0JeN1EYDydcgBMxTQWaYoQfAupXO+St4fXlaW6CY228vDtiUvQHAULxVmsu1pu2F5ZWizB9eLhHePcqGb9gH5pGsvxGItg0k66lu7QIcqVFLgjbFPWO0U7jP1jxDYE6pE1BHnwXDbrwWfXDt6qvH4XjItG90DGXjwzV3OLhLzwiujpMv5Wpouv7LF85qQqjZUc1IuldEDmwYm//9fMVqSppS5VT+lbDp10CXPV1MQSFF128zOwzo9Pfk5E9NyhAMYKtPttoM+BtFuGD6N7hbxG6mxW28mkM+c/jVvfqa6ql2jNauONHFOYjcYF53yYpUmSxhP4/bD2u24RjAmmcTIbZePJMB7HkOSQAbXqQeZ14Xy00+2aonYtrFmHuP1e1eT5nKoi1rEl9mh+OSO69KhpIbfd/nAPvvr5wHZCyOcx/CJ2CqoJ65sif5RUYEfooCbvNwukvahb9ca7e7xXm9cwhK93Xf3TX4End5uiT+T/hfbn+eQnKyyzW1DZGukny7+YxtUVcDwC3W2JqjstMfgRzUAL38DwHlbUA6McfslYuIRaKnOFzz3Qp/cDL/29E0MKAAA=&quot;"/>
    <we:property name="initialStateBookmark" value="&quot;H4sIAAAAAAAAA+1W30/bMBD+Vyq/sElhSlpSWt5KodLEgI4ipmmqpqtzCQbXjmwHyFD/952dVGyMAQ8bYtJeovjufD++++6SW5YJW0qoj2CJbIftan25BHPZSVjEVCs7Pj44HJ0cfD0aHe6TWJdOaGXZzi1zYAp0Z8JWIL0HEn6ZRwyknELhTzlIixEr0VitQIpv2BiTypkKVxHDm1JqA97lzIFD7/aKzOlMsZN3PYoI3IkrnCF3jfQES21cex7iMO/H3T52U4gH+WI44AO6YxttSPNpex80JDbWyoFQlICX9TOMt7c5AKbZdpylKUKwzYV0rcmi3r8pDdVNaNSlx2uUXYHimLFQnEHb1HLLRkVhsADXHvd/Uo61rJYPyGe6MhxPMA8q5YSrKYYKXq5FhpuZqQq7mdfd2D96bEWgTo0myIPlrFp2Prq680Yu7NugnFSqBTL2x3N9PTZIyGdeED1dxt/KdPKZPZbPmESFNoKDfLGU9kjdOfXxf81sThIrVCFbSt9x6LRJmMvKEkswa7Ibn4NxfnwWF0REzx1yoE2GZrcO9NkTZs3wbnSvkNdIndV8PZl05+KHcWs71VT1Eq2Zr7ySYwrD3lbOOe8O0iRJ4z78fljb5TYJygTTOBn2Blv9brwVQ7KAAVCrHmRe4857O1uvKWrXxOhl8NsuUkWWz6kqYg1bYo/mp3OiS4uaysS62+/vwWefD2xzCPk8hl/EzkBWYX2T5w+CCmwIHcRkvTFB2ouqlhve3OM9X72GIXy96+qf/go8udskfSL/L7Q/zyc/WWGZ3YHKlkg/Wf5FV86WwHEKqtkSZXNbYLAjmoHKfAPDe1hRD4yy/+9iIQZ1VCwkPtO+Te47A1UQlzIKAAA=&quot;"/>
    <we:property name="isFooterCollapsed" value="true"/>
    <we:property name="isFiltersActionButtonVisible" value="true"/>
    <we:property name="reportEmbeddedTime" value="&quot;2024-01-02T23:39:38.949Z&quot;"/>
    <we:property name="creatorTenantId" value="&quot;101da587-1843-4f52-8b8a-17b069c66d33&quot;"/>
    <we:property name="creatorUserId" value="&quot;10032002EA20E3F0&quot;"/>
    <we:property name="creatorSessionId" value="&quot;e8f82cf6-cb51-4193-829a-bf35829aa39f&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39903</TotalTime>
  <Words>998</Words>
  <Application>Microsoft Office PowerPoint</Application>
  <PresentationFormat>Widescreen</PresentationFormat>
  <Paragraphs>69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Biome Light</vt:lpstr>
      <vt:lpstr>Calibri</vt:lpstr>
      <vt:lpstr>Google Sans</vt:lpstr>
      <vt:lpstr>Söhne</vt:lpstr>
      <vt:lpstr>Office Theme</vt:lpstr>
      <vt:lpstr>Opioid Epidemic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Prescription drug monitoring programs (PDMPs)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Fentanyl Epidemic</dc:title>
  <dc:creator>Ilissa Garcia</dc:creator>
  <cp:lastModifiedBy>Ilissa Garcia</cp:lastModifiedBy>
  <cp:revision>302</cp:revision>
  <dcterms:created xsi:type="dcterms:W3CDTF">2023-11-17T18:05:54Z</dcterms:created>
  <dcterms:modified xsi:type="dcterms:W3CDTF">2024-01-03T22:01:07Z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