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3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8272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8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3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8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раткая 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8" name="Рисунок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9" name="Рисунок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20" name="Рисунок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28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5400" noProof="0"/>
              <a:t>Образец заголовка</a:t>
            </a:r>
          </a:p>
        </p:txBody>
      </p:sp>
      <p:sp>
        <p:nvSpPr>
          <p:cNvPr id="11" name="Подзаголовок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chemeClr val="accent1"/>
                </a:solidFill>
              </a:rPr>
              <a:t>Образец подзаголовка</a:t>
            </a:r>
          </a:p>
        </p:txBody>
      </p:sp>
      <p:sp>
        <p:nvSpPr>
          <p:cNvPr id="19" name="Рисунок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ru-RU" sz="6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8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6000" noProof="0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2958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80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6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подзаголовка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6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Рисунок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Рисунок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Текст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20" name="Текст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5006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8AD985-EE20-4A9F-81C6-5F89037C4423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A0EA20-F288-4FC8-BB3C-90BD03A83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3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428F006-FFD6-4C91-A657-DAA8043A9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Яндекс.Лицей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58FE3FBC-EA10-4A66-87C6-867C9850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ru-RU" dirty="0"/>
              <a:t>Подготовил Илья Кананыхин</a:t>
            </a:r>
            <a:endParaRPr lang="en-US" dirty="0"/>
          </a:p>
          <a:p>
            <a:r>
              <a:rPr lang="en-US" dirty="0"/>
              <a:t>https://github.com/Iliushenka</a:t>
            </a:r>
            <a:endParaRPr lang="ru-RU" dirty="0"/>
          </a:p>
        </p:txBody>
      </p:sp>
      <p:sp>
        <p:nvSpPr>
          <p:cNvPr id="14" name="Подзаголовок 8">
            <a:extLst>
              <a:ext uri="{FF2B5EF4-FFF2-40B4-BE49-F238E27FC236}">
                <a16:creationId xmlns:a16="http://schemas.microsoft.com/office/drawing/2014/main" id="{7BBC443D-EF7D-402C-81B6-7CF864658366}"/>
              </a:ext>
            </a:extLst>
          </p:cNvPr>
          <p:cNvSpPr txBox="1">
            <a:spLocks/>
          </p:cNvSpPr>
          <p:nvPr/>
        </p:nvSpPr>
        <p:spPr>
          <a:xfrm>
            <a:off x="8283794" y="1415443"/>
            <a:ext cx="3800052" cy="4027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500 строк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Уникальное хранение данных для нейронной сети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Способность обучаться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Проверка на ошибки ввода</a:t>
            </a:r>
          </a:p>
        </p:txBody>
      </p:sp>
    </p:spTree>
    <p:extLst>
      <p:ext uri="{BB962C8B-B14F-4D97-AF65-F5344CB8AC3E}">
        <p14:creationId xmlns:p14="http://schemas.microsoft.com/office/powerpoint/2010/main" val="30896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3A13-446A-4833-AB05-9F6E45CB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941"/>
            <a:ext cx="4038600" cy="5166659"/>
          </a:xfrm>
        </p:spPr>
        <p:txBody>
          <a:bodyPr anchor="ctr">
            <a:normAutofit/>
          </a:bodyPr>
          <a:lstStyle/>
          <a:p>
            <a:pPr algn="ctr"/>
            <a:r>
              <a:rPr lang="ru-RU" sz="4500" dirty="0"/>
              <a:t>Проект</a:t>
            </a:r>
            <a:br>
              <a:rPr lang="en-US" sz="4500" dirty="0"/>
            </a:br>
            <a:r>
              <a:rPr lang="en-US" sz="4500" dirty="0"/>
              <a:t>┃</a:t>
            </a:r>
            <a:br>
              <a:rPr lang="en-US" sz="4500" dirty="0"/>
            </a:br>
            <a:r>
              <a:rPr lang="ru-RU" sz="4500" dirty="0"/>
              <a:t> Распознавание цифр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C67C48-0780-426F-833B-5F28BFEFF2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" b="6347"/>
          <a:stretch>
            <a:fillRect/>
          </a:stretch>
        </p:blipFill>
        <p:spPr>
          <a:xfrm>
            <a:off x="4076700" y="-1"/>
            <a:ext cx="8115300" cy="6858001"/>
          </a:xfrm>
        </p:spPr>
      </p:pic>
    </p:spTree>
    <p:extLst>
      <p:ext uri="{BB962C8B-B14F-4D97-AF65-F5344CB8AC3E}">
        <p14:creationId xmlns:p14="http://schemas.microsoft.com/office/powerpoint/2010/main" val="23233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F977C-77A0-4A20-A74E-D561C042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776941"/>
            <a:ext cx="3646714" cy="5166659"/>
          </a:xfrm>
        </p:spPr>
        <p:txBody>
          <a:bodyPr anchor="ctr"/>
          <a:lstStyle/>
          <a:p>
            <a:pPr algn="ctr"/>
            <a:r>
              <a:rPr lang="ru-RU" dirty="0"/>
              <a:t>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62EA0-5D8D-4364-8E33-FE59CEF7E7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1" b="10551"/>
          <a:stretch>
            <a:fillRect/>
          </a:stretch>
        </p:blipFill>
        <p:spPr>
          <a:xfrm>
            <a:off x="4076700" y="0"/>
            <a:ext cx="4038600" cy="3429000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BA94A3-1FD9-4D34-B2CB-09E285C22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429001"/>
            <a:ext cx="8115300" cy="3429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9FA0C96-05BE-4002-821F-043C739E1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0"/>
            <a:ext cx="40767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AF248-4848-4653-B698-57FFDEA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56" y="845670"/>
            <a:ext cx="3746089" cy="5166659"/>
          </a:xfrm>
        </p:spPr>
        <p:txBody>
          <a:bodyPr anchor="ctr"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522F82-CE4A-4787-810D-60AC90F8D3CD}"/>
              </a:ext>
            </a:extLst>
          </p:cNvPr>
          <p:cNvSpPr txBox="1">
            <a:spLocks/>
          </p:cNvSpPr>
          <p:nvPr/>
        </p:nvSpPr>
        <p:spPr>
          <a:xfrm>
            <a:off x="4183626" y="430208"/>
            <a:ext cx="7912509" cy="5997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ru-RU" sz="3000" dirty="0">
                <a:solidFill>
                  <a:schemeClr val="tx1"/>
                </a:solidFill>
              </a:rPr>
              <a:t>Проект может иметь большие перспективы для развития.</a:t>
            </a:r>
          </a:p>
          <a:p>
            <a:pPr algn="ctr"/>
            <a:endParaRPr lang="ru-RU" sz="3000" dirty="0">
              <a:solidFill>
                <a:schemeClr val="tx1"/>
              </a:solidFill>
            </a:endParaRPr>
          </a:p>
          <a:p>
            <a:pPr algn="ctr"/>
            <a:r>
              <a:rPr lang="ru-RU" sz="3000" dirty="0">
                <a:solidFill>
                  <a:schemeClr val="tx1"/>
                </a:solidFill>
              </a:rPr>
              <a:t>Технологию искусственного интеллекта можно использовать для распознавания рукописных текстов и переноса их в электронный вид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но это лишь один из вариантов использования нейронных сетей</a:t>
            </a:r>
          </a:p>
          <a:p>
            <a:pPr algn="ctr"/>
            <a:endParaRPr lang="ru-RU" sz="3000" dirty="0">
              <a:solidFill>
                <a:schemeClr val="tx1"/>
              </a:solidFill>
            </a:endParaRPr>
          </a:p>
          <a:p>
            <a:pPr algn="ctr"/>
            <a:r>
              <a:rPr lang="ru-RU" sz="3000" dirty="0">
                <a:solidFill>
                  <a:schemeClr val="tx1"/>
                </a:solidFill>
              </a:rPr>
              <a:t>Конечно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результаты не точны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потому что использовалась самая простая нейронная сеть</a:t>
            </a:r>
            <a:r>
              <a:rPr lang="en-US" sz="3000" dirty="0">
                <a:solidFill>
                  <a:schemeClr val="tx1"/>
                </a:solidFill>
              </a:rPr>
              <a:t>, </a:t>
            </a:r>
            <a:r>
              <a:rPr lang="ru-RU" sz="3000" dirty="0">
                <a:solidFill>
                  <a:schemeClr val="tx1"/>
                </a:solidFill>
              </a:rPr>
              <a:t>поэтому люди придумали более лучшие модели искусственного интеллекта</a:t>
            </a:r>
          </a:p>
        </p:txBody>
      </p:sp>
    </p:spTree>
    <p:extLst>
      <p:ext uri="{BB962C8B-B14F-4D97-AF65-F5344CB8AC3E}">
        <p14:creationId xmlns:p14="http://schemas.microsoft.com/office/powerpoint/2010/main" val="166540627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виде цветных блоков (1)</Template>
  <TotalTime>143</TotalTime>
  <Words>84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ColorBlockVTI</vt:lpstr>
      <vt:lpstr>Проект Яндекс.Лицей</vt:lpstr>
      <vt:lpstr>Проект ┃  Распознавание цифр</vt:lpstr>
      <vt:lpstr>Архитектура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Кананыхин</dc:creator>
  <cp:lastModifiedBy>Илья Кананыхин</cp:lastModifiedBy>
  <cp:revision>12</cp:revision>
  <dcterms:created xsi:type="dcterms:W3CDTF">2024-12-05T18:36:35Z</dcterms:created>
  <dcterms:modified xsi:type="dcterms:W3CDTF">2024-12-05T20:59:57Z</dcterms:modified>
</cp:coreProperties>
</file>