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5" r:id="rId9"/>
    <p:sldId id="266" r:id="rId10"/>
    <p:sldId id="267" r:id="rId11"/>
    <p:sldId id="262" r:id="rId12"/>
    <p:sldId id="263"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4" d="100"/>
          <a:sy n="54" d="100"/>
        </p:scale>
        <p:origin x="90"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D0C6FF-5AD8-4A12-858F-033AA341449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F2734F9-F85A-4A51-B81C-C859A710CC90}">
      <dgm:prSet/>
      <dgm:spPr/>
      <dgm:t>
        <a:bodyPr/>
        <a:lstStyle/>
        <a:p>
          <a:r>
            <a:rPr lang="en-GB"/>
            <a:t>Education is one the fundamental infrastructures of development and it is a privilege that a state must guarantee to its citizens.</a:t>
          </a:r>
          <a:endParaRPr lang="en-US"/>
        </a:p>
      </dgm:t>
    </dgm:pt>
    <dgm:pt modelId="{C661CC98-C597-4BD8-9849-3451563F0157}" type="parTrans" cxnId="{A07F9445-BF32-412A-9A47-4B2D3B9A83F1}">
      <dgm:prSet/>
      <dgm:spPr/>
      <dgm:t>
        <a:bodyPr/>
        <a:lstStyle/>
        <a:p>
          <a:endParaRPr lang="en-US"/>
        </a:p>
      </dgm:t>
    </dgm:pt>
    <dgm:pt modelId="{526962F6-683C-465C-A614-E679193EF234}" type="sibTrans" cxnId="{A07F9445-BF32-412A-9A47-4B2D3B9A83F1}">
      <dgm:prSet/>
      <dgm:spPr/>
      <dgm:t>
        <a:bodyPr/>
        <a:lstStyle/>
        <a:p>
          <a:endParaRPr lang="en-US"/>
        </a:p>
      </dgm:t>
    </dgm:pt>
    <dgm:pt modelId="{A95AF406-E3A7-47CB-A178-320F46564CD5}">
      <dgm:prSet/>
      <dgm:spPr/>
      <dgm:t>
        <a:bodyPr/>
        <a:lstStyle/>
        <a:p>
          <a:r>
            <a:rPr lang="en-GB" dirty="0"/>
            <a:t>Students' Academic Performance is vital for assessing a student's standing within an institution. It makes it possible for academic staff, educational administrators, and decision-makers  to  precisely  evaluate  students  taking  various  courses.</a:t>
          </a:r>
          <a:endParaRPr lang="en-US" dirty="0"/>
        </a:p>
      </dgm:t>
    </dgm:pt>
    <dgm:pt modelId="{BB135BF2-20E1-4CAB-8C33-81F15F8A6D92}" type="parTrans" cxnId="{190E059A-99B4-468D-BABF-CA4AACEB5180}">
      <dgm:prSet/>
      <dgm:spPr/>
      <dgm:t>
        <a:bodyPr/>
        <a:lstStyle/>
        <a:p>
          <a:endParaRPr lang="en-US"/>
        </a:p>
      </dgm:t>
    </dgm:pt>
    <dgm:pt modelId="{A9856F00-6E24-4A2A-B87A-04CEE6AADA19}" type="sibTrans" cxnId="{190E059A-99B4-468D-BABF-CA4AACEB5180}">
      <dgm:prSet/>
      <dgm:spPr/>
      <dgm:t>
        <a:bodyPr/>
        <a:lstStyle/>
        <a:p>
          <a:endParaRPr lang="en-US"/>
        </a:p>
      </dgm:t>
    </dgm:pt>
    <dgm:pt modelId="{42C4212C-6AD0-46F1-B2A1-BC24BA1CD7D1}" type="pres">
      <dgm:prSet presAssocID="{A7D0C6FF-5AD8-4A12-858F-033AA3414493}" presName="root" presStyleCnt="0">
        <dgm:presLayoutVars>
          <dgm:dir/>
          <dgm:resizeHandles val="exact"/>
        </dgm:presLayoutVars>
      </dgm:prSet>
      <dgm:spPr/>
    </dgm:pt>
    <dgm:pt modelId="{910719DB-9B71-4F66-A587-6B9A72D72E3C}" type="pres">
      <dgm:prSet presAssocID="{6F2734F9-F85A-4A51-B81C-C859A710CC90}" presName="compNode" presStyleCnt="0"/>
      <dgm:spPr/>
    </dgm:pt>
    <dgm:pt modelId="{3F9E1295-06C4-4A2B-BD0F-86C7A8CF07FF}" type="pres">
      <dgm:prSet presAssocID="{6F2734F9-F85A-4A51-B81C-C859A710CC90}" presName="bgRect" presStyleLbl="bgShp" presStyleIdx="0" presStyleCnt="2"/>
      <dgm:spPr/>
    </dgm:pt>
    <dgm:pt modelId="{4FC90645-547C-483D-91F3-42A3747A38C0}" type="pres">
      <dgm:prSet presAssocID="{6F2734F9-F85A-4A51-B81C-C859A710CC9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B2E1D6A8-7706-42FF-AC1C-58A721E1B447}" type="pres">
      <dgm:prSet presAssocID="{6F2734F9-F85A-4A51-B81C-C859A710CC90}" presName="spaceRect" presStyleCnt="0"/>
      <dgm:spPr/>
    </dgm:pt>
    <dgm:pt modelId="{1696F8DF-F287-4207-8832-CC53669A0049}" type="pres">
      <dgm:prSet presAssocID="{6F2734F9-F85A-4A51-B81C-C859A710CC90}" presName="parTx" presStyleLbl="revTx" presStyleIdx="0" presStyleCnt="2">
        <dgm:presLayoutVars>
          <dgm:chMax val="0"/>
          <dgm:chPref val="0"/>
        </dgm:presLayoutVars>
      </dgm:prSet>
      <dgm:spPr/>
    </dgm:pt>
    <dgm:pt modelId="{6E156DE8-A5C5-4E2D-9193-35DAB7610214}" type="pres">
      <dgm:prSet presAssocID="{526962F6-683C-465C-A614-E679193EF234}" presName="sibTrans" presStyleCnt="0"/>
      <dgm:spPr/>
    </dgm:pt>
    <dgm:pt modelId="{7AF51570-B9BE-4E55-B4A1-F651F9B84017}" type="pres">
      <dgm:prSet presAssocID="{A95AF406-E3A7-47CB-A178-320F46564CD5}" presName="compNode" presStyleCnt="0"/>
      <dgm:spPr/>
    </dgm:pt>
    <dgm:pt modelId="{BFFA0172-15A0-4C21-8CE1-B6CBA66AFC12}" type="pres">
      <dgm:prSet presAssocID="{A95AF406-E3A7-47CB-A178-320F46564CD5}" presName="bgRect" presStyleLbl="bgShp" presStyleIdx="1" presStyleCnt="2"/>
      <dgm:spPr/>
    </dgm:pt>
    <dgm:pt modelId="{0F2CF1D1-A98B-49D1-A00F-5912D37CEC26}" type="pres">
      <dgm:prSet presAssocID="{A95AF406-E3A7-47CB-A178-320F46564CD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hoolhouse"/>
        </a:ext>
      </dgm:extLst>
    </dgm:pt>
    <dgm:pt modelId="{84C0B081-3A39-4199-BA54-794E4CCF0D30}" type="pres">
      <dgm:prSet presAssocID="{A95AF406-E3A7-47CB-A178-320F46564CD5}" presName="spaceRect" presStyleCnt="0"/>
      <dgm:spPr/>
    </dgm:pt>
    <dgm:pt modelId="{2168B209-1FE9-4AA1-96F7-BA3F26EAD46D}" type="pres">
      <dgm:prSet presAssocID="{A95AF406-E3A7-47CB-A178-320F46564CD5}" presName="parTx" presStyleLbl="revTx" presStyleIdx="1" presStyleCnt="2">
        <dgm:presLayoutVars>
          <dgm:chMax val="0"/>
          <dgm:chPref val="0"/>
        </dgm:presLayoutVars>
      </dgm:prSet>
      <dgm:spPr/>
    </dgm:pt>
  </dgm:ptLst>
  <dgm:cxnLst>
    <dgm:cxn modelId="{960E022A-360E-4D11-A2D3-12B5E0357DDE}" type="presOf" srcId="{6F2734F9-F85A-4A51-B81C-C859A710CC90}" destId="{1696F8DF-F287-4207-8832-CC53669A0049}" srcOrd="0" destOrd="0" presId="urn:microsoft.com/office/officeart/2018/2/layout/IconVerticalSolidList"/>
    <dgm:cxn modelId="{A07F9445-BF32-412A-9A47-4B2D3B9A83F1}" srcId="{A7D0C6FF-5AD8-4A12-858F-033AA3414493}" destId="{6F2734F9-F85A-4A51-B81C-C859A710CC90}" srcOrd="0" destOrd="0" parTransId="{C661CC98-C597-4BD8-9849-3451563F0157}" sibTransId="{526962F6-683C-465C-A614-E679193EF234}"/>
    <dgm:cxn modelId="{190E059A-99B4-468D-BABF-CA4AACEB5180}" srcId="{A7D0C6FF-5AD8-4A12-858F-033AA3414493}" destId="{A95AF406-E3A7-47CB-A178-320F46564CD5}" srcOrd="1" destOrd="0" parTransId="{BB135BF2-20E1-4CAB-8C33-81F15F8A6D92}" sibTransId="{A9856F00-6E24-4A2A-B87A-04CEE6AADA19}"/>
    <dgm:cxn modelId="{F700BDED-BE81-441B-8792-74CAC402A01F}" type="presOf" srcId="{A7D0C6FF-5AD8-4A12-858F-033AA3414493}" destId="{42C4212C-6AD0-46F1-B2A1-BC24BA1CD7D1}" srcOrd="0" destOrd="0" presId="urn:microsoft.com/office/officeart/2018/2/layout/IconVerticalSolidList"/>
    <dgm:cxn modelId="{B62A73F8-18A2-4527-B4D0-FD09CAD02846}" type="presOf" srcId="{A95AF406-E3A7-47CB-A178-320F46564CD5}" destId="{2168B209-1FE9-4AA1-96F7-BA3F26EAD46D}" srcOrd="0" destOrd="0" presId="urn:microsoft.com/office/officeart/2018/2/layout/IconVerticalSolidList"/>
    <dgm:cxn modelId="{1649CAC6-B2EF-482D-9F7D-009DFCC970BC}" type="presParOf" srcId="{42C4212C-6AD0-46F1-B2A1-BC24BA1CD7D1}" destId="{910719DB-9B71-4F66-A587-6B9A72D72E3C}" srcOrd="0" destOrd="0" presId="urn:microsoft.com/office/officeart/2018/2/layout/IconVerticalSolidList"/>
    <dgm:cxn modelId="{8A43D5DC-D1FA-4652-B381-1E4203C79276}" type="presParOf" srcId="{910719DB-9B71-4F66-A587-6B9A72D72E3C}" destId="{3F9E1295-06C4-4A2B-BD0F-86C7A8CF07FF}" srcOrd="0" destOrd="0" presId="urn:microsoft.com/office/officeart/2018/2/layout/IconVerticalSolidList"/>
    <dgm:cxn modelId="{99C05B1D-7D97-4CFA-B82B-F7F6CAF68082}" type="presParOf" srcId="{910719DB-9B71-4F66-A587-6B9A72D72E3C}" destId="{4FC90645-547C-483D-91F3-42A3747A38C0}" srcOrd="1" destOrd="0" presId="urn:microsoft.com/office/officeart/2018/2/layout/IconVerticalSolidList"/>
    <dgm:cxn modelId="{3C3DDB4D-B724-4191-BA0D-7507AEFA531E}" type="presParOf" srcId="{910719DB-9B71-4F66-A587-6B9A72D72E3C}" destId="{B2E1D6A8-7706-42FF-AC1C-58A721E1B447}" srcOrd="2" destOrd="0" presId="urn:microsoft.com/office/officeart/2018/2/layout/IconVerticalSolidList"/>
    <dgm:cxn modelId="{A94D9DD4-AF15-497A-9D54-F9BB58AF6FE6}" type="presParOf" srcId="{910719DB-9B71-4F66-A587-6B9A72D72E3C}" destId="{1696F8DF-F287-4207-8832-CC53669A0049}" srcOrd="3" destOrd="0" presId="urn:microsoft.com/office/officeart/2018/2/layout/IconVerticalSolidList"/>
    <dgm:cxn modelId="{C6AB7975-C693-4706-855F-2C8993D4A518}" type="presParOf" srcId="{42C4212C-6AD0-46F1-B2A1-BC24BA1CD7D1}" destId="{6E156DE8-A5C5-4E2D-9193-35DAB7610214}" srcOrd="1" destOrd="0" presId="urn:microsoft.com/office/officeart/2018/2/layout/IconVerticalSolidList"/>
    <dgm:cxn modelId="{7C581A2E-30A0-45A3-A140-F85683ED751C}" type="presParOf" srcId="{42C4212C-6AD0-46F1-B2A1-BC24BA1CD7D1}" destId="{7AF51570-B9BE-4E55-B4A1-F651F9B84017}" srcOrd="2" destOrd="0" presId="urn:microsoft.com/office/officeart/2018/2/layout/IconVerticalSolidList"/>
    <dgm:cxn modelId="{FB1E5F2B-8C55-47D9-8E8F-9CCBAD2B8A2B}" type="presParOf" srcId="{7AF51570-B9BE-4E55-B4A1-F651F9B84017}" destId="{BFFA0172-15A0-4C21-8CE1-B6CBA66AFC12}" srcOrd="0" destOrd="0" presId="urn:microsoft.com/office/officeart/2018/2/layout/IconVerticalSolidList"/>
    <dgm:cxn modelId="{BD2D4BF0-41E8-4BA7-A290-10F87BD0F6FF}" type="presParOf" srcId="{7AF51570-B9BE-4E55-B4A1-F651F9B84017}" destId="{0F2CF1D1-A98B-49D1-A00F-5912D37CEC26}" srcOrd="1" destOrd="0" presId="urn:microsoft.com/office/officeart/2018/2/layout/IconVerticalSolidList"/>
    <dgm:cxn modelId="{364FF417-A436-4C35-94E4-5844C0C3CD9D}" type="presParOf" srcId="{7AF51570-B9BE-4E55-B4A1-F651F9B84017}" destId="{84C0B081-3A39-4199-BA54-794E4CCF0D30}" srcOrd="2" destOrd="0" presId="urn:microsoft.com/office/officeart/2018/2/layout/IconVerticalSolidList"/>
    <dgm:cxn modelId="{B093D0E6-E646-4FC9-966B-A3C87145B1A2}" type="presParOf" srcId="{7AF51570-B9BE-4E55-B4A1-F651F9B84017}" destId="{2168B209-1FE9-4AA1-96F7-BA3F26EAD4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317191-57E7-4C6C-AAC0-F27550CECBBE}"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8F79EBD3-037B-4F77-BD0F-5E84627D01F7}">
      <dgm:prSet/>
      <dgm:spPr/>
      <dgm:t>
        <a:bodyPr/>
        <a:lstStyle/>
        <a:p>
          <a:r>
            <a:rPr lang="en-GB"/>
            <a:t>The analysis was carried out using Microsoft Excel.</a:t>
          </a:r>
          <a:endParaRPr lang="en-US"/>
        </a:p>
      </dgm:t>
    </dgm:pt>
    <dgm:pt modelId="{7A52D512-D6D1-4E95-86FA-3916B6650D10}" type="parTrans" cxnId="{7F0A5A01-54BB-46FE-AAC6-09F47B4D437E}">
      <dgm:prSet/>
      <dgm:spPr/>
      <dgm:t>
        <a:bodyPr/>
        <a:lstStyle/>
        <a:p>
          <a:endParaRPr lang="en-US"/>
        </a:p>
      </dgm:t>
    </dgm:pt>
    <dgm:pt modelId="{4D06FB28-5045-44AE-90E0-3570D3FDA67F}" type="sibTrans" cxnId="{7F0A5A01-54BB-46FE-AAC6-09F47B4D437E}">
      <dgm:prSet phldrT="01"/>
      <dgm:spPr/>
      <dgm:t>
        <a:bodyPr/>
        <a:lstStyle/>
        <a:p>
          <a:r>
            <a:rPr lang="en-US"/>
            <a:t>01</a:t>
          </a:r>
        </a:p>
      </dgm:t>
    </dgm:pt>
    <dgm:pt modelId="{3CB389BA-E067-46A4-BBB3-4C82C06C028A}">
      <dgm:prSet/>
      <dgm:spPr/>
      <dgm:t>
        <a:bodyPr/>
        <a:lstStyle/>
        <a:p>
          <a:r>
            <a:rPr lang="en-GB"/>
            <a:t>Raw dataset was clean and merged using power query.</a:t>
          </a:r>
          <a:endParaRPr lang="en-US"/>
        </a:p>
      </dgm:t>
    </dgm:pt>
    <dgm:pt modelId="{EEE5D719-0026-42BE-A6B4-B4C300AD2AEC}" type="parTrans" cxnId="{F1FE779F-C6C4-41D5-B2D6-46ABE6B9BACB}">
      <dgm:prSet/>
      <dgm:spPr/>
      <dgm:t>
        <a:bodyPr/>
        <a:lstStyle/>
        <a:p>
          <a:endParaRPr lang="en-US"/>
        </a:p>
      </dgm:t>
    </dgm:pt>
    <dgm:pt modelId="{EEA1335C-1DF1-45AD-92CF-EABCF8CE7574}" type="sibTrans" cxnId="{F1FE779F-C6C4-41D5-B2D6-46ABE6B9BACB}">
      <dgm:prSet phldrT="02"/>
      <dgm:spPr/>
      <dgm:t>
        <a:bodyPr/>
        <a:lstStyle/>
        <a:p>
          <a:r>
            <a:rPr lang="en-US"/>
            <a:t>02</a:t>
          </a:r>
        </a:p>
      </dgm:t>
    </dgm:pt>
    <dgm:pt modelId="{62D2E440-954D-4073-BF06-8BBE62AD3E76}">
      <dgm:prSet/>
      <dgm:spPr/>
      <dgm:t>
        <a:bodyPr/>
        <a:lstStyle/>
        <a:p>
          <a:r>
            <a:rPr lang="en-GB"/>
            <a:t>Pivot table was used to perform calculations.</a:t>
          </a:r>
          <a:endParaRPr lang="en-US"/>
        </a:p>
      </dgm:t>
    </dgm:pt>
    <dgm:pt modelId="{A7CDD1BD-2291-4C9E-B6F3-E6C6E4785900}" type="parTrans" cxnId="{38497A38-FBB9-45F7-B1B3-94254395614F}">
      <dgm:prSet/>
      <dgm:spPr/>
      <dgm:t>
        <a:bodyPr/>
        <a:lstStyle/>
        <a:p>
          <a:endParaRPr lang="en-US"/>
        </a:p>
      </dgm:t>
    </dgm:pt>
    <dgm:pt modelId="{7C35AE0D-C9A6-4E66-827D-CF6F8CE66102}" type="sibTrans" cxnId="{38497A38-FBB9-45F7-B1B3-94254395614F}">
      <dgm:prSet phldrT="03"/>
      <dgm:spPr/>
      <dgm:t>
        <a:bodyPr/>
        <a:lstStyle/>
        <a:p>
          <a:r>
            <a:rPr lang="en-US"/>
            <a:t>03</a:t>
          </a:r>
        </a:p>
      </dgm:t>
    </dgm:pt>
    <dgm:pt modelId="{9F0908F0-56BB-46A8-8101-7ADA71962225}">
      <dgm:prSet/>
      <dgm:spPr/>
      <dgm:t>
        <a:bodyPr/>
        <a:lstStyle/>
        <a:p>
          <a:r>
            <a:rPr lang="en-GB"/>
            <a:t>Pie charts and Bar charts were used for visualization.</a:t>
          </a:r>
          <a:endParaRPr lang="en-US"/>
        </a:p>
      </dgm:t>
    </dgm:pt>
    <dgm:pt modelId="{5C71E56D-F5B0-4825-874C-EC3822A432B0}" type="parTrans" cxnId="{93F1DBE5-6367-4E8A-95CE-EA717DD0D08F}">
      <dgm:prSet/>
      <dgm:spPr/>
      <dgm:t>
        <a:bodyPr/>
        <a:lstStyle/>
        <a:p>
          <a:endParaRPr lang="en-US"/>
        </a:p>
      </dgm:t>
    </dgm:pt>
    <dgm:pt modelId="{32FC0E12-D559-48DB-9D45-7F5AE9674217}" type="sibTrans" cxnId="{93F1DBE5-6367-4E8A-95CE-EA717DD0D08F}">
      <dgm:prSet phldrT="04"/>
      <dgm:spPr/>
      <dgm:t>
        <a:bodyPr/>
        <a:lstStyle/>
        <a:p>
          <a:r>
            <a:rPr lang="en-US"/>
            <a:t>04</a:t>
          </a:r>
        </a:p>
      </dgm:t>
    </dgm:pt>
    <dgm:pt modelId="{BC68F46D-AF5D-4FA2-85E2-A9F3AE1E579F}" type="pres">
      <dgm:prSet presAssocID="{CA317191-57E7-4C6C-AAC0-F27550CECBBE}" presName="Name0" presStyleCnt="0">
        <dgm:presLayoutVars>
          <dgm:animLvl val="lvl"/>
          <dgm:resizeHandles val="exact"/>
        </dgm:presLayoutVars>
      </dgm:prSet>
      <dgm:spPr/>
    </dgm:pt>
    <dgm:pt modelId="{4C0F96DE-E12B-4D6F-AFDA-323E27C09CDC}" type="pres">
      <dgm:prSet presAssocID="{8F79EBD3-037B-4F77-BD0F-5E84627D01F7}" presName="compositeNode" presStyleCnt="0">
        <dgm:presLayoutVars>
          <dgm:bulletEnabled val="1"/>
        </dgm:presLayoutVars>
      </dgm:prSet>
      <dgm:spPr/>
    </dgm:pt>
    <dgm:pt modelId="{30CB9626-F7CB-4AA3-A766-46EDFD52B868}" type="pres">
      <dgm:prSet presAssocID="{8F79EBD3-037B-4F77-BD0F-5E84627D01F7}" presName="bgRect" presStyleLbl="alignNode1" presStyleIdx="0" presStyleCnt="4"/>
      <dgm:spPr/>
    </dgm:pt>
    <dgm:pt modelId="{7B29C485-781B-4724-99BB-4920B6B21E35}" type="pres">
      <dgm:prSet presAssocID="{4D06FB28-5045-44AE-90E0-3570D3FDA67F}" presName="sibTransNodeRect" presStyleLbl="alignNode1" presStyleIdx="0" presStyleCnt="4">
        <dgm:presLayoutVars>
          <dgm:chMax val="0"/>
          <dgm:bulletEnabled val="1"/>
        </dgm:presLayoutVars>
      </dgm:prSet>
      <dgm:spPr/>
    </dgm:pt>
    <dgm:pt modelId="{C2DA406B-02D9-4D6C-B0A8-703EF01E040C}" type="pres">
      <dgm:prSet presAssocID="{8F79EBD3-037B-4F77-BD0F-5E84627D01F7}" presName="nodeRect" presStyleLbl="alignNode1" presStyleIdx="0" presStyleCnt="4">
        <dgm:presLayoutVars>
          <dgm:bulletEnabled val="1"/>
        </dgm:presLayoutVars>
      </dgm:prSet>
      <dgm:spPr/>
    </dgm:pt>
    <dgm:pt modelId="{0CC59062-8A91-402B-9DDE-485871D6E385}" type="pres">
      <dgm:prSet presAssocID="{4D06FB28-5045-44AE-90E0-3570D3FDA67F}" presName="sibTrans" presStyleCnt="0"/>
      <dgm:spPr/>
    </dgm:pt>
    <dgm:pt modelId="{80E5A40B-EDA1-4E85-9362-9D34C5DE9ADD}" type="pres">
      <dgm:prSet presAssocID="{3CB389BA-E067-46A4-BBB3-4C82C06C028A}" presName="compositeNode" presStyleCnt="0">
        <dgm:presLayoutVars>
          <dgm:bulletEnabled val="1"/>
        </dgm:presLayoutVars>
      </dgm:prSet>
      <dgm:spPr/>
    </dgm:pt>
    <dgm:pt modelId="{005871B9-C489-44C3-B3A1-35ADE860F7D7}" type="pres">
      <dgm:prSet presAssocID="{3CB389BA-E067-46A4-BBB3-4C82C06C028A}" presName="bgRect" presStyleLbl="alignNode1" presStyleIdx="1" presStyleCnt="4"/>
      <dgm:spPr/>
    </dgm:pt>
    <dgm:pt modelId="{905D06D4-B531-40DD-A379-44998C4AC3BD}" type="pres">
      <dgm:prSet presAssocID="{EEA1335C-1DF1-45AD-92CF-EABCF8CE7574}" presName="sibTransNodeRect" presStyleLbl="alignNode1" presStyleIdx="1" presStyleCnt="4">
        <dgm:presLayoutVars>
          <dgm:chMax val="0"/>
          <dgm:bulletEnabled val="1"/>
        </dgm:presLayoutVars>
      </dgm:prSet>
      <dgm:spPr/>
    </dgm:pt>
    <dgm:pt modelId="{CA3D8380-5C03-4CF5-B44C-FE3317E94ABA}" type="pres">
      <dgm:prSet presAssocID="{3CB389BA-E067-46A4-BBB3-4C82C06C028A}" presName="nodeRect" presStyleLbl="alignNode1" presStyleIdx="1" presStyleCnt="4">
        <dgm:presLayoutVars>
          <dgm:bulletEnabled val="1"/>
        </dgm:presLayoutVars>
      </dgm:prSet>
      <dgm:spPr/>
    </dgm:pt>
    <dgm:pt modelId="{ADEC51AB-05E4-459A-B2D3-0C627C9324D7}" type="pres">
      <dgm:prSet presAssocID="{EEA1335C-1DF1-45AD-92CF-EABCF8CE7574}" presName="sibTrans" presStyleCnt="0"/>
      <dgm:spPr/>
    </dgm:pt>
    <dgm:pt modelId="{511A014D-9349-4A63-8693-32A61E821419}" type="pres">
      <dgm:prSet presAssocID="{62D2E440-954D-4073-BF06-8BBE62AD3E76}" presName="compositeNode" presStyleCnt="0">
        <dgm:presLayoutVars>
          <dgm:bulletEnabled val="1"/>
        </dgm:presLayoutVars>
      </dgm:prSet>
      <dgm:spPr/>
    </dgm:pt>
    <dgm:pt modelId="{A7010FEE-8C33-44B9-B95C-D080B3DBC55C}" type="pres">
      <dgm:prSet presAssocID="{62D2E440-954D-4073-BF06-8BBE62AD3E76}" presName="bgRect" presStyleLbl="alignNode1" presStyleIdx="2" presStyleCnt="4"/>
      <dgm:spPr/>
    </dgm:pt>
    <dgm:pt modelId="{FC605257-DE77-47C0-AAF9-266BCF7C6DA0}" type="pres">
      <dgm:prSet presAssocID="{7C35AE0D-C9A6-4E66-827D-CF6F8CE66102}" presName="sibTransNodeRect" presStyleLbl="alignNode1" presStyleIdx="2" presStyleCnt="4">
        <dgm:presLayoutVars>
          <dgm:chMax val="0"/>
          <dgm:bulletEnabled val="1"/>
        </dgm:presLayoutVars>
      </dgm:prSet>
      <dgm:spPr/>
    </dgm:pt>
    <dgm:pt modelId="{59D7C820-1A7B-4684-BA28-33B9E8A5B00D}" type="pres">
      <dgm:prSet presAssocID="{62D2E440-954D-4073-BF06-8BBE62AD3E76}" presName="nodeRect" presStyleLbl="alignNode1" presStyleIdx="2" presStyleCnt="4">
        <dgm:presLayoutVars>
          <dgm:bulletEnabled val="1"/>
        </dgm:presLayoutVars>
      </dgm:prSet>
      <dgm:spPr/>
    </dgm:pt>
    <dgm:pt modelId="{DBAA251E-8713-490B-89F2-C0D5AF3BA73F}" type="pres">
      <dgm:prSet presAssocID="{7C35AE0D-C9A6-4E66-827D-CF6F8CE66102}" presName="sibTrans" presStyleCnt="0"/>
      <dgm:spPr/>
    </dgm:pt>
    <dgm:pt modelId="{4090D96D-9227-4A7D-A1D3-88BC30C80428}" type="pres">
      <dgm:prSet presAssocID="{9F0908F0-56BB-46A8-8101-7ADA71962225}" presName="compositeNode" presStyleCnt="0">
        <dgm:presLayoutVars>
          <dgm:bulletEnabled val="1"/>
        </dgm:presLayoutVars>
      </dgm:prSet>
      <dgm:spPr/>
    </dgm:pt>
    <dgm:pt modelId="{E67F56CF-BBF0-4F0D-92CE-B9D7F4FFC15F}" type="pres">
      <dgm:prSet presAssocID="{9F0908F0-56BB-46A8-8101-7ADA71962225}" presName="bgRect" presStyleLbl="alignNode1" presStyleIdx="3" presStyleCnt="4"/>
      <dgm:spPr/>
    </dgm:pt>
    <dgm:pt modelId="{156FE680-E01F-4484-9AB8-F1AD40C77D18}" type="pres">
      <dgm:prSet presAssocID="{32FC0E12-D559-48DB-9D45-7F5AE9674217}" presName="sibTransNodeRect" presStyleLbl="alignNode1" presStyleIdx="3" presStyleCnt="4">
        <dgm:presLayoutVars>
          <dgm:chMax val="0"/>
          <dgm:bulletEnabled val="1"/>
        </dgm:presLayoutVars>
      </dgm:prSet>
      <dgm:spPr/>
    </dgm:pt>
    <dgm:pt modelId="{33C9F965-C17B-4195-A123-E5E60EFE4191}" type="pres">
      <dgm:prSet presAssocID="{9F0908F0-56BB-46A8-8101-7ADA71962225}" presName="nodeRect" presStyleLbl="alignNode1" presStyleIdx="3" presStyleCnt="4">
        <dgm:presLayoutVars>
          <dgm:bulletEnabled val="1"/>
        </dgm:presLayoutVars>
      </dgm:prSet>
      <dgm:spPr/>
    </dgm:pt>
  </dgm:ptLst>
  <dgm:cxnLst>
    <dgm:cxn modelId="{7F0A5A01-54BB-46FE-AAC6-09F47B4D437E}" srcId="{CA317191-57E7-4C6C-AAC0-F27550CECBBE}" destId="{8F79EBD3-037B-4F77-BD0F-5E84627D01F7}" srcOrd="0" destOrd="0" parTransId="{7A52D512-D6D1-4E95-86FA-3916B6650D10}" sibTransId="{4D06FB28-5045-44AE-90E0-3570D3FDA67F}"/>
    <dgm:cxn modelId="{4418BC0A-B67E-49C9-B2E4-5096F3895B25}" type="presOf" srcId="{CA317191-57E7-4C6C-AAC0-F27550CECBBE}" destId="{BC68F46D-AF5D-4FA2-85E2-A9F3AE1E579F}" srcOrd="0" destOrd="0" presId="urn:microsoft.com/office/officeart/2016/7/layout/LinearBlockProcessNumbered"/>
    <dgm:cxn modelId="{38497A38-FBB9-45F7-B1B3-94254395614F}" srcId="{CA317191-57E7-4C6C-AAC0-F27550CECBBE}" destId="{62D2E440-954D-4073-BF06-8BBE62AD3E76}" srcOrd="2" destOrd="0" parTransId="{A7CDD1BD-2291-4C9E-B6F3-E6C6E4785900}" sibTransId="{7C35AE0D-C9A6-4E66-827D-CF6F8CE66102}"/>
    <dgm:cxn modelId="{6BA7CE3B-9C1E-4383-9A9A-0C4BA1BEA8BF}" type="presOf" srcId="{8F79EBD3-037B-4F77-BD0F-5E84627D01F7}" destId="{C2DA406B-02D9-4D6C-B0A8-703EF01E040C}" srcOrd="1" destOrd="0" presId="urn:microsoft.com/office/officeart/2016/7/layout/LinearBlockProcessNumbered"/>
    <dgm:cxn modelId="{0001FF40-D004-4D38-8D2F-70C13B1AD963}" type="presOf" srcId="{62D2E440-954D-4073-BF06-8BBE62AD3E76}" destId="{59D7C820-1A7B-4684-BA28-33B9E8A5B00D}" srcOrd="1" destOrd="0" presId="urn:microsoft.com/office/officeart/2016/7/layout/LinearBlockProcessNumbered"/>
    <dgm:cxn modelId="{893D7B68-E5FF-4AAF-8E8B-7FEC5787C28C}" type="presOf" srcId="{32FC0E12-D559-48DB-9D45-7F5AE9674217}" destId="{156FE680-E01F-4484-9AB8-F1AD40C77D18}" srcOrd="0" destOrd="0" presId="urn:microsoft.com/office/officeart/2016/7/layout/LinearBlockProcessNumbered"/>
    <dgm:cxn modelId="{FDE5374A-FF4A-4430-B7BB-26658BCA7C14}" type="presOf" srcId="{EEA1335C-1DF1-45AD-92CF-EABCF8CE7574}" destId="{905D06D4-B531-40DD-A379-44998C4AC3BD}" srcOrd="0" destOrd="0" presId="urn:microsoft.com/office/officeart/2016/7/layout/LinearBlockProcessNumbered"/>
    <dgm:cxn modelId="{9DCEDF8E-41B1-44EB-9D8D-A37365228153}" type="presOf" srcId="{7C35AE0D-C9A6-4E66-827D-CF6F8CE66102}" destId="{FC605257-DE77-47C0-AAF9-266BCF7C6DA0}" srcOrd="0" destOrd="0" presId="urn:microsoft.com/office/officeart/2016/7/layout/LinearBlockProcessNumbered"/>
    <dgm:cxn modelId="{F1FE779F-C6C4-41D5-B2D6-46ABE6B9BACB}" srcId="{CA317191-57E7-4C6C-AAC0-F27550CECBBE}" destId="{3CB389BA-E067-46A4-BBB3-4C82C06C028A}" srcOrd="1" destOrd="0" parTransId="{EEE5D719-0026-42BE-A6B4-B4C300AD2AEC}" sibTransId="{EEA1335C-1DF1-45AD-92CF-EABCF8CE7574}"/>
    <dgm:cxn modelId="{2166EEB3-02A6-4F15-A9F1-EF620A96936B}" type="presOf" srcId="{62D2E440-954D-4073-BF06-8BBE62AD3E76}" destId="{A7010FEE-8C33-44B9-B95C-D080B3DBC55C}" srcOrd="0" destOrd="0" presId="urn:microsoft.com/office/officeart/2016/7/layout/LinearBlockProcessNumbered"/>
    <dgm:cxn modelId="{DA890FC6-712C-4309-B46A-64B5E5795AD7}" type="presOf" srcId="{9F0908F0-56BB-46A8-8101-7ADA71962225}" destId="{E67F56CF-BBF0-4F0D-92CE-B9D7F4FFC15F}" srcOrd="0" destOrd="0" presId="urn:microsoft.com/office/officeart/2016/7/layout/LinearBlockProcessNumbered"/>
    <dgm:cxn modelId="{72101CCE-6CE6-4F26-89B6-CA53500B6D82}" type="presOf" srcId="{3CB389BA-E067-46A4-BBB3-4C82C06C028A}" destId="{CA3D8380-5C03-4CF5-B44C-FE3317E94ABA}" srcOrd="1" destOrd="0" presId="urn:microsoft.com/office/officeart/2016/7/layout/LinearBlockProcessNumbered"/>
    <dgm:cxn modelId="{4ECCE6D4-2651-4940-B042-30A276B47234}" type="presOf" srcId="{8F79EBD3-037B-4F77-BD0F-5E84627D01F7}" destId="{30CB9626-F7CB-4AA3-A766-46EDFD52B868}" srcOrd="0" destOrd="0" presId="urn:microsoft.com/office/officeart/2016/7/layout/LinearBlockProcessNumbered"/>
    <dgm:cxn modelId="{23B13EDC-F31B-48D7-A281-CA117AE0D598}" type="presOf" srcId="{4D06FB28-5045-44AE-90E0-3570D3FDA67F}" destId="{7B29C485-781B-4724-99BB-4920B6B21E35}" srcOrd="0" destOrd="0" presId="urn:microsoft.com/office/officeart/2016/7/layout/LinearBlockProcessNumbered"/>
    <dgm:cxn modelId="{EA6633E1-87FB-48BD-9EA7-0FE1E2A6CDA7}" type="presOf" srcId="{3CB389BA-E067-46A4-BBB3-4C82C06C028A}" destId="{005871B9-C489-44C3-B3A1-35ADE860F7D7}" srcOrd="0" destOrd="0" presId="urn:microsoft.com/office/officeart/2016/7/layout/LinearBlockProcessNumbered"/>
    <dgm:cxn modelId="{93F1DBE5-6367-4E8A-95CE-EA717DD0D08F}" srcId="{CA317191-57E7-4C6C-AAC0-F27550CECBBE}" destId="{9F0908F0-56BB-46A8-8101-7ADA71962225}" srcOrd="3" destOrd="0" parTransId="{5C71E56D-F5B0-4825-874C-EC3822A432B0}" sibTransId="{32FC0E12-D559-48DB-9D45-7F5AE9674217}"/>
    <dgm:cxn modelId="{C0C2CDF8-F934-4CAB-95DE-4827475755C4}" type="presOf" srcId="{9F0908F0-56BB-46A8-8101-7ADA71962225}" destId="{33C9F965-C17B-4195-A123-E5E60EFE4191}" srcOrd="1" destOrd="0" presId="urn:microsoft.com/office/officeart/2016/7/layout/LinearBlockProcessNumbered"/>
    <dgm:cxn modelId="{8C8B497D-3706-4286-8D71-1759B9DBDC3E}" type="presParOf" srcId="{BC68F46D-AF5D-4FA2-85E2-A9F3AE1E579F}" destId="{4C0F96DE-E12B-4D6F-AFDA-323E27C09CDC}" srcOrd="0" destOrd="0" presId="urn:microsoft.com/office/officeart/2016/7/layout/LinearBlockProcessNumbered"/>
    <dgm:cxn modelId="{3760ECE9-3FE6-48CF-B619-A13B3D86757F}" type="presParOf" srcId="{4C0F96DE-E12B-4D6F-AFDA-323E27C09CDC}" destId="{30CB9626-F7CB-4AA3-A766-46EDFD52B868}" srcOrd="0" destOrd="0" presId="urn:microsoft.com/office/officeart/2016/7/layout/LinearBlockProcessNumbered"/>
    <dgm:cxn modelId="{B1CC27DC-78B2-44BA-92C8-51219387E6E4}" type="presParOf" srcId="{4C0F96DE-E12B-4D6F-AFDA-323E27C09CDC}" destId="{7B29C485-781B-4724-99BB-4920B6B21E35}" srcOrd="1" destOrd="0" presId="urn:microsoft.com/office/officeart/2016/7/layout/LinearBlockProcessNumbered"/>
    <dgm:cxn modelId="{5AC58530-2E12-4C4F-BC83-80B2BE1F88E4}" type="presParOf" srcId="{4C0F96DE-E12B-4D6F-AFDA-323E27C09CDC}" destId="{C2DA406B-02D9-4D6C-B0A8-703EF01E040C}" srcOrd="2" destOrd="0" presId="urn:microsoft.com/office/officeart/2016/7/layout/LinearBlockProcessNumbered"/>
    <dgm:cxn modelId="{3F116185-867F-4DFC-B758-E2DB898CA13E}" type="presParOf" srcId="{BC68F46D-AF5D-4FA2-85E2-A9F3AE1E579F}" destId="{0CC59062-8A91-402B-9DDE-485871D6E385}" srcOrd="1" destOrd="0" presId="urn:microsoft.com/office/officeart/2016/7/layout/LinearBlockProcessNumbered"/>
    <dgm:cxn modelId="{A18BCA04-5DB9-4A97-9BC0-BA6751432AF8}" type="presParOf" srcId="{BC68F46D-AF5D-4FA2-85E2-A9F3AE1E579F}" destId="{80E5A40B-EDA1-4E85-9362-9D34C5DE9ADD}" srcOrd="2" destOrd="0" presId="urn:microsoft.com/office/officeart/2016/7/layout/LinearBlockProcessNumbered"/>
    <dgm:cxn modelId="{39F8B263-D533-4532-944E-1B277BF9233F}" type="presParOf" srcId="{80E5A40B-EDA1-4E85-9362-9D34C5DE9ADD}" destId="{005871B9-C489-44C3-B3A1-35ADE860F7D7}" srcOrd="0" destOrd="0" presId="urn:microsoft.com/office/officeart/2016/7/layout/LinearBlockProcessNumbered"/>
    <dgm:cxn modelId="{6E7369B3-8FFA-443F-8B39-CA0601DD6AF4}" type="presParOf" srcId="{80E5A40B-EDA1-4E85-9362-9D34C5DE9ADD}" destId="{905D06D4-B531-40DD-A379-44998C4AC3BD}" srcOrd="1" destOrd="0" presId="urn:microsoft.com/office/officeart/2016/7/layout/LinearBlockProcessNumbered"/>
    <dgm:cxn modelId="{8079F6D6-A5F9-46BF-ACAA-175F22BF0EEB}" type="presParOf" srcId="{80E5A40B-EDA1-4E85-9362-9D34C5DE9ADD}" destId="{CA3D8380-5C03-4CF5-B44C-FE3317E94ABA}" srcOrd="2" destOrd="0" presId="urn:microsoft.com/office/officeart/2016/7/layout/LinearBlockProcessNumbered"/>
    <dgm:cxn modelId="{6C4FE369-5D84-46A3-8B51-70D4CC486560}" type="presParOf" srcId="{BC68F46D-AF5D-4FA2-85E2-A9F3AE1E579F}" destId="{ADEC51AB-05E4-459A-B2D3-0C627C9324D7}" srcOrd="3" destOrd="0" presId="urn:microsoft.com/office/officeart/2016/7/layout/LinearBlockProcessNumbered"/>
    <dgm:cxn modelId="{7670EAFB-8CB7-4D98-93AF-109CC43A70DA}" type="presParOf" srcId="{BC68F46D-AF5D-4FA2-85E2-A9F3AE1E579F}" destId="{511A014D-9349-4A63-8693-32A61E821419}" srcOrd="4" destOrd="0" presId="urn:microsoft.com/office/officeart/2016/7/layout/LinearBlockProcessNumbered"/>
    <dgm:cxn modelId="{9072C923-900C-4B59-B2E3-B099CAEE29DB}" type="presParOf" srcId="{511A014D-9349-4A63-8693-32A61E821419}" destId="{A7010FEE-8C33-44B9-B95C-D080B3DBC55C}" srcOrd="0" destOrd="0" presId="urn:microsoft.com/office/officeart/2016/7/layout/LinearBlockProcessNumbered"/>
    <dgm:cxn modelId="{82F95FF3-DC64-46C9-9474-B14189DD2EB1}" type="presParOf" srcId="{511A014D-9349-4A63-8693-32A61E821419}" destId="{FC605257-DE77-47C0-AAF9-266BCF7C6DA0}" srcOrd="1" destOrd="0" presId="urn:microsoft.com/office/officeart/2016/7/layout/LinearBlockProcessNumbered"/>
    <dgm:cxn modelId="{F4AECDC0-EEB7-47D8-843F-186BC69D8F40}" type="presParOf" srcId="{511A014D-9349-4A63-8693-32A61E821419}" destId="{59D7C820-1A7B-4684-BA28-33B9E8A5B00D}" srcOrd="2" destOrd="0" presId="urn:microsoft.com/office/officeart/2016/7/layout/LinearBlockProcessNumbered"/>
    <dgm:cxn modelId="{61468067-7F54-4C87-84C4-0A88A4A4647E}" type="presParOf" srcId="{BC68F46D-AF5D-4FA2-85E2-A9F3AE1E579F}" destId="{DBAA251E-8713-490B-89F2-C0D5AF3BA73F}" srcOrd="5" destOrd="0" presId="urn:microsoft.com/office/officeart/2016/7/layout/LinearBlockProcessNumbered"/>
    <dgm:cxn modelId="{CD071BB2-8FDD-4476-B38E-662DE99BE03E}" type="presParOf" srcId="{BC68F46D-AF5D-4FA2-85E2-A9F3AE1E579F}" destId="{4090D96D-9227-4A7D-A1D3-88BC30C80428}" srcOrd="6" destOrd="0" presId="urn:microsoft.com/office/officeart/2016/7/layout/LinearBlockProcessNumbered"/>
    <dgm:cxn modelId="{D8DC7DF5-8085-4F42-B6EF-A1C989EA8517}" type="presParOf" srcId="{4090D96D-9227-4A7D-A1D3-88BC30C80428}" destId="{E67F56CF-BBF0-4F0D-92CE-B9D7F4FFC15F}" srcOrd="0" destOrd="0" presId="urn:microsoft.com/office/officeart/2016/7/layout/LinearBlockProcessNumbered"/>
    <dgm:cxn modelId="{1F1B382E-7616-48DE-A74D-90C191E9D10A}" type="presParOf" srcId="{4090D96D-9227-4A7D-A1D3-88BC30C80428}" destId="{156FE680-E01F-4484-9AB8-F1AD40C77D18}" srcOrd="1" destOrd="0" presId="urn:microsoft.com/office/officeart/2016/7/layout/LinearBlockProcessNumbered"/>
    <dgm:cxn modelId="{1C095588-7763-4CFF-9E81-91DA90EC1D15}" type="presParOf" srcId="{4090D96D-9227-4A7D-A1D3-88BC30C80428}" destId="{33C9F965-C17B-4195-A123-E5E60EFE4191}"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DAFB72-1603-4333-861C-C3E5141585B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F88BC6A-9021-4C29-9981-CF862DB475A0}">
      <dgm:prSet/>
      <dgm:spPr/>
      <dgm:t>
        <a:bodyPr/>
        <a:lstStyle/>
        <a:p>
          <a:r>
            <a:rPr lang="en-GB"/>
            <a:t>Success in school requires much more than intelligence alone and high scores require study and hard work. Hence the gender with low score should be encourage to be more dedicated to whatever they do.</a:t>
          </a:r>
          <a:endParaRPr lang="en-US"/>
        </a:p>
      </dgm:t>
    </dgm:pt>
    <dgm:pt modelId="{25AB2568-0078-48B7-B257-B71D97118EC3}" type="parTrans" cxnId="{70F10B5F-92A7-47C6-B23A-1CFEE865C286}">
      <dgm:prSet/>
      <dgm:spPr/>
      <dgm:t>
        <a:bodyPr/>
        <a:lstStyle/>
        <a:p>
          <a:endParaRPr lang="en-US"/>
        </a:p>
      </dgm:t>
    </dgm:pt>
    <dgm:pt modelId="{0B5CE597-BF06-4315-9159-0BEDE6DAD603}" type="sibTrans" cxnId="{70F10B5F-92A7-47C6-B23A-1CFEE865C286}">
      <dgm:prSet/>
      <dgm:spPr/>
      <dgm:t>
        <a:bodyPr/>
        <a:lstStyle/>
        <a:p>
          <a:endParaRPr lang="en-US"/>
        </a:p>
      </dgm:t>
    </dgm:pt>
    <dgm:pt modelId="{2277A21B-F982-4B77-975D-58CFDC5C9C22}">
      <dgm:prSet/>
      <dgm:spPr/>
      <dgm:t>
        <a:bodyPr/>
        <a:lstStyle/>
        <a:p>
          <a:r>
            <a:rPr lang="en-GB"/>
            <a:t>Preparation requires understanding so as to be productive.</a:t>
          </a:r>
          <a:endParaRPr lang="en-US"/>
        </a:p>
      </dgm:t>
    </dgm:pt>
    <dgm:pt modelId="{95EF3877-DCF8-47CD-A9CD-F976604AFBA5}" type="parTrans" cxnId="{BD98C7A3-6BF3-4D32-A764-4D189994CE14}">
      <dgm:prSet/>
      <dgm:spPr/>
      <dgm:t>
        <a:bodyPr/>
        <a:lstStyle/>
        <a:p>
          <a:endParaRPr lang="en-US"/>
        </a:p>
      </dgm:t>
    </dgm:pt>
    <dgm:pt modelId="{3857FC99-D614-455E-BF68-BD874D8DA812}" type="sibTrans" cxnId="{BD98C7A3-6BF3-4D32-A764-4D189994CE14}">
      <dgm:prSet/>
      <dgm:spPr/>
      <dgm:t>
        <a:bodyPr/>
        <a:lstStyle/>
        <a:p>
          <a:endParaRPr lang="en-US"/>
        </a:p>
      </dgm:t>
    </dgm:pt>
    <dgm:pt modelId="{2EF104E9-1DE2-429C-ABE2-D3CB8CE17A57}">
      <dgm:prSet/>
      <dgm:spPr/>
      <dgm:t>
        <a:bodyPr/>
        <a:lstStyle/>
        <a:p>
          <a:r>
            <a:rPr lang="en-GB"/>
            <a:t>Students should be encourage to eat lunch in order to avoid not only low scores but sicknesses like ulcer.</a:t>
          </a:r>
          <a:endParaRPr lang="en-US"/>
        </a:p>
      </dgm:t>
    </dgm:pt>
    <dgm:pt modelId="{5B551E86-03B5-4FCA-9562-7D0A9D2C2692}" type="parTrans" cxnId="{64FD454B-7068-4B22-A070-BEABB07893F2}">
      <dgm:prSet/>
      <dgm:spPr/>
      <dgm:t>
        <a:bodyPr/>
        <a:lstStyle/>
        <a:p>
          <a:endParaRPr lang="en-US"/>
        </a:p>
      </dgm:t>
    </dgm:pt>
    <dgm:pt modelId="{EDC14C36-7AA6-4471-9E63-1B7A50B01BDC}" type="sibTrans" cxnId="{64FD454B-7068-4B22-A070-BEABB07893F2}">
      <dgm:prSet/>
      <dgm:spPr/>
      <dgm:t>
        <a:bodyPr/>
        <a:lstStyle/>
        <a:p>
          <a:endParaRPr lang="en-US"/>
        </a:p>
      </dgm:t>
    </dgm:pt>
    <dgm:pt modelId="{BB9A7185-AD53-4B92-B885-05B2E1DF7907}">
      <dgm:prSet/>
      <dgm:spPr/>
      <dgm:t>
        <a:bodyPr/>
        <a:lstStyle/>
        <a:p>
          <a:r>
            <a:rPr lang="en-GB"/>
            <a:t>Parent with high level of education should give attention to their own children’s education. </a:t>
          </a:r>
          <a:endParaRPr lang="en-US"/>
        </a:p>
      </dgm:t>
    </dgm:pt>
    <dgm:pt modelId="{9F23228E-844F-4D44-97FB-17FF8688A55B}" type="parTrans" cxnId="{8B42EE61-E7B1-4B81-8E81-E0AF339E5067}">
      <dgm:prSet/>
      <dgm:spPr/>
      <dgm:t>
        <a:bodyPr/>
        <a:lstStyle/>
        <a:p>
          <a:endParaRPr lang="en-US"/>
        </a:p>
      </dgm:t>
    </dgm:pt>
    <dgm:pt modelId="{515B2960-2841-439C-BD9F-0A7189FDCAA6}" type="sibTrans" cxnId="{8B42EE61-E7B1-4B81-8E81-E0AF339E5067}">
      <dgm:prSet/>
      <dgm:spPr/>
      <dgm:t>
        <a:bodyPr/>
        <a:lstStyle/>
        <a:p>
          <a:endParaRPr lang="en-US"/>
        </a:p>
      </dgm:t>
    </dgm:pt>
    <dgm:pt modelId="{342A6DEF-2880-4713-87AD-E504673F3784}" type="pres">
      <dgm:prSet presAssocID="{A9DAFB72-1603-4333-861C-C3E5141585BB}" presName="root" presStyleCnt="0">
        <dgm:presLayoutVars>
          <dgm:dir/>
          <dgm:resizeHandles val="exact"/>
        </dgm:presLayoutVars>
      </dgm:prSet>
      <dgm:spPr/>
    </dgm:pt>
    <dgm:pt modelId="{98C0B040-1A7D-4A29-90FA-C7D811BA4E5B}" type="pres">
      <dgm:prSet presAssocID="{DF88BC6A-9021-4C29-9981-CF862DB475A0}" presName="compNode" presStyleCnt="0"/>
      <dgm:spPr/>
    </dgm:pt>
    <dgm:pt modelId="{CA9885D5-2614-4045-80B7-F45B1F584DEC}" type="pres">
      <dgm:prSet presAssocID="{DF88BC6A-9021-4C29-9981-CF862DB475A0}" presName="bgRect" presStyleLbl="bgShp" presStyleIdx="0" presStyleCnt="4"/>
      <dgm:spPr/>
    </dgm:pt>
    <dgm:pt modelId="{97CD797B-2FEC-4267-9864-9A3A096EF9BF}" type="pres">
      <dgm:prSet presAssocID="{DF88BC6A-9021-4C29-9981-CF862DB475A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CFAA64F6-9313-4FE7-B480-BA22AA26EF5B}" type="pres">
      <dgm:prSet presAssocID="{DF88BC6A-9021-4C29-9981-CF862DB475A0}" presName="spaceRect" presStyleCnt="0"/>
      <dgm:spPr/>
    </dgm:pt>
    <dgm:pt modelId="{52F8EAAA-E6E1-479E-8346-6C78107D4042}" type="pres">
      <dgm:prSet presAssocID="{DF88BC6A-9021-4C29-9981-CF862DB475A0}" presName="parTx" presStyleLbl="revTx" presStyleIdx="0" presStyleCnt="4">
        <dgm:presLayoutVars>
          <dgm:chMax val="0"/>
          <dgm:chPref val="0"/>
        </dgm:presLayoutVars>
      </dgm:prSet>
      <dgm:spPr/>
    </dgm:pt>
    <dgm:pt modelId="{00F64C31-AF1E-41DA-8D40-4F3F23F5AF5A}" type="pres">
      <dgm:prSet presAssocID="{0B5CE597-BF06-4315-9159-0BEDE6DAD603}" presName="sibTrans" presStyleCnt="0"/>
      <dgm:spPr/>
    </dgm:pt>
    <dgm:pt modelId="{47F7C7D0-E318-4B2A-A1D3-B539898CE804}" type="pres">
      <dgm:prSet presAssocID="{2277A21B-F982-4B77-975D-58CFDC5C9C22}" presName="compNode" presStyleCnt="0"/>
      <dgm:spPr/>
    </dgm:pt>
    <dgm:pt modelId="{7FC7E4FA-5D0E-44C7-9DA1-4E2D61394EE2}" type="pres">
      <dgm:prSet presAssocID="{2277A21B-F982-4B77-975D-58CFDC5C9C22}" presName="bgRect" presStyleLbl="bgShp" presStyleIdx="1" presStyleCnt="4"/>
      <dgm:spPr/>
    </dgm:pt>
    <dgm:pt modelId="{1CB04A0C-F2A3-4B2D-AEE9-3C8208828808}" type="pres">
      <dgm:prSet presAssocID="{2277A21B-F982-4B77-975D-58CFDC5C9C2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6583E8D0-85B6-437E-A65A-21620D15051E}" type="pres">
      <dgm:prSet presAssocID="{2277A21B-F982-4B77-975D-58CFDC5C9C22}" presName="spaceRect" presStyleCnt="0"/>
      <dgm:spPr/>
    </dgm:pt>
    <dgm:pt modelId="{1B8287AE-1B62-4633-BC12-6C9521EF1B8B}" type="pres">
      <dgm:prSet presAssocID="{2277A21B-F982-4B77-975D-58CFDC5C9C22}" presName="parTx" presStyleLbl="revTx" presStyleIdx="1" presStyleCnt="4">
        <dgm:presLayoutVars>
          <dgm:chMax val="0"/>
          <dgm:chPref val="0"/>
        </dgm:presLayoutVars>
      </dgm:prSet>
      <dgm:spPr/>
    </dgm:pt>
    <dgm:pt modelId="{5C1BBDDD-7DD8-482D-A377-99CAB71BD001}" type="pres">
      <dgm:prSet presAssocID="{3857FC99-D614-455E-BF68-BD874D8DA812}" presName="sibTrans" presStyleCnt="0"/>
      <dgm:spPr/>
    </dgm:pt>
    <dgm:pt modelId="{B1A5C915-1DDD-4E74-9A62-D2ADB1848168}" type="pres">
      <dgm:prSet presAssocID="{2EF104E9-1DE2-429C-ABE2-D3CB8CE17A57}" presName="compNode" presStyleCnt="0"/>
      <dgm:spPr/>
    </dgm:pt>
    <dgm:pt modelId="{18960C88-101A-4A42-853F-038B3587BA90}" type="pres">
      <dgm:prSet presAssocID="{2EF104E9-1DE2-429C-ABE2-D3CB8CE17A57}" presName="bgRect" presStyleLbl="bgShp" presStyleIdx="2" presStyleCnt="4"/>
      <dgm:spPr/>
    </dgm:pt>
    <dgm:pt modelId="{A37D2FDB-0A2D-4C10-8C5A-8DD00674C741}" type="pres">
      <dgm:prSet presAssocID="{2EF104E9-1DE2-429C-ABE2-D3CB8CE17A5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vocado"/>
        </a:ext>
      </dgm:extLst>
    </dgm:pt>
    <dgm:pt modelId="{CA393AFC-3621-4C31-B646-67B0358A6928}" type="pres">
      <dgm:prSet presAssocID="{2EF104E9-1DE2-429C-ABE2-D3CB8CE17A57}" presName="spaceRect" presStyleCnt="0"/>
      <dgm:spPr/>
    </dgm:pt>
    <dgm:pt modelId="{58664AB5-D378-4EEC-9006-400593BF3AE5}" type="pres">
      <dgm:prSet presAssocID="{2EF104E9-1DE2-429C-ABE2-D3CB8CE17A57}" presName="parTx" presStyleLbl="revTx" presStyleIdx="2" presStyleCnt="4">
        <dgm:presLayoutVars>
          <dgm:chMax val="0"/>
          <dgm:chPref val="0"/>
        </dgm:presLayoutVars>
      </dgm:prSet>
      <dgm:spPr/>
    </dgm:pt>
    <dgm:pt modelId="{A61F019E-E8C4-458E-8EB2-79264849A4DC}" type="pres">
      <dgm:prSet presAssocID="{EDC14C36-7AA6-4471-9E63-1B7A50B01BDC}" presName="sibTrans" presStyleCnt="0"/>
      <dgm:spPr/>
    </dgm:pt>
    <dgm:pt modelId="{05B33D0C-7528-40BB-8E0E-E24CBE438240}" type="pres">
      <dgm:prSet presAssocID="{BB9A7185-AD53-4B92-B885-05B2E1DF7907}" presName="compNode" presStyleCnt="0"/>
      <dgm:spPr/>
    </dgm:pt>
    <dgm:pt modelId="{E66B8372-3DDB-4510-826F-E655CB1759A4}" type="pres">
      <dgm:prSet presAssocID="{BB9A7185-AD53-4B92-B885-05B2E1DF7907}" presName="bgRect" presStyleLbl="bgShp" presStyleIdx="3" presStyleCnt="4"/>
      <dgm:spPr/>
    </dgm:pt>
    <dgm:pt modelId="{916FC42F-0E5D-4CB2-90D0-EE3F2A15C814}" type="pres">
      <dgm:prSet presAssocID="{BB9A7185-AD53-4B92-B885-05B2E1DF790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hoolhouse"/>
        </a:ext>
      </dgm:extLst>
    </dgm:pt>
    <dgm:pt modelId="{B7F9F94A-0ABB-44FC-8D07-0D24663E6D48}" type="pres">
      <dgm:prSet presAssocID="{BB9A7185-AD53-4B92-B885-05B2E1DF7907}" presName="spaceRect" presStyleCnt="0"/>
      <dgm:spPr/>
    </dgm:pt>
    <dgm:pt modelId="{C49ABD5A-0D13-4D2F-AFE7-D311E4E1E58C}" type="pres">
      <dgm:prSet presAssocID="{BB9A7185-AD53-4B92-B885-05B2E1DF7907}" presName="parTx" presStyleLbl="revTx" presStyleIdx="3" presStyleCnt="4">
        <dgm:presLayoutVars>
          <dgm:chMax val="0"/>
          <dgm:chPref val="0"/>
        </dgm:presLayoutVars>
      </dgm:prSet>
      <dgm:spPr/>
    </dgm:pt>
  </dgm:ptLst>
  <dgm:cxnLst>
    <dgm:cxn modelId="{146B0920-8D26-40A5-B0E1-4C9D039638A6}" type="presOf" srcId="{2EF104E9-1DE2-429C-ABE2-D3CB8CE17A57}" destId="{58664AB5-D378-4EEC-9006-400593BF3AE5}" srcOrd="0" destOrd="0" presId="urn:microsoft.com/office/officeart/2018/2/layout/IconVerticalSolidList"/>
    <dgm:cxn modelId="{934AAB38-1E9E-4236-B6AD-2A1B0058F417}" type="presOf" srcId="{A9DAFB72-1603-4333-861C-C3E5141585BB}" destId="{342A6DEF-2880-4713-87AD-E504673F3784}" srcOrd="0" destOrd="0" presId="urn:microsoft.com/office/officeart/2018/2/layout/IconVerticalSolidList"/>
    <dgm:cxn modelId="{F6A5A25B-67E3-48D4-8387-EC416EE5E102}" type="presOf" srcId="{2277A21B-F982-4B77-975D-58CFDC5C9C22}" destId="{1B8287AE-1B62-4633-BC12-6C9521EF1B8B}" srcOrd="0" destOrd="0" presId="urn:microsoft.com/office/officeart/2018/2/layout/IconVerticalSolidList"/>
    <dgm:cxn modelId="{70F10B5F-92A7-47C6-B23A-1CFEE865C286}" srcId="{A9DAFB72-1603-4333-861C-C3E5141585BB}" destId="{DF88BC6A-9021-4C29-9981-CF862DB475A0}" srcOrd="0" destOrd="0" parTransId="{25AB2568-0078-48B7-B257-B71D97118EC3}" sibTransId="{0B5CE597-BF06-4315-9159-0BEDE6DAD603}"/>
    <dgm:cxn modelId="{8B42EE61-E7B1-4B81-8E81-E0AF339E5067}" srcId="{A9DAFB72-1603-4333-861C-C3E5141585BB}" destId="{BB9A7185-AD53-4B92-B885-05B2E1DF7907}" srcOrd="3" destOrd="0" parTransId="{9F23228E-844F-4D44-97FB-17FF8688A55B}" sibTransId="{515B2960-2841-439C-BD9F-0A7189FDCAA6}"/>
    <dgm:cxn modelId="{64FD454B-7068-4B22-A070-BEABB07893F2}" srcId="{A9DAFB72-1603-4333-861C-C3E5141585BB}" destId="{2EF104E9-1DE2-429C-ABE2-D3CB8CE17A57}" srcOrd="2" destOrd="0" parTransId="{5B551E86-03B5-4FCA-9562-7D0A9D2C2692}" sibTransId="{EDC14C36-7AA6-4471-9E63-1B7A50B01BDC}"/>
    <dgm:cxn modelId="{E1219685-17D6-4A4B-81EF-FC2B947FFD21}" type="presOf" srcId="{DF88BC6A-9021-4C29-9981-CF862DB475A0}" destId="{52F8EAAA-E6E1-479E-8346-6C78107D4042}" srcOrd="0" destOrd="0" presId="urn:microsoft.com/office/officeart/2018/2/layout/IconVerticalSolidList"/>
    <dgm:cxn modelId="{BD98C7A3-6BF3-4D32-A764-4D189994CE14}" srcId="{A9DAFB72-1603-4333-861C-C3E5141585BB}" destId="{2277A21B-F982-4B77-975D-58CFDC5C9C22}" srcOrd="1" destOrd="0" parTransId="{95EF3877-DCF8-47CD-A9CD-F976604AFBA5}" sibTransId="{3857FC99-D614-455E-BF68-BD874D8DA812}"/>
    <dgm:cxn modelId="{A70E86B3-3492-432D-89EF-AFA831884003}" type="presOf" srcId="{BB9A7185-AD53-4B92-B885-05B2E1DF7907}" destId="{C49ABD5A-0D13-4D2F-AFE7-D311E4E1E58C}" srcOrd="0" destOrd="0" presId="urn:microsoft.com/office/officeart/2018/2/layout/IconVerticalSolidList"/>
    <dgm:cxn modelId="{E2300C94-0900-474C-B08A-E48BBEAAD3CE}" type="presParOf" srcId="{342A6DEF-2880-4713-87AD-E504673F3784}" destId="{98C0B040-1A7D-4A29-90FA-C7D811BA4E5B}" srcOrd="0" destOrd="0" presId="urn:microsoft.com/office/officeart/2018/2/layout/IconVerticalSolidList"/>
    <dgm:cxn modelId="{D0475729-D62C-48B4-A07C-D2925F84879B}" type="presParOf" srcId="{98C0B040-1A7D-4A29-90FA-C7D811BA4E5B}" destId="{CA9885D5-2614-4045-80B7-F45B1F584DEC}" srcOrd="0" destOrd="0" presId="urn:microsoft.com/office/officeart/2018/2/layout/IconVerticalSolidList"/>
    <dgm:cxn modelId="{2ECAE141-7950-4E19-82BE-A6DC634275B3}" type="presParOf" srcId="{98C0B040-1A7D-4A29-90FA-C7D811BA4E5B}" destId="{97CD797B-2FEC-4267-9864-9A3A096EF9BF}" srcOrd="1" destOrd="0" presId="urn:microsoft.com/office/officeart/2018/2/layout/IconVerticalSolidList"/>
    <dgm:cxn modelId="{2EB6CF5F-0BA6-4249-BB84-A93EBD5C96CE}" type="presParOf" srcId="{98C0B040-1A7D-4A29-90FA-C7D811BA4E5B}" destId="{CFAA64F6-9313-4FE7-B480-BA22AA26EF5B}" srcOrd="2" destOrd="0" presId="urn:microsoft.com/office/officeart/2018/2/layout/IconVerticalSolidList"/>
    <dgm:cxn modelId="{9017DCD3-0E46-4C34-B926-8A53040B95F0}" type="presParOf" srcId="{98C0B040-1A7D-4A29-90FA-C7D811BA4E5B}" destId="{52F8EAAA-E6E1-479E-8346-6C78107D4042}" srcOrd="3" destOrd="0" presId="urn:microsoft.com/office/officeart/2018/2/layout/IconVerticalSolidList"/>
    <dgm:cxn modelId="{02E9648D-8A92-4794-97A2-BDA8E885C21E}" type="presParOf" srcId="{342A6DEF-2880-4713-87AD-E504673F3784}" destId="{00F64C31-AF1E-41DA-8D40-4F3F23F5AF5A}" srcOrd="1" destOrd="0" presId="urn:microsoft.com/office/officeart/2018/2/layout/IconVerticalSolidList"/>
    <dgm:cxn modelId="{30468A01-E16C-46C3-90BB-22F06BBF7035}" type="presParOf" srcId="{342A6DEF-2880-4713-87AD-E504673F3784}" destId="{47F7C7D0-E318-4B2A-A1D3-B539898CE804}" srcOrd="2" destOrd="0" presId="urn:microsoft.com/office/officeart/2018/2/layout/IconVerticalSolidList"/>
    <dgm:cxn modelId="{90863ECE-21FD-476B-8BA8-CB0EC8569667}" type="presParOf" srcId="{47F7C7D0-E318-4B2A-A1D3-B539898CE804}" destId="{7FC7E4FA-5D0E-44C7-9DA1-4E2D61394EE2}" srcOrd="0" destOrd="0" presId="urn:microsoft.com/office/officeart/2018/2/layout/IconVerticalSolidList"/>
    <dgm:cxn modelId="{F0A2B37D-7333-495D-B3B6-C16D4240412F}" type="presParOf" srcId="{47F7C7D0-E318-4B2A-A1D3-B539898CE804}" destId="{1CB04A0C-F2A3-4B2D-AEE9-3C8208828808}" srcOrd="1" destOrd="0" presId="urn:microsoft.com/office/officeart/2018/2/layout/IconVerticalSolidList"/>
    <dgm:cxn modelId="{8C4B5185-AA01-496C-8AF8-B8F3A43B23E1}" type="presParOf" srcId="{47F7C7D0-E318-4B2A-A1D3-B539898CE804}" destId="{6583E8D0-85B6-437E-A65A-21620D15051E}" srcOrd="2" destOrd="0" presId="urn:microsoft.com/office/officeart/2018/2/layout/IconVerticalSolidList"/>
    <dgm:cxn modelId="{6C0A6C4B-F073-40C0-BB54-3C90BB935F70}" type="presParOf" srcId="{47F7C7D0-E318-4B2A-A1D3-B539898CE804}" destId="{1B8287AE-1B62-4633-BC12-6C9521EF1B8B}" srcOrd="3" destOrd="0" presId="urn:microsoft.com/office/officeart/2018/2/layout/IconVerticalSolidList"/>
    <dgm:cxn modelId="{8CE74816-425C-4F21-92A4-0E27E1998E95}" type="presParOf" srcId="{342A6DEF-2880-4713-87AD-E504673F3784}" destId="{5C1BBDDD-7DD8-482D-A377-99CAB71BD001}" srcOrd="3" destOrd="0" presId="urn:microsoft.com/office/officeart/2018/2/layout/IconVerticalSolidList"/>
    <dgm:cxn modelId="{DEBAC655-5633-493C-98B9-EFCC7050683A}" type="presParOf" srcId="{342A6DEF-2880-4713-87AD-E504673F3784}" destId="{B1A5C915-1DDD-4E74-9A62-D2ADB1848168}" srcOrd="4" destOrd="0" presId="urn:microsoft.com/office/officeart/2018/2/layout/IconVerticalSolidList"/>
    <dgm:cxn modelId="{C3ADB5E4-0BB1-4B1F-8F0F-F97093C6ACBB}" type="presParOf" srcId="{B1A5C915-1DDD-4E74-9A62-D2ADB1848168}" destId="{18960C88-101A-4A42-853F-038B3587BA90}" srcOrd="0" destOrd="0" presId="urn:microsoft.com/office/officeart/2018/2/layout/IconVerticalSolidList"/>
    <dgm:cxn modelId="{F6A6532A-3D76-4F82-B7CF-33216A1CDC50}" type="presParOf" srcId="{B1A5C915-1DDD-4E74-9A62-D2ADB1848168}" destId="{A37D2FDB-0A2D-4C10-8C5A-8DD00674C741}" srcOrd="1" destOrd="0" presId="urn:microsoft.com/office/officeart/2018/2/layout/IconVerticalSolidList"/>
    <dgm:cxn modelId="{389C3264-F046-4BF2-9E95-05D154A667BB}" type="presParOf" srcId="{B1A5C915-1DDD-4E74-9A62-D2ADB1848168}" destId="{CA393AFC-3621-4C31-B646-67B0358A6928}" srcOrd="2" destOrd="0" presId="urn:microsoft.com/office/officeart/2018/2/layout/IconVerticalSolidList"/>
    <dgm:cxn modelId="{EAC947AA-424B-4754-BF50-BE24DEF74973}" type="presParOf" srcId="{B1A5C915-1DDD-4E74-9A62-D2ADB1848168}" destId="{58664AB5-D378-4EEC-9006-400593BF3AE5}" srcOrd="3" destOrd="0" presId="urn:microsoft.com/office/officeart/2018/2/layout/IconVerticalSolidList"/>
    <dgm:cxn modelId="{794F042C-D784-4AAC-83E4-F069FC7DF2EF}" type="presParOf" srcId="{342A6DEF-2880-4713-87AD-E504673F3784}" destId="{A61F019E-E8C4-458E-8EB2-79264849A4DC}" srcOrd="5" destOrd="0" presId="urn:microsoft.com/office/officeart/2018/2/layout/IconVerticalSolidList"/>
    <dgm:cxn modelId="{C1D4A635-9751-446E-80B3-A141224B34FE}" type="presParOf" srcId="{342A6DEF-2880-4713-87AD-E504673F3784}" destId="{05B33D0C-7528-40BB-8E0E-E24CBE438240}" srcOrd="6" destOrd="0" presId="urn:microsoft.com/office/officeart/2018/2/layout/IconVerticalSolidList"/>
    <dgm:cxn modelId="{B0FE1F2B-D703-4BDA-9D47-F4A5C64DB7D9}" type="presParOf" srcId="{05B33D0C-7528-40BB-8E0E-E24CBE438240}" destId="{E66B8372-3DDB-4510-826F-E655CB1759A4}" srcOrd="0" destOrd="0" presId="urn:microsoft.com/office/officeart/2018/2/layout/IconVerticalSolidList"/>
    <dgm:cxn modelId="{0B1E9665-1A4E-47FD-A249-AFC6E5B63DC4}" type="presParOf" srcId="{05B33D0C-7528-40BB-8E0E-E24CBE438240}" destId="{916FC42F-0E5D-4CB2-90D0-EE3F2A15C814}" srcOrd="1" destOrd="0" presId="urn:microsoft.com/office/officeart/2018/2/layout/IconVerticalSolidList"/>
    <dgm:cxn modelId="{1CD0F3BD-9C17-4B87-91B1-6AA47CF52084}" type="presParOf" srcId="{05B33D0C-7528-40BB-8E0E-E24CBE438240}" destId="{B7F9F94A-0ABB-44FC-8D07-0D24663E6D48}" srcOrd="2" destOrd="0" presId="urn:microsoft.com/office/officeart/2018/2/layout/IconVerticalSolidList"/>
    <dgm:cxn modelId="{E8F90CDB-30B9-4860-A9D9-0C9B8EBC81D7}" type="presParOf" srcId="{05B33D0C-7528-40BB-8E0E-E24CBE438240}" destId="{C49ABD5A-0D13-4D2F-AFE7-D311E4E1E5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E4BE56-D106-4A87-96AF-72372F014939}"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C6278ED6-5531-4AEF-B118-E89A47E1D6C0}">
      <dgm:prSet/>
      <dgm:spPr/>
      <dgm:t>
        <a:bodyPr/>
        <a:lstStyle/>
        <a:p>
          <a:r>
            <a:rPr lang="en-GB" b="1"/>
            <a:t>Thank you</a:t>
          </a:r>
          <a:endParaRPr lang="en-US"/>
        </a:p>
      </dgm:t>
    </dgm:pt>
    <dgm:pt modelId="{5C1653CD-CF02-48B8-9BD9-0043E4CBEDE6}" type="parTrans" cxnId="{4CB09870-101A-46E4-9507-9F77A918C857}">
      <dgm:prSet/>
      <dgm:spPr/>
      <dgm:t>
        <a:bodyPr/>
        <a:lstStyle/>
        <a:p>
          <a:endParaRPr lang="en-US"/>
        </a:p>
      </dgm:t>
    </dgm:pt>
    <dgm:pt modelId="{206EB15D-1877-441F-B7C7-60B243669A02}" type="sibTrans" cxnId="{4CB09870-101A-46E4-9507-9F77A918C857}">
      <dgm:prSet/>
      <dgm:spPr/>
      <dgm:t>
        <a:bodyPr/>
        <a:lstStyle/>
        <a:p>
          <a:endParaRPr lang="en-US"/>
        </a:p>
      </dgm:t>
    </dgm:pt>
    <dgm:pt modelId="{5FDFB1B8-90CF-4B1E-A69A-0A2DD99A843B}">
      <dgm:prSet/>
      <dgm:spPr/>
      <dgm:t>
        <a:bodyPr/>
        <a:lstStyle/>
        <a:p>
          <a:r>
            <a:rPr lang="en-GB" b="1"/>
            <a:t>for patiently </a:t>
          </a:r>
          <a:endParaRPr lang="en-US"/>
        </a:p>
      </dgm:t>
    </dgm:pt>
    <dgm:pt modelId="{B6303094-282C-4F73-8411-845BFF2159D3}" type="parTrans" cxnId="{F65B9974-CCD6-42A4-A16F-5EDFC38D2EF1}">
      <dgm:prSet/>
      <dgm:spPr/>
      <dgm:t>
        <a:bodyPr/>
        <a:lstStyle/>
        <a:p>
          <a:endParaRPr lang="en-US"/>
        </a:p>
      </dgm:t>
    </dgm:pt>
    <dgm:pt modelId="{1BA6C331-EDA4-4393-8E59-3A202C73510D}" type="sibTrans" cxnId="{F65B9974-CCD6-42A4-A16F-5EDFC38D2EF1}">
      <dgm:prSet/>
      <dgm:spPr/>
      <dgm:t>
        <a:bodyPr/>
        <a:lstStyle/>
        <a:p>
          <a:endParaRPr lang="en-US"/>
        </a:p>
      </dgm:t>
    </dgm:pt>
    <dgm:pt modelId="{220D875F-30C5-43CD-8DB2-D306BD525F8C}">
      <dgm:prSet/>
      <dgm:spPr/>
      <dgm:t>
        <a:bodyPr/>
        <a:lstStyle/>
        <a:p>
          <a:r>
            <a:rPr lang="en-GB" b="1"/>
            <a:t>listening</a:t>
          </a:r>
          <a:endParaRPr lang="en-US"/>
        </a:p>
      </dgm:t>
    </dgm:pt>
    <dgm:pt modelId="{62A75D35-807B-4E9C-A89B-F13F093C1D23}" type="parTrans" cxnId="{252C54B2-DC27-41A5-9C12-9E1B3A362209}">
      <dgm:prSet/>
      <dgm:spPr/>
      <dgm:t>
        <a:bodyPr/>
        <a:lstStyle/>
        <a:p>
          <a:endParaRPr lang="en-US"/>
        </a:p>
      </dgm:t>
    </dgm:pt>
    <dgm:pt modelId="{A8EE36C8-DB94-462B-A635-EB24FCCD51D4}" type="sibTrans" cxnId="{252C54B2-DC27-41A5-9C12-9E1B3A362209}">
      <dgm:prSet/>
      <dgm:spPr/>
      <dgm:t>
        <a:bodyPr/>
        <a:lstStyle/>
        <a:p>
          <a:endParaRPr lang="en-US"/>
        </a:p>
      </dgm:t>
    </dgm:pt>
    <dgm:pt modelId="{1478EE9B-FD7B-4DAB-8DFD-B93DB2B8E3E0}" type="pres">
      <dgm:prSet presAssocID="{CDE4BE56-D106-4A87-96AF-72372F014939}" presName="outerComposite" presStyleCnt="0">
        <dgm:presLayoutVars>
          <dgm:chMax val="5"/>
          <dgm:dir/>
          <dgm:resizeHandles val="exact"/>
        </dgm:presLayoutVars>
      </dgm:prSet>
      <dgm:spPr/>
    </dgm:pt>
    <dgm:pt modelId="{4A0D950A-0EF7-42E7-9583-08DA9170DDA4}" type="pres">
      <dgm:prSet presAssocID="{CDE4BE56-D106-4A87-96AF-72372F014939}" presName="dummyMaxCanvas" presStyleCnt="0">
        <dgm:presLayoutVars/>
      </dgm:prSet>
      <dgm:spPr/>
    </dgm:pt>
    <dgm:pt modelId="{15BCB64A-2263-42EB-8757-1CC4909C2F53}" type="pres">
      <dgm:prSet presAssocID="{CDE4BE56-D106-4A87-96AF-72372F014939}" presName="ThreeNodes_1" presStyleLbl="node1" presStyleIdx="0" presStyleCnt="3">
        <dgm:presLayoutVars>
          <dgm:bulletEnabled val="1"/>
        </dgm:presLayoutVars>
      </dgm:prSet>
      <dgm:spPr/>
    </dgm:pt>
    <dgm:pt modelId="{976DDC35-D110-49F8-9DA5-3F8BFF231BD8}" type="pres">
      <dgm:prSet presAssocID="{CDE4BE56-D106-4A87-96AF-72372F014939}" presName="ThreeNodes_2" presStyleLbl="node1" presStyleIdx="1" presStyleCnt="3">
        <dgm:presLayoutVars>
          <dgm:bulletEnabled val="1"/>
        </dgm:presLayoutVars>
      </dgm:prSet>
      <dgm:spPr/>
    </dgm:pt>
    <dgm:pt modelId="{30A948C3-3EA8-42E0-A795-159277C0252D}" type="pres">
      <dgm:prSet presAssocID="{CDE4BE56-D106-4A87-96AF-72372F014939}" presName="ThreeNodes_3" presStyleLbl="node1" presStyleIdx="2" presStyleCnt="3">
        <dgm:presLayoutVars>
          <dgm:bulletEnabled val="1"/>
        </dgm:presLayoutVars>
      </dgm:prSet>
      <dgm:spPr/>
    </dgm:pt>
    <dgm:pt modelId="{92A2B236-D5A6-4BC8-8E85-79EF9803D177}" type="pres">
      <dgm:prSet presAssocID="{CDE4BE56-D106-4A87-96AF-72372F014939}" presName="ThreeConn_1-2" presStyleLbl="fgAccFollowNode1" presStyleIdx="0" presStyleCnt="2">
        <dgm:presLayoutVars>
          <dgm:bulletEnabled val="1"/>
        </dgm:presLayoutVars>
      </dgm:prSet>
      <dgm:spPr/>
    </dgm:pt>
    <dgm:pt modelId="{235C0562-57CA-4F4A-A4D8-2B57D872AEE2}" type="pres">
      <dgm:prSet presAssocID="{CDE4BE56-D106-4A87-96AF-72372F014939}" presName="ThreeConn_2-3" presStyleLbl="fgAccFollowNode1" presStyleIdx="1" presStyleCnt="2">
        <dgm:presLayoutVars>
          <dgm:bulletEnabled val="1"/>
        </dgm:presLayoutVars>
      </dgm:prSet>
      <dgm:spPr/>
    </dgm:pt>
    <dgm:pt modelId="{0EEA48C2-48B3-45E1-8DB2-7808C1DFFA38}" type="pres">
      <dgm:prSet presAssocID="{CDE4BE56-D106-4A87-96AF-72372F014939}" presName="ThreeNodes_1_text" presStyleLbl="node1" presStyleIdx="2" presStyleCnt="3">
        <dgm:presLayoutVars>
          <dgm:bulletEnabled val="1"/>
        </dgm:presLayoutVars>
      </dgm:prSet>
      <dgm:spPr/>
    </dgm:pt>
    <dgm:pt modelId="{1761E412-8D95-4258-AB0B-BD82C2BB5817}" type="pres">
      <dgm:prSet presAssocID="{CDE4BE56-D106-4A87-96AF-72372F014939}" presName="ThreeNodes_2_text" presStyleLbl="node1" presStyleIdx="2" presStyleCnt="3">
        <dgm:presLayoutVars>
          <dgm:bulletEnabled val="1"/>
        </dgm:presLayoutVars>
      </dgm:prSet>
      <dgm:spPr/>
    </dgm:pt>
    <dgm:pt modelId="{B151AAA4-6421-421A-935A-8FC33BE0C1BB}" type="pres">
      <dgm:prSet presAssocID="{CDE4BE56-D106-4A87-96AF-72372F014939}" presName="ThreeNodes_3_text" presStyleLbl="node1" presStyleIdx="2" presStyleCnt="3">
        <dgm:presLayoutVars>
          <dgm:bulletEnabled val="1"/>
        </dgm:presLayoutVars>
      </dgm:prSet>
      <dgm:spPr/>
    </dgm:pt>
  </dgm:ptLst>
  <dgm:cxnLst>
    <dgm:cxn modelId="{2BBD5F21-B0A0-471C-9ECA-90293936E396}" type="presOf" srcId="{CDE4BE56-D106-4A87-96AF-72372F014939}" destId="{1478EE9B-FD7B-4DAB-8DFD-B93DB2B8E3E0}" srcOrd="0" destOrd="0" presId="urn:microsoft.com/office/officeart/2005/8/layout/vProcess5"/>
    <dgm:cxn modelId="{9FD3452C-100D-48ED-9786-E4D8C7EDE207}" type="presOf" srcId="{1BA6C331-EDA4-4393-8E59-3A202C73510D}" destId="{235C0562-57CA-4F4A-A4D8-2B57D872AEE2}" srcOrd="0" destOrd="0" presId="urn:microsoft.com/office/officeart/2005/8/layout/vProcess5"/>
    <dgm:cxn modelId="{06DC4638-E8ED-4222-934D-6E31B05AD8C8}" type="presOf" srcId="{5FDFB1B8-90CF-4B1E-A69A-0A2DD99A843B}" destId="{1761E412-8D95-4258-AB0B-BD82C2BB5817}" srcOrd="1" destOrd="0" presId="urn:microsoft.com/office/officeart/2005/8/layout/vProcess5"/>
    <dgm:cxn modelId="{4DFA1549-1648-42CB-8616-26B6F8C1B813}" type="presOf" srcId="{206EB15D-1877-441F-B7C7-60B243669A02}" destId="{92A2B236-D5A6-4BC8-8E85-79EF9803D177}" srcOrd="0" destOrd="0" presId="urn:microsoft.com/office/officeart/2005/8/layout/vProcess5"/>
    <dgm:cxn modelId="{079D086F-A05F-46E2-B912-644D2F8AEABE}" type="presOf" srcId="{C6278ED6-5531-4AEF-B118-E89A47E1D6C0}" destId="{0EEA48C2-48B3-45E1-8DB2-7808C1DFFA38}" srcOrd="1" destOrd="0" presId="urn:microsoft.com/office/officeart/2005/8/layout/vProcess5"/>
    <dgm:cxn modelId="{4CB09870-101A-46E4-9507-9F77A918C857}" srcId="{CDE4BE56-D106-4A87-96AF-72372F014939}" destId="{C6278ED6-5531-4AEF-B118-E89A47E1D6C0}" srcOrd="0" destOrd="0" parTransId="{5C1653CD-CF02-48B8-9BD9-0043E4CBEDE6}" sibTransId="{206EB15D-1877-441F-B7C7-60B243669A02}"/>
    <dgm:cxn modelId="{F65B9974-CCD6-42A4-A16F-5EDFC38D2EF1}" srcId="{CDE4BE56-D106-4A87-96AF-72372F014939}" destId="{5FDFB1B8-90CF-4B1E-A69A-0A2DD99A843B}" srcOrd="1" destOrd="0" parTransId="{B6303094-282C-4F73-8411-845BFF2159D3}" sibTransId="{1BA6C331-EDA4-4393-8E59-3A202C73510D}"/>
    <dgm:cxn modelId="{00F98158-F70A-4D04-9703-F1C29A6E4F20}" type="presOf" srcId="{5FDFB1B8-90CF-4B1E-A69A-0A2DD99A843B}" destId="{976DDC35-D110-49F8-9DA5-3F8BFF231BD8}" srcOrd="0" destOrd="0" presId="urn:microsoft.com/office/officeart/2005/8/layout/vProcess5"/>
    <dgm:cxn modelId="{152A9680-DCA0-4711-8CC2-AA81EFEDB2A2}" type="presOf" srcId="{220D875F-30C5-43CD-8DB2-D306BD525F8C}" destId="{B151AAA4-6421-421A-935A-8FC33BE0C1BB}" srcOrd="1" destOrd="0" presId="urn:microsoft.com/office/officeart/2005/8/layout/vProcess5"/>
    <dgm:cxn modelId="{94FD38A0-5D8B-4DB1-B9ED-3B0F0D1DD5D8}" type="presOf" srcId="{220D875F-30C5-43CD-8DB2-D306BD525F8C}" destId="{30A948C3-3EA8-42E0-A795-159277C0252D}" srcOrd="0" destOrd="0" presId="urn:microsoft.com/office/officeart/2005/8/layout/vProcess5"/>
    <dgm:cxn modelId="{D21B67B0-9D6F-4F9F-8F59-B77C01988C50}" type="presOf" srcId="{C6278ED6-5531-4AEF-B118-E89A47E1D6C0}" destId="{15BCB64A-2263-42EB-8757-1CC4909C2F53}" srcOrd="0" destOrd="0" presId="urn:microsoft.com/office/officeart/2005/8/layout/vProcess5"/>
    <dgm:cxn modelId="{252C54B2-DC27-41A5-9C12-9E1B3A362209}" srcId="{CDE4BE56-D106-4A87-96AF-72372F014939}" destId="{220D875F-30C5-43CD-8DB2-D306BD525F8C}" srcOrd="2" destOrd="0" parTransId="{62A75D35-807B-4E9C-A89B-F13F093C1D23}" sibTransId="{A8EE36C8-DB94-462B-A635-EB24FCCD51D4}"/>
    <dgm:cxn modelId="{BFFD8C4F-8E59-4111-A8CD-DBC18E77E5AC}" type="presParOf" srcId="{1478EE9B-FD7B-4DAB-8DFD-B93DB2B8E3E0}" destId="{4A0D950A-0EF7-42E7-9583-08DA9170DDA4}" srcOrd="0" destOrd="0" presId="urn:microsoft.com/office/officeart/2005/8/layout/vProcess5"/>
    <dgm:cxn modelId="{6F8CEE6F-55EC-4B79-AF48-D68C5AE494E6}" type="presParOf" srcId="{1478EE9B-FD7B-4DAB-8DFD-B93DB2B8E3E0}" destId="{15BCB64A-2263-42EB-8757-1CC4909C2F53}" srcOrd="1" destOrd="0" presId="urn:microsoft.com/office/officeart/2005/8/layout/vProcess5"/>
    <dgm:cxn modelId="{84E368CC-3A43-43D0-AC03-EBFDF3B4C096}" type="presParOf" srcId="{1478EE9B-FD7B-4DAB-8DFD-B93DB2B8E3E0}" destId="{976DDC35-D110-49F8-9DA5-3F8BFF231BD8}" srcOrd="2" destOrd="0" presId="urn:microsoft.com/office/officeart/2005/8/layout/vProcess5"/>
    <dgm:cxn modelId="{177B3D51-876A-4F0D-9BA2-F03EFD8E635E}" type="presParOf" srcId="{1478EE9B-FD7B-4DAB-8DFD-B93DB2B8E3E0}" destId="{30A948C3-3EA8-42E0-A795-159277C0252D}" srcOrd="3" destOrd="0" presId="urn:microsoft.com/office/officeart/2005/8/layout/vProcess5"/>
    <dgm:cxn modelId="{5F8E2BD5-FB3F-4DF7-925F-71892E15139A}" type="presParOf" srcId="{1478EE9B-FD7B-4DAB-8DFD-B93DB2B8E3E0}" destId="{92A2B236-D5A6-4BC8-8E85-79EF9803D177}" srcOrd="4" destOrd="0" presId="urn:microsoft.com/office/officeart/2005/8/layout/vProcess5"/>
    <dgm:cxn modelId="{764AA116-3B9F-41B8-BEB7-E365DCA6A2BF}" type="presParOf" srcId="{1478EE9B-FD7B-4DAB-8DFD-B93DB2B8E3E0}" destId="{235C0562-57CA-4F4A-A4D8-2B57D872AEE2}" srcOrd="5" destOrd="0" presId="urn:microsoft.com/office/officeart/2005/8/layout/vProcess5"/>
    <dgm:cxn modelId="{A32127A1-3B63-4A45-9237-81EE8D11A894}" type="presParOf" srcId="{1478EE9B-FD7B-4DAB-8DFD-B93DB2B8E3E0}" destId="{0EEA48C2-48B3-45E1-8DB2-7808C1DFFA38}" srcOrd="6" destOrd="0" presId="urn:microsoft.com/office/officeart/2005/8/layout/vProcess5"/>
    <dgm:cxn modelId="{FA6F365A-5133-4AE5-9A75-6B06CA75C582}" type="presParOf" srcId="{1478EE9B-FD7B-4DAB-8DFD-B93DB2B8E3E0}" destId="{1761E412-8D95-4258-AB0B-BD82C2BB5817}" srcOrd="7" destOrd="0" presId="urn:microsoft.com/office/officeart/2005/8/layout/vProcess5"/>
    <dgm:cxn modelId="{3708FF91-8308-4A7E-88AD-5AA92709D25B}" type="presParOf" srcId="{1478EE9B-FD7B-4DAB-8DFD-B93DB2B8E3E0}" destId="{B151AAA4-6421-421A-935A-8FC33BE0C1B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E1295-06C4-4A2B-BD0F-86C7A8CF07FF}">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C90645-547C-483D-91F3-42A3747A38C0}">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96F8DF-F287-4207-8832-CC53669A0049}">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33450">
            <a:lnSpc>
              <a:spcPct val="90000"/>
            </a:lnSpc>
            <a:spcBef>
              <a:spcPct val="0"/>
            </a:spcBef>
            <a:spcAft>
              <a:spcPct val="35000"/>
            </a:spcAft>
            <a:buNone/>
          </a:pPr>
          <a:r>
            <a:rPr lang="en-GB" sz="2100" kern="1200"/>
            <a:t>Education is one the fundamental infrastructures of development and it is a privilege that a state must guarantee to its citizens.</a:t>
          </a:r>
          <a:endParaRPr lang="en-US" sz="2100" kern="1200"/>
        </a:p>
      </dsp:txBody>
      <dsp:txXfrm>
        <a:off x="1509882" y="708097"/>
        <a:ext cx="9005717" cy="1307257"/>
      </dsp:txXfrm>
    </dsp:sp>
    <dsp:sp modelId="{BFFA0172-15A0-4C21-8CE1-B6CBA66AFC12}">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2CF1D1-A98B-49D1-A00F-5912D37CEC26}">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68B209-1FE9-4AA1-96F7-BA3F26EAD46D}">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33450">
            <a:lnSpc>
              <a:spcPct val="90000"/>
            </a:lnSpc>
            <a:spcBef>
              <a:spcPct val="0"/>
            </a:spcBef>
            <a:spcAft>
              <a:spcPct val="35000"/>
            </a:spcAft>
            <a:buNone/>
          </a:pPr>
          <a:r>
            <a:rPr lang="en-GB" sz="2100" kern="1200" dirty="0"/>
            <a:t>Students' Academic Performance is vital for assessing a student's standing within an institution. It makes it possible for academic staff, educational administrators, and decision-makers  to  precisely  evaluate  students  taking  various  courses.</a:t>
          </a:r>
          <a:endParaRPr lang="en-US" sz="2100" kern="1200" dirty="0"/>
        </a:p>
      </dsp:txBody>
      <dsp:txXfrm>
        <a:off x="1509882" y="2342169"/>
        <a:ext cx="900571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B9626-F7CB-4AA3-A766-46EDFD52B868}">
      <dsp:nvSpPr>
        <dsp:cNvPr id="0" name=""/>
        <dsp:cNvSpPr/>
      </dsp:nvSpPr>
      <dsp:spPr>
        <a:xfrm>
          <a:off x="205" y="690763"/>
          <a:ext cx="2479997" cy="297599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1066800">
            <a:lnSpc>
              <a:spcPct val="90000"/>
            </a:lnSpc>
            <a:spcBef>
              <a:spcPct val="0"/>
            </a:spcBef>
            <a:spcAft>
              <a:spcPct val="35000"/>
            </a:spcAft>
            <a:buNone/>
          </a:pPr>
          <a:r>
            <a:rPr lang="en-GB" sz="2400" kern="1200"/>
            <a:t>The analysis was carried out using Microsoft Excel.</a:t>
          </a:r>
          <a:endParaRPr lang="en-US" sz="2400" kern="1200"/>
        </a:p>
      </dsp:txBody>
      <dsp:txXfrm>
        <a:off x="205" y="1881162"/>
        <a:ext cx="2479997" cy="1785598"/>
      </dsp:txXfrm>
    </dsp:sp>
    <dsp:sp modelId="{7B29C485-781B-4724-99BB-4920B6B21E35}">
      <dsp:nvSpPr>
        <dsp:cNvPr id="0" name=""/>
        <dsp:cNvSpPr/>
      </dsp:nvSpPr>
      <dsp:spPr>
        <a:xfrm>
          <a:off x="205" y="690763"/>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01</a:t>
          </a:r>
        </a:p>
      </dsp:txBody>
      <dsp:txXfrm>
        <a:off x="205" y="690763"/>
        <a:ext cx="2479997" cy="1190398"/>
      </dsp:txXfrm>
    </dsp:sp>
    <dsp:sp modelId="{005871B9-C489-44C3-B3A1-35ADE860F7D7}">
      <dsp:nvSpPr>
        <dsp:cNvPr id="0" name=""/>
        <dsp:cNvSpPr/>
      </dsp:nvSpPr>
      <dsp:spPr>
        <a:xfrm>
          <a:off x="2678602" y="690763"/>
          <a:ext cx="2479997" cy="2975996"/>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1066800">
            <a:lnSpc>
              <a:spcPct val="90000"/>
            </a:lnSpc>
            <a:spcBef>
              <a:spcPct val="0"/>
            </a:spcBef>
            <a:spcAft>
              <a:spcPct val="35000"/>
            </a:spcAft>
            <a:buNone/>
          </a:pPr>
          <a:r>
            <a:rPr lang="en-GB" sz="2400" kern="1200"/>
            <a:t>Raw dataset was clean and merged using power query.</a:t>
          </a:r>
          <a:endParaRPr lang="en-US" sz="2400" kern="1200"/>
        </a:p>
      </dsp:txBody>
      <dsp:txXfrm>
        <a:off x="2678602" y="1881162"/>
        <a:ext cx="2479997" cy="1785598"/>
      </dsp:txXfrm>
    </dsp:sp>
    <dsp:sp modelId="{905D06D4-B531-40DD-A379-44998C4AC3BD}">
      <dsp:nvSpPr>
        <dsp:cNvPr id="0" name=""/>
        <dsp:cNvSpPr/>
      </dsp:nvSpPr>
      <dsp:spPr>
        <a:xfrm>
          <a:off x="2678602" y="690763"/>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2678602" y="690763"/>
        <a:ext cx="2479997" cy="1190398"/>
      </dsp:txXfrm>
    </dsp:sp>
    <dsp:sp modelId="{A7010FEE-8C33-44B9-B95C-D080B3DBC55C}">
      <dsp:nvSpPr>
        <dsp:cNvPr id="0" name=""/>
        <dsp:cNvSpPr/>
      </dsp:nvSpPr>
      <dsp:spPr>
        <a:xfrm>
          <a:off x="5356999" y="690763"/>
          <a:ext cx="2479997" cy="2975996"/>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1066800">
            <a:lnSpc>
              <a:spcPct val="90000"/>
            </a:lnSpc>
            <a:spcBef>
              <a:spcPct val="0"/>
            </a:spcBef>
            <a:spcAft>
              <a:spcPct val="35000"/>
            </a:spcAft>
            <a:buNone/>
          </a:pPr>
          <a:r>
            <a:rPr lang="en-GB" sz="2400" kern="1200"/>
            <a:t>Pivot table was used to perform calculations.</a:t>
          </a:r>
          <a:endParaRPr lang="en-US" sz="2400" kern="1200"/>
        </a:p>
      </dsp:txBody>
      <dsp:txXfrm>
        <a:off x="5356999" y="1881162"/>
        <a:ext cx="2479997" cy="1785598"/>
      </dsp:txXfrm>
    </dsp:sp>
    <dsp:sp modelId="{FC605257-DE77-47C0-AAF9-266BCF7C6DA0}">
      <dsp:nvSpPr>
        <dsp:cNvPr id="0" name=""/>
        <dsp:cNvSpPr/>
      </dsp:nvSpPr>
      <dsp:spPr>
        <a:xfrm>
          <a:off x="5356999" y="690763"/>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03</a:t>
          </a:r>
        </a:p>
      </dsp:txBody>
      <dsp:txXfrm>
        <a:off x="5356999" y="690763"/>
        <a:ext cx="2479997" cy="1190398"/>
      </dsp:txXfrm>
    </dsp:sp>
    <dsp:sp modelId="{E67F56CF-BBF0-4F0D-92CE-B9D7F4FFC15F}">
      <dsp:nvSpPr>
        <dsp:cNvPr id="0" name=""/>
        <dsp:cNvSpPr/>
      </dsp:nvSpPr>
      <dsp:spPr>
        <a:xfrm>
          <a:off x="8035397" y="690763"/>
          <a:ext cx="2479997" cy="2975996"/>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1066800">
            <a:lnSpc>
              <a:spcPct val="90000"/>
            </a:lnSpc>
            <a:spcBef>
              <a:spcPct val="0"/>
            </a:spcBef>
            <a:spcAft>
              <a:spcPct val="35000"/>
            </a:spcAft>
            <a:buNone/>
          </a:pPr>
          <a:r>
            <a:rPr lang="en-GB" sz="2400" kern="1200"/>
            <a:t>Pie charts and Bar charts were used for visualization.</a:t>
          </a:r>
          <a:endParaRPr lang="en-US" sz="2400" kern="1200"/>
        </a:p>
      </dsp:txBody>
      <dsp:txXfrm>
        <a:off x="8035397" y="1881162"/>
        <a:ext cx="2479997" cy="1785598"/>
      </dsp:txXfrm>
    </dsp:sp>
    <dsp:sp modelId="{156FE680-E01F-4484-9AB8-F1AD40C77D18}">
      <dsp:nvSpPr>
        <dsp:cNvPr id="0" name=""/>
        <dsp:cNvSpPr/>
      </dsp:nvSpPr>
      <dsp:spPr>
        <a:xfrm>
          <a:off x="8035397" y="690763"/>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04</a:t>
          </a:r>
        </a:p>
      </dsp:txBody>
      <dsp:txXfrm>
        <a:off x="8035397" y="690763"/>
        <a:ext cx="2479997" cy="11903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885D5-2614-4045-80B7-F45B1F584DEC}">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CD797B-2FEC-4267-9864-9A3A096EF9BF}">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F8EAAA-E6E1-479E-8346-6C78107D4042}">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GB" sz="1700" kern="1200"/>
            <a:t>Success in school requires much more than intelligence alone and high scores require study and hard work. Hence the gender with low score should be encourage to be more dedicated to whatever they do.</a:t>
          </a:r>
          <a:endParaRPr lang="en-US" sz="1700" kern="1200"/>
        </a:p>
      </dsp:txBody>
      <dsp:txXfrm>
        <a:off x="1058686" y="1808"/>
        <a:ext cx="9456913" cy="916611"/>
      </dsp:txXfrm>
    </dsp:sp>
    <dsp:sp modelId="{7FC7E4FA-5D0E-44C7-9DA1-4E2D61394EE2}">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B04A0C-F2A3-4B2D-AEE9-3C8208828808}">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8287AE-1B62-4633-BC12-6C9521EF1B8B}">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GB" sz="1700" kern="1200"/>
            <a:t>Preparation requires understanding so as to be productive.</a:t>
          </a:r>
          <a:endParaRPr lang="en-US" sz="1700" kern="1200"/>
        </a:p>
      </dsp:txBody>
      <dsp:txXfrm>
        <a:off x="1058686" y="1147573"/>
        <a:ext cx="9456913" cy="916611"/>
      </dsp:txXfrm>
    </dsp:sp>
    <dsp:sp modelId="{18960C88-101A-4A42-853F-038B3587BA90}">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7D2FDB-0A2D-4C10-8C5A-8DD00674C741}">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664AB5-D378-4EEC-9006-400593BF3AE5}">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GB" sz="1700" kern="1200"/>
            <a:t>Students should be encourage to eat lunch in order to avoid not only low scores but sicknesses like ulcer.</a:t>
          </a:r>
          <a:endParaRPr lang="en-US" sz="1700" kern="1200"/>
        </a:p>
      </dsp:txBody>
      <dsp:txXfrm>
        <a:off x="1058686" y="2293338"/>
        <a:ext cx="9456913" cy="916611"/>
      </dsp:txXfrm>
    </dsp:sp>
    <dsp:sp modelId="{E66B8372-3DDB-4510-826F-E655CB1759A4}">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6FC42F-0E5D-4CB2-90D0-EE3F2A15C814}">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9ABD5A-0D13-4D2F-AFE7-D311E4E1E58C}">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GB" sz="1700" kern="1200"/>
            <a:t>Parent with high level of education should give attention to their own children’s education. </a:t>
          </a:r>
          <a:endParaRPr lang="en-US" sz="1700" kern="1200"/>
        </a:p>
      </dsp:txBody>
      <dsp:txXfrm>
        <a:off x="1058686" y="3439103"/>
        <a:ext cx="9456913" cy="9166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CB64A-2263-42EB-8757-1CC4909C2F53}">
      <dsp:nvSpPr>
        <dsp:cNvPr id="0" name=""/>
        <dsp:cNvSpPr/>
      </dsp:nvSpPr>
      <dsp:spPr>
        <a:xfrm>
          <a:off x="0" y="0"/>
          <a:ext cx="9288654" cy="12578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GB" sz="5400" b="1" kern="1200"/>
            <a:t>Thank you</a:t>
          </a:r>
          <a:endParaRPr lang="en-US" sz="5400" kern="1200"/>
        </a:p>
      </dsp:txBody>
      <dsp:txXfrm>
        <a:off x="36841" y="36841"/>
        <a:ext cx="7931345" cy="1184159"/>
      </dsp:txXfrm>
    </dsp:sp>
    <dsp:sp modelId="{976DDC35-D110-49F8-9DA5-3F8BFF231BD8}">
      <dsp:nvSpPr>
        <dsp:cNvPr id="0" name=""/>
        <dsp:cNvSpPr/>
      </dsp:nvSpPr>
      <dsp:spPr>
        <a:xfrm>
          <a:off x="819587" y="1467481"/>
          <a:ext cx="9288654" cy="125784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GB" sz="5400" b="1" kern="1200"/>
            <a:t>for patiently </a:t>
          </a:r>
          <a:endParaRPr lang="en-US" sz="5400" kern="1200"/>
        </a:p>
      </dsp:txBody>
      <dsp:txXfrm>
        <a:off x="856428" y="1504322"/>
        <a:ext cx="7577788" cy="1184159"/>
      </dsp:txXfrm>
    </dsp:sp>
    <dsp:sp modelId="{30A948C3-3EA8-42E0-A795-159277C0252D}">
      <dsp:nvSpPr>
        <dsp:cNvPr id="0" name=""/>
        <dsp:cNvSpPr/>
      </dsp:nvSpPr>
      <dsp:spPr>
        <a:xfrm>
          <a:off x="1639174" y="2934963"/>
          <a:ext cx="9288654" cy="125784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GB" sz="5400" b="1" kern="1200"/>
            <a:t>listening</a:t>
          </a:r>
          <a:endParaRPr lang="en-US" sz="5400" kern="1200"/>
        </a:p>
      </dsp:txBody>
      <dsp:txXfrm>
        <a:off x="1676015" y="2971804"/>
        <a:ext cx="7577788" cy="1184159"/>
      </dsp:txXfrm>
    </dsp:sp>
    <dsp:sp modelId="{92A2B236-D5A6-4BC8-8E85-79EF9803D177}">
      <dsp:nvSpPr>
        <dsp:cNvPr id="0" name=""/>
        <dsp:cNvSpPr/>
      </dsp:nvSpPr>
      <dsp:spPr>
        <a:xfrm>
          <a:off x="8471057" y="953863"/>
          <a:ext cx="817596" cy="81759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55016" y="953863"/>
        <a:ext cx="449678" cy="615241"/>
      </dsp:txXfrm>
    </dsp:sp>
    <dsp:sp modelId="{235C0562-57CA-4F4A-A4D8-2B57D872AEE2}">
      <dsp:nvSpPr>
        <dsp:cNvPr id="0" name=""/>
        <dsp:cNvSpPr/>
      </dsp:nvSpPr>
      <dsp:spPr>
        <a:xfrm>
          <a:off x="9290644" y="2412959"/>
          <a:ext cx="817596" cy="817596"/>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474603" y="2412959"/>
        <a:ext cx="449678" cy="6152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3B51-CD55-EE37-F0DE-D65B86123B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E143219-FE40-962B-889D-4D7F953094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5ADC659-E132-9F8C-68FE-EF63F1245036}"/>
              </a:ext>
            </a:extLst>
          </p:cNvPr>
          <p:cNvSpPr>
            <a:spLocks noGrp="1"/>
          </p:cNvSpPr>
          <p:nvPr>
            <p:ph type="dt" sz="half" idx="10"/>
          </p:nvPr>
        </p:nvSpPr>
        <p:spPr/>
        <p:txBody>
          <a:bodyPr/>
          <a:lstStyle/>
          <a:p>
            <a:fld id="{5C688CCD-B95B-4FFC-A726-9ED3A9C3D8C2}" type="datetimeFigureOut">
              <a:rPr lang="en-GB" smtClean="0"/>
              <a:t>08/04/2024</a:t>
            </a:fld>
            <a:endParaRPr lang="en-GB"/>
          </a:p>
        </p:txBody>
      </p:sp>
      <p:sp>
        <p:nvSpPr>
          <p:cNvPr id="5" name="Footer Placeholder 4">
            <a:extLst>
              <a:ext uri="{FF2B5EF4-FFF2-40B4-BE49-F238E27FC236}">
                <a16:creationId xmlns:a16="http://schemas.microsoft.com/office/drawing/2014/main" id="{B6ED0842-1FD5-2ECA-51BC-4B00F09DEA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6B5893-3AB6-92DF-5DEA-2A7029B2F235}"/>
              </a:ext>
            </a:extLst>
          </p:cNvPr>
          <p:cNvSpPr>
            <a:spLocks noGrp="1"/>
          </p:cNvSpPr>
          <p:nvPr>
            <p:ph type="sldNum" sz="quarter" idx="12"/>
          </p:nvPr>
        </p:nvSpPr>
        <p:spPr/>
        <p:txBody>
          <a:bodyPr/>
          <a:lstStyle/>
          <a:p>
            <a:fld id="{501FFC29-498B-4BFE-83FF-550F5456908E}" type="slidenum">
              <a:rPr lang="en-GB" smtClean="0"/>
              <a:t>‹#›</a:t>
            </a:fld>
            <a:endParaRPr lang="en-GB"/>
          </a:p>
        </p:txBody>
      </p:sp>
    </p:spTree>
    <p:extLst>
      <p:ext uri="{BB962C8B-B14F-4D97-AF65-F5344CB8AC3E}">
        <p14:creationId xmlns:p14="http://schemas.microsoft.com/office/powerpoint/2010/main" val="212884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B2DC-2191-777B-BCAA-2A537741C90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65F0EB-93BA-5E4B-48B0-7DA1BFE1BE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D590E6-696B-184F-C05D-95033D525421}"/>
              </a:ext>
            </a:extLst>
          </p:cNvPr>
          <p:cNvSpPr>
            <a:spLocks noGrp="1"/>
          </p:cNvSpPr>
          <p:nvPr>
            <p:ph type="dt" sz="half" idx="10"/>
          </p:nvPr>
        </p:nvSpPr>
        <p:spPr/>
        <p:txBody>
          <a:bodyPr/>
          <a:lstStyle/>
          <a:p>
            <a:fld id="{5C688CCD-B95B-4FFC-A726-9ED3A9C3D8C2}" type="datetimeFigureOut">
              <a:rPr lang="en-GB" smtClean="0"/>
              <a:t>08/04/2024</a:t>
            </a:fld>
            <a:endParaRPr lang="en-GB"/>
          </a:p>
        </p:txBody>
      </p:sp>
      <p:sp>
        <p:nvSpPr>
          <p:cNvPr id="5" name="Footer Placeholder 4">
            <a:extLst>
              <a:ext uri="{FF2B5EF4-FFF2-40B4-BE49-F238E27FC236}">
                <a16:creationId xmlns:a16="http://schemas.microsoft.com/office/drawing/2014/main" id="{81CD24A1-F7E3-08BE-1B9C-A14854535F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64546B-17D1-670B-5879-FE19D4023433}"/>
              </a:ext>
            </a:extLst>
          </p:cNvPr>
          <p:cNvSpPr>
            <a:spLocks noGrp="1"/>
          </p:cNvSpPr>
          <p:nvPr>
            <p:ph type="sldNum" sz="quarter" idx="12"/>
          </p:nvPr>
        </p:nvSpPr>
        <p:spPr/>
        <p:txBody>
          <a:bodyPr/>
          <a:lstStyle/>
          <a:p>
            <a:fld id="{501FFC29-498B-4BFE-83FF-550F5456908E}" type="slidenum">
              <a:rPr lang="en-GB" smtClean="0"/>
              <a:t>‹#›</a:t>
            </a:fld>
            <a:endParaRPr lang="en-GB"/>
          </a:p>
        </p:txBody>
      </p:sp>
    </p:spTree>
    <p:extLst>
      <p:ext uri="{BB962C8B-B14F-4D97-AF65-F5344CB8AC3E}">
        <p14:creationId xmlns:p14="http://schemas.microsoft.com/office/powerpoint/2010/main" val="1432844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260039-B202-01DC-620A-E18DCD631E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E6F0787-4177-D82D-D95C-E05B2294AE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8E8EB0-1084-30E2-3921-322D79917869}"/>
              </a:ext>
            </a:extLst>
          </p:cNvPr>
          <p:cNvSpPr>
            <a:spLocks noGrp="1"/>
          </p:cNvSpPr>
          <p:nvPr>
            <p:ph type="dt" sz="half" idx="10"/>
          </p:nvPr>
        </p:nvSpPr>
        <p:spPr/>
        <p:txBody>
          <a:bodyPr/>
          <a:lstStyle/>
          <a:p>
            <a:fld id="{5C688CCD-B95B-4FFC-A726-9ED3A9C3D8C2}" type="datetimeFigureOut">
              <a:rPr lang="en-GB" smtClean="0"/>
              <a:t>08/04/2024</a:t>
            </a:fld>
            <a:endParaRPr lang="en-GB"/>
          </a:p>
        </p:txBody>
      </p:sp>
      <p:sp>
        <p:nvSpPr>
          <p:cNvPr id="5" name="Footer Placeholder 4">
            <a:extLst>
              <a:ext uri="{FF2B5EF4-FFF2-40B4-BE49-F238E27FC236}">
                <a16:creationId xmlns:a16="http://schemas.microsoft.com/office/drawing/2014/main" id="{50BA4717-B5D2-A331-7188-EBCDE2DFD7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7C8238-09FC-986B-662F-3C3DED4E2F68}"/>
              </a:ext>
            </a:extLst>
          </p:cNvPr>
          <p:cNvSpPr>
            <a:spLocks noGrp="1"/>
          </p:cNvSpPr>
          <p:nvPr>
            <p:ph type="sldNum" sz="quarter" idx="12"/>
          </p:nvPr>
        </p:nvSpPr>
        <p:spPr/>
        <p:txBody>
          <a:bodyPr/>
          <a:lstStyle/>
          <a:p>
            <a:fld id="{501FFC29-498B-4BFE-83FF-550F5456908E}" type="slidenum">
              <a:rPr lang="en-GB" smtClean="0"/>
              <a:t>‹#›</a:t>
            </a:fld>
            <a:endParaRPr lang="en-GB"/>
          </a:p>
        </p:txBody>
      </p:sp>
    </p:spTree>
    <p:extLst>
      <p:ext uri="{BB962C8B-B14F-4D97-AF65-F5344CB8AC3E}">
        <p14:creationId xmlns:p14="http://schemas.microsoft.com/office/powerpoint/2010/main" val="2157605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2F2D5-4483-992F-A855-5D7970FD44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76E0CE2-6D0B-5A22-637D-890933AA87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111BF4-CEC9-DADF-054E-44E0478A4768}"/>
              </a:ext>
            </a:extLst>
          </p:cNvPr>
          <p:cNvSpPr>
            <a:spLocks noGrp="1"/>
          </p:cNvSpPr>
          <p:nvPr>
            <p:ph type="dt" sz="half" idx="10"/>
          </p:nvPr>
        </p:nvSpPr>
        <p:spPr/>
        <p:txBody>
          <a:bodyPr/>
          <a:lstStyle/>
          <a:p>
            <a:fld id="{5C688CCD-B95B-4FFC-A726-9ED3A9C3D8C2}" type="datetimeFigureOut">
              <a:rPr lang="en-GB" smtClean="0"/>
              <a:t>08/04/2024</a:t>
            </a:fld>
            <a:endParaRPr lang="en-GB"/>
          </a:p>
        </p:txBody>
      </p:sp>
      <p:sp>
        <p:nvSpPr>
          <p:cNvPr id="5" name="Footer Placeholder 4">
            <a:extLst>
              <a:ext uri="{FF2B5EF4-FFF2-40B4-BE49-F238E27FC236}">
                <a16:creationId xmlns:a16="http://schemas.microsoft.com/office/drawing/2014/main" id="{39ADB531-2DA6-6DC2-5432-E6F0796612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D8A5A8-DAF4-AE48-F265-4D4BBC11A84E}"/>
              </a:ext>
            </a:extLst>
          </p:cNvPr>
          <p:cNvSpPr>
            <a:spLocks noGrp="1"/>
          </p:cNvSpPr>
          <p:nvPr>
            <p:ph type="sldNum" sz="quarter" idx="12"/>
          </p:nvPr>
        </p:nvSpPr>
        <p:spPr/>
        <p:txBody>
          <a:bodyPr/>
          <a:lstStyle/>
          <a:p>
            <a:fld id="{501FFC29-498B-4BFE-83FF-550F5456908E}" type="slidenum">
              <a:rPr lang="en-GB" smtClean="0"/>
              <a:t>‹#›</a:t>
            </a:fld>
            <a:endParaRPr lang="en-GB"/>
          </a:p>
        </p:txBody>
      </p:sp>
    </p:spTree>
    <p:extLst>
      <p:ext uri="{BB962C8B-B14F-4D97-AF65-F5344CB8AC3E}">
        <p14:creationId xmlns:p14="http://schemas.microsoft.com/office/powerpoint/2010/main" val="347243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410B-64BC-A546-C20F-8138057B1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1235C97-29E0-10D1-F7F4-D43E7CFA52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052251-7EDA-BE32-8916-030CD3A41280}"/>
              </a:ext>
            </a:extLst>
          </p:cNvPr>
          <p:cNvSpPr>
            <a:spLocks noGrp="1"/>
          </p:cNvSpPr>
          <p:nvPr>
            <p:ph type="dt" sz="half" idx="10"/>
          </p:nvPr>
        </p:nvSpPr>
        <p:spPr/>
        <p:txBody>
          <a:bodyPr/>
          <a:lstStyle/>
          <a:p>
            <a:fld id="{5C688CCD-B95B-4FFC-A726-9ED3A9C3D8C2}" type="datetimeFigureOut">
              <a:rPr lang="en-GB" smtClean="0"/>
              <a:t>08/04/2024</a:t>
            </a:fld>
            <a:endParaRPr lang="en-GB"/>
          </a:p>
        </p:txBody>
      </p:sp>
      <p:sp>
        <p:nvSpPr>
          <p:cNvPr id="5" name="Footer Placeholder 4">
            <a:extLst>
              <a:ext uri="{FF2B5EF4-FFF2-40B4-BE49-F238E27FC236}">
                <a16:creationId xmlns:a16="http://schemas.microsoft.com/office/drawing/2014/main" id="{8F2005DD-D91C-392D-EBE0-9C774AC3EA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1F5F92-DB3E-2DF6-495E-30EE86AC0E25}"/>
              </a:ext>
            </a:extLst>
          </p:cNvPr>
          <p:cNvSpPr>
            <a:spLocks noGrp="1"/>
          </p:cNvSpPr>
          <p:nvPr>
            <p:ph type="sldNum" sz="quarter" idx="12"/>
          </p:nvPr>
        </p:nvSpPr>
        <p:spPr/>
        <p:txBody>
          <a:bodyPr/>
          <a:lstStyle/>
          <a:p>
            <a:fld id="{501FFC29-498B-4BFE-83FF-550F5456908E}" type="slidenum">
              <a:rPr lang="en-GB" smtClean="0"/>
              <a:t>‹#›</a:t>
            </a:fld>
            <a:endParaRPr lang="en-GB"/>
          </a:p>
        </p:txBody>
      </p:sp>
    </p:spTree>
    <p:extLst>
      <p:ext uri="{BB962C8B-B14F-4D97-AF65-F5344CB8AC3E}">
        <p14:creationId xmlns:p14="http://schemas.microsoft.com/office/powerpoint/2010/main" val="321483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61D5E-4E58-191D-2AC4-290C4F29347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4CF9AFB-391D-CFA7-A542-30F2F56BD3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212329A-6831-B95C-457F-C48DCC9263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363B4E5-0A69-027C-43C2-F1291C612CE5}"/>
              </a:ext>
            </a:extLst>
          </p:cNvPr>
          <p:cNvSpPr>
            <a:spLocks noGrp="1"/>
          </p:cNvSpPr>
          <p:nvPr>
            <p:ph type="dt" sz="half" idx="10"/>
          </p:nvPr>
        </p:nvSpPr>
        <p:spPr/>
        <p:txBody>
          <a:bodyPr/>
          <a:lstStyle/>
          <a:p>
            <a:fld id="{5C688CCD-B95B-4FFC-A726-9ED3A9C3D8C2}" type="datetimeFigureOut">
              <a:rPr lang="en-GB" smtClean="0"/>
              <a:t>08/04/2024</a:t>
            </a:fld>
            <a:endParaRPr lang="en-GB"/>
          </a:p>
        </p:txBody>
      </p:sp>
      <p:sp>
        <p:nvSpPr>
          <p:cNvPr id="6" name="Footer Placeholder 5">
            <a:extLst>
              <a:ext uri="{FF2B5EF4-FFF2-40B4-BE49-F238E27FC236}">
                <a16:creationId xmlns:a16="http://schemas.microsoft.com/office/drawing/2014/main" id="{2B1DA2C5-6D97-36A5-82C9-401F9182C6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098E0C-00E4-FBD8-4C42-D4CA3BC1A84D}"/>
              </a:ext>
            </a:extLst>
          </p:cNvPr>
          <p:cNvSpPr>
            <a:spLocks noGrp="1"/>
          </p:cNvSpPr>
          <p:nvPr>
            <p:ph type="sldNum" sz="quarter" idx="12"/>
          </p:nvPr>
        </p:nvSpPr>
        <p:spPr/>
        <p:txBody>
          <a:bodyPr/>
          <a:lstStyle/>
          <a:p>
            <a:fld id="{501FFC29-498B-4BFE-83FF-550F5456908E}" type="slidenum">
              <a:rPr lang="en-GB" smtClean="0"/>
              <a:t>‹#›</a:t>
            </a:fld>
            <a:endParaRPr lang="en-GB"/>
          </a:p>
        </p:txBody>
      </p:sp>
    </p:spTree>
    <p:extLst>
      <p:ext uri="{BB962C8B-B14F-4D97-AF65-F5344CB8AC3E}">
        <p14:creationId xmlns:p14="http://schemas.microsoft.com/office/powerpoint/2010/main" val="3353114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9D0E-70ED-C852-FE41-45748B547D5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53EAE8-B36C-9141-A005-2F6465E40D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0DBFD5-03B8-C0E9-C056-788320B2E3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1B8140C-E69C-AD7F-6CD7-D6972BC3DA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CBB91F-607B-CB94-985B-69D7264F78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B664685-7499-C000-BAFB-1D7D615FB420}"/>
              </a:ext>
            </a:extLst>
          </p:cNvPr>
          <p:cNvSpPr>
            <a:spLocks noGrp="1"/>
          </p:cNvSpPr>
          <p:nvPr>
            <p:ph type="dt" sz="half" idx="10"/>
          </p:nvPr>
        </p:nvSpPr>
        <p:spPr/>
        <p:txBody>
          <a:bodyPr/>
          <a:lstStyle/>
          <a:p>
            <a:fld id="{5C688CCD-B95B-4FFC-A726-9ED3A9C3D8C2}" type="datetimeFigureOut">
              <a:rPr lang="en-GB" smtClean="0"/>
              <a:t>08/04/2024</a:t>
            </a:fld>
            <a:endParaRPr lang="en-GB"/>
          </a:p>
        </p:txBody>
      </p:sp>
      <p:sp>
        <p:nvSpPr>
          <p:cNvPr id="8" name="Footer Placeholder 7">
            <a:extLst>
              <a:ext uri="{FF2B5EF4-FFF2-40B4-BE49-F238E27FC236}">
                <a16:creationId xmlns:a16="http://schemas.microsoft.com/office/drawing/2014/main" id="{B3C2C743-3484-02D2-18F6-0716BE34AB4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7EDBACA-C494-BB3B-0BF1-779DF68D956A}"/>
              </a:ext>
            </a:extLst>
          </p:cNvPr>
          <p:cNvSpPr>
            <a:spLocks noGrp="1"/>
          </p:cNvSpPr>
          <p:nvPr>
            <p:ph type="sldNum" sz="quarter" idx="12"/>
          </p:nvPr>
        </p:nvSpPr>
        <p:spPr/>
        <p:txBody>
          <a:bodyPr/>
          <a:lstStyle/>
          <a:p>
            <a:fld id="{501FFC29-498B-4BFE-83FF-550F5456908E}" type="slidenum">
              <a:rPr lang="en-GB" smtClean="0"/>
              <a:t>‹#›</a:t>
            </a:fld>
            <a:endParaRPr lang="en-GB"/>
          </a:p>
        </p:txBody>
      </p:sp>
    </p:spTree>
    <p:extLst>
      <p:ext uri="{BB962C8B-B14F-4D97-AF65-F5344CB8AC3E}">
        <p14:creationId xmlns:p14="http://schemas.microsoft.com/office/powerpoint/2010/main" val="4243881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BB5B-1620-98B2-11D5-9A621BBCCD2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C88D237-4FAE-375E-D528-B892CB6A9419}"/>
              </a:ext>
            </a:extLst>
          </p:cNvPr>
          <p:cNvSpPr>
            <a:spLocks noGrp="1"/>
          </p:cNvSpPr>
          <p:nvPr>
            <p:ph type="dt" sz="half" idx="10"/>
          </p:nvPr>
        </p:nvSpPr>
        <p:spPr/>
        <p:txBody>
          <a:bodyPr/>
          <a:lstStyle/>
          <a:p>
            <a:fld id="{5C688CCD-B95B-4FFC-A726-9ED3A9C3D8C2}" type="datetimeFigureOut">
              <a:rPr lang="en-GB" smtClean="0"/>
              <a:t>08/04/2024</a:t>
            </a:fld>
            <a:endParaRPr lang="en-GB"/>
          </a:p>
        </p:txBody>
      </p:sp>
      <p:sp>
        <p:nvSpPr>
          <p:cNvPr id="4" name="Footer Placeholder 3">
            <a:extLst>
              <a:ext uri="{FF2B5EF4-FFF2-40B4-BE49-F238E27FC236}">
                <a16:creationId xmlns:a16="http://schemas.microsoft.com/office/drawing/2014/main" id="{8A0A20B3-2CE4-632D-B418-AC46BEA7E88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EF78593-95A1-F883-818F-E34C25DF18C3}"/>
              </a:ext>
            </a:extLst>
          </p:cNvPr>
          <p:cNvSpPr>
            <a:spLocks noGrp="1"/>
          </p:cNvSpPr>
          <p:nvPr>
            <p:ph type="sldNum" sz="quarter" idx="12"/>
          </p:nvPr>
        </p:nvSpPr>
        <p:spPr/>
        <p:txBody>
          <a:bodyPr/>
          <a:lstStyle/>
          <a:p>
            <a:fld id="{501FFC29-498B-4BFE-83FF-550F5456908E}" type="slidenum">
              <a:rPr lang="en-GB" smtClean="0"/>
              <a:t>‹#›</a:t>
            </a:fld>
            <a:endParaRPr lang="en-GB"/>
          </a:p>
        </p:txBody>
      </p:sp>
    </p:spTree>
    <p:extLst>
      <p:ext uri="{BB962C8B-B14F-4D97-AF65-F5344CB8AC3E}">
        <p14:creationId xmlns:p14="http://schemas.microsoft.com/office/powerpoint/2010/main" val="3195763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B87AA2-176A-B94A-F29A-78116773134F}"/>
              </a:ext>
            </a:extLst>
          </p:cNvPr>
          <p:cNvSpPr>
            <a:spLocks noGrp="1"/>
          </p:cNvSpPr>
          <p:nvPr>
            <p:ph type="dt" sz="half" idx="10"/>
          </p:nvPr>
        </p:nvSpPr>
        <p:spPr/>
        <p:txBody>
          <a:bodyPr/>
          <a:lstStyle/>
          <a:p>
            <a:fld id="{5C688CCD-B95B-4FFC-A726-9ED3A9C3D8C2}" type="datetimeFigureOut">
              <a:rPr lang="en-GB" smtClean="0"/>
              <a:t>08/04/2024</a:t>
            </a:fld>
            <a:endParaRPr lang="en-GB"/>
          </a:p>
        </p:txBody>
      </p:sp>
      <p:sp>
        <p:nvSpPr>
          <p:cNvPr id="3" name="Footer Placeholder 2">
            <a:extLst>
              <a:ext uri="{FF2B5EF4-FFF2-40B4-BE49-F238E27FC236}">
                <a16:creationId xmlns:a16="http://schemas.microsoft.com/office/drawing/2014/main" id="{1670D176-B0B6-3D3E-133E-51070E8F8C0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2677916-DC56-4EC6-EF32-7FC1BF729CAD}"/>
              </a:ext>
            </a:extLst>
          </p:cNvPr>
          <p:cNvSpPr>
            <a:spLocks noGrp="1"/>
          </p:cNvSpPr>
          <p:nvPr>
            <p:ph type="sldNum" sz="quarter" idx="12"/>
          </p:nvPr>
        </p:nvSpPr>
        <p:spPr/>
        <p:txBody>
          <a:bodyPr/>
          <a:lstStyle/>
          <a:p>
            <a:fld id="{501FFC29-498B-4BFE-83FF-550F5456908E}" type="slidenum">
              <a:rPr lang="en-GB" smtClean="0"/>
              <a:t>‹#›</a:t>
            </a:fld>
            <a:endParaRPr lang="en-GB"/>
          </a:p>
        </p:txBody>
      </p:sp>
    </p:spTree>
    <p:extLst>
      <p:ext uri="{BB962C8B-B14F-4D97-AF65-F5344CB8AC3E}">
        <p14:creationId xmlns:p14="http://schemas.microsoft.com/office/powerpoint/2010/main" val="314711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D852F-CAFB-ECCD-2BFD-0A0A39BD6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650952-E48A-E41C-5D08-D8C10F67BD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4DF6B4-FFA2-B3AE-D16F-9BDA7DBD6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D32CC3-0457-9DB6-8EAD-B96B34D62771}"/>
              </a:ext>
            </a:extLst>
          </p:cNvPr>
          <p:cNvSpPr>
            <a:spLocks noGrp="1"/>
          </p:cNvSpPr>
          <p:nvPr>
            <p:ph type="dt" sz="half" idx="10"/>
          </p:nvPr>
        </p:nvSpPr>
        <p:spPr/>
        <p:txBody>
          <a:bodyPr/>
          <a:lstStyle/>
          <a:p>
            <a:fld id="{5C688CCD-B95B-4FFC-A726-9ED3A9C3D8C2}" type="datetimeFigureOut">
              <a:rPr lang="en-GB" smtClean="0"/>
              <a:t>08/04/2024</a:t>
            </a:fld>
            <a:endParaRPr lang="en-GB"/>
          </a:p>
        </p:txBody>
      </p:sp>
      <p:sp>
        <p:nvSpPr>
          <p:cNvPr id="6" name="Footer Placeholder 5">
            <a:extLst>
              <a:ext uri="{FF2B5EF4-FFF2-40B4-BE49-F238E27FC236}">
                <a16:creationId xmlns:a16="http://schemas.microsoft.com/office/drawing/2014/main" id="{552A912B-262C-BC12-9C17-9EA971ED8C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74F210-8601-9F36-00AE-92921AB7F572}"/>
              </a:ext>
            </a:extLst>
          </p:cNvPr>
          <p:cNvSpPr>
            <a:spLocks noGrp="1"/>
          </p:cNvSpPr>
          <p:nvPr>
            <p:ph type="sldNum" sz="quarter" idx="12"/>
          </p:nvPr>
        </p:nvSpPr>
        <p:spPr/>
        <p:txBody>
          <a:bodyPr/>
          <a:lstStyle/>
          <a:p>
            <a:fld id="{501FFC29-498B-4BFE-83FF-550F5456908E}" type="slidenum">
              <a:rPr lang="en-GB" smtClean="0"/>
              <a:t>‹#›</a:t>
            </a:fld>
            <a:endParaRPr lang="en-GB"/>
          </a:p>
        </p:txBody>
      </p:sp>
    </p:spTree>
    <p:extLst>
      <p:ext uri="{BB962C8B-B14F-4D97-AF65-F5344CB8AC3E}">
        <p14:creationId xmlns:p14="http://schemas.microsoft.com/office/powerpoint/2010/main" val="27719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34CB-D434-2B14-AF07-D7756DFA0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91F703D-63EC-934A-044D-556185EB6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CA11E05-8CE8-F9DE-C85D-D3F40FD0F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6BE56B-4908-17FE-8D32-AD9E9F5957D6}"/>
              </a:ext>
            </a:extLst>
          </p:cNvPr>
          <p:cNvSpPr>
            <a:spLocks noGrp="1"/>
          </p:cNvSpPr>
          <p:nvPr>
            <p:ph type="dt" sz="half" idx="10"/>
          </p:nvPr>
        </p:nvSpPr>
        <p:spPr/>
        <p:txBody>
          <a:bodyPr/>
          <a:lstStyle/>
          <a:p>
            <a:fld id="{5C688CCD-B95B-4FFC-A726-9ED3A9C3D8C2}" type="datetimeFigureOut">
              <a:rPr lang="en-GB" smtClean="0"/>
              <a:t>08/04/2024</a:t>
            </a:fld>
            <a:endParaRPr lang="en-GB"/>
          </a:p>
        </p:txBody>
      </p:sp>
      <p:sp>
        <p:nvSpPr>
          <p:cNvPr id="6" name="Footer Placeholder 5">
            <a:extLst>
              <a:ext uri="{FF2B5EF4-FFF2-40B4-BE49-F238E27FC236}">
                <a16:creationId xmlns:a16="http://schemas.microsoft.com/office/drawing/2014/main" id="{0D50CA7E-5C44-6562-C5D2-ACA6E5E42F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D80C48-5AD7-C527-F942-6840475C25F0}"/>
              </a:ext>
            </a:extLst>
          </p:cNvPr>
          <p:cNvSpPr>
            <a:spLocks noGrp="1"/>
          </p:cNvSpPr>
          <p:nvPr>
            <p:ph type="sldNum" sz="quarter" idx="12"/>
          </p:nvPr>
        </p:nvSpPr>
        <p:spPr/>
        <p:txBody>
          <a:bodyPr/>
          <a:lstStyle/>
          <a:p>
            <a:fld id="{501FFC29-498B-4BFE-83FF-550F5456908E}" type="slidenum">
              <a:rPr lang="en-GB" smtClean="0"/>
              <a:t>‹#›</a:t>
            </a:fld>
            <a:endParaRPr lang="en-GB"/>
          </a:p>
        </p:txBody>
      </p:sp>
    </p:spTree>
    <p:extLst>
      <p:ext uri="{BB962C8B-B14F-4D97-AF65-F5344CB8AC3E}">
        <p14:creationId xmlns:p14="http://schemas.microsoft.com/office/powerpoint/2010/main" val="259060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7A2676-326B-FDC8-6D5F-6A67513154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B7066FA-5EBC-2206-BAC4-41EF59232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CE641A-628D-8666-DB8A-DFCC0C46A9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688CCD-B95B-4FFC-A726-9ED3A9C3D8C2}" type="datetimeFigureOut">
              <a:rPr lang="en-GB" smtClean="0"/>
              <a:t>08/04/2024</a:t>
            </a:fld>
            <a:endParaRPr lang="en-GB"/>
          </a:p>
        </p:txBody>
      </p:sp>
      <p:sp>
        <p:nvSpPr>
          <p:cNvPr id="5" name="Footer Placeholder 4">
            <a:extLst>
              <a:ext uri="{FF2B5EF4-FFF2-40B4-BE49-F238E27FC236}">
                <a16:creationId xmlns:a16="http://schemas.microsoft.com/office/drawing/2014/main" id="{130F3ED6-4807-5398-9047-C5AEA662B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D8E9B29-E52D-53A9-EAA9-CBF719A966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FFC29-498B-4BFE-83FF-550F5456908E}" type="slidenum">
              <a:rPr lang="en-GB" smtClean="0"/>
              <a:t>‹#›</a:t>
            </a:fld>
            <a:endParaRPr lang="en-GB"/>
          </a:p>
        </p:txBody>
      </p:sp>
    </p:spTree>
    <p:extLst>
      <p:ext uri="{BB962C8B-B14F-4D97-AF65-F5344CB8AC3E}">
        <p14:creationId xmlns:p14="http://schemas.microsoft.com/office/powerpoint/2010/main" val="677289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kaggle.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6C6F6-BD8F-E8C9-2E99-5C91DAFAEFDD}"/>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2500" b="1" dirty="0"/>
              <a:t>ANALYSIS OF FACTORS INFLUENCING STUDENT’S PERFORMANCE</a:t>
            </a:r>
          </a:p>
        </p:txBody>
      </p:sp>
      <p:grpSp>
        <p:nvGrpSpPr>
          <p:cNvPr id="37" name="Group 3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8" name="Rectangle 3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6D207B0-C3EE-9505-AEAF-D55D65772DCA}"/>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r>
              <a:rPr lang="en-US" sz="2000" b="1" dirty="0">
                <a:effectLst/>
              </a:rPr>
              <a:t>PRESENTED BY: Paulina </a:t>
            </a:r>
            <a:r>
              <a:rPr lang="en-US" sz="2000" b="1" dirty="0" err="1">
                <a:effectLst/>
              </a:rPr>
              <a:t>Iliya</a:t>
            </a:r>
            <a:endParaRPr lang="en-US" sz="2000" b="1" dirty="0"/>
          </a:p>
          <a:p>
            <a:r>
              <a:rPr lang="en-US" sz="2000" b="1" dirty="0">
                <a:effectLst/>
              </a:rPr>
              <a:t>	</a:t>
            </a:r>
            <a:r>
              <a:rPr lang="en-US" sz="2000" b="1" dirty="0"/>
              <a:t>             </a:t>
            </a:r>
            <a:r>
              <a:rPr lang="en-US" sz="2000" b="1" dirty="0">
                <a:effectLst/>
              </a:rPr>
              <a:t>06/04/2024</a:t>
            </a:r>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magnifying glass over a graph&#10;&#10;Description automatically generated">
            <a:extLst>
              <a:ext uri="{FF2B5EF4-FFF2-40B4-BE49-F238E27FC236}">
                <a16:creationId xmlns:a16="http://schemas.microsoft.com/office/drawing/2014/main" id="{70ECC07F-D640-8C38-0DA6-C1CFDF0E8F16}"/>
              </a:ext>
            </a:extLst>
          </p:cNvPr>
          <p:cNvPicPr>
            <a:picLocks noChangeAspect="1"/>
          </p:cNvPicPr>
          <p:nvPr/>
        </p:nvPicPr>
        <p:blipFill rotWithShape="1">
          <a:blip r:embed="rId2"/>
          <a:srcRect l="15057" r="4843"/>
          <a:stretch/>
        </p:blipFill>
        <p:spPr>
          <a:xfrm>
            <a:off x="5977788" y="799352"/>
            <a:ext cx="5425410" cy="5259296"/>
          </a:xfrm>
          <a:prstGeom prst="rect">
            <a:avLst/>
          </a:prstGeom>
        </p:spPr>
      </p:pic>
    </p:spTree>
    <p:extLst>
      <p:ext uri="{BB962C8B-B14F-4D97-AF65-F5344CB8AC3E}">
        <p14:creationId xmlns:p14="http://schemas.microsoft.com/office/powerpoint/2010/main" val="1874562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54C604E-55EE-A09C-27ED-0D63609BA17C}"/>
              </a:ext>
            </a:extLst>
          </p:cNvPr>
          <p:cNvPicPr>
            <a:picLocks noChangeAspect="1"/>
          </p:cNvPicPr>
          <p:nvPr/>
        </p:nvPicPr>
        <p:blipFill>
          <a:blip r:embed="rId2"/>
          <a:stretch>
            <a:fillRect/>
          </a:stretch>
        </p:blipFill>
        <p:spPr>
          <a:xfrm>
            <a:off x="643467" y="1806871"/>
            <a:ext cx="10905066" cy="324425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5851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47DFA-C406-0277-7571-F9A92E50287B}"/>
              </a:ext>
            </a:extLst>
          </p:cNvPr>
          <p:cNvSpPr>
            <a:spLocks noGrp="1"/>
          </p:cNvSpPr>
          <p:nvPr>
            <p:ph type="title"/>
          </p:nvPr>
        </p:nvSpPr>
        <p:spPr>
          <a:xfrm>
            <a:off x="841248" y="256032"/>
            <a:ext cx="10506456" cy="1014984"/>
          </a:xfrm>
        </p:spPr>
        <p:txBody>
          <a:bodyPr anchor="b">
            <a:normAutofit/>
          </a:bodyPr>
          <a:lstStyle/>
          <a:p>
            <a:r>
              <a:rPr lang="en-GB" b="1" dirty="0"/>
              <a:t>RECOMMENDATION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091522ED-D172-65B1-A5C3-BDA626D654BD}"/>
              </a:ext>
            </a:extLst>
          </p:cNvPr>
          <p:cNvGraphicFramePr>
            <a:graphicFrameLocks noGrp="1"/>
          </p:cNvGraphicFramePr>
          <p:nvPr>
            <p:ph idx="1"/>
            <p:extLst>
              <p:ext uri="{D42A27DB-BD31-4B8C-83A1-F6EECF244321}">
                <p14:modId xmlns:p14="http://schemas.microsoft.com/office/powerpoint/2010/main" val="399016325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6844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3A8E8-4380-D6D0-AB16-5C019ADE6618}"/>
              </a:ext>
            </a:extLst>
          </p:cNvPr>
          <p:cNvSpPr>
            <a:spLocks noGrp="1"/>
          </p:cNvSpPr>
          <p:nvPr>
            <p:ph type="title"/>
          </p:nvPr>
        </p:nvSpPr>
        <p:spPr>
          <a:xfrm>
            <a:off x="411480" y="987552"/>
            <a:ext cx="4485861" cy="1088136"/>
          </a:xfrm>
        </p:spPr>
        <p:txBody>
          <a:bodyPr anchor="b">
            <a:normAutofit/>
          </a:bodyPr>
          <a:lstStyle/>
          <a:p>
            <a:r>
              <a:rPr lang="en-GB" sz="3400" b="1"/>
              <a:t>CONCLUSION</a:t>
            </a:r>
          </a:p>
        </p:txBody>
      </p:sp>
      <p:sp>
        <p:nvSpPr>
          <p:cNvPr id="9" name="Rectangle 8">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1E1BA707-9A1B-404D-26F6-5C0404A5B360}"/>
              </a:ext>
            </a:extLst>
          </p:cNvPr>
          <p:cNvSpPr>
            <a:spLocks noGrp="1"/>
          </p:cNvSpPr>
          <p:nvPr>
            <p:ph idx="1"/>
          </p:nvPr>
        </p:nvSpPr>
        <p:spPr>
          <a:xfrm>
            <a:off x="411479" y="2688336"/>
            <a:ext cx="4498848" cy="3584448"/>
          </a:xfrm>
        </p:spPr>
        <p:txBody>
          <a:bodyPr anchor="t">
            <a:normAutofit/>
          </a:bodyPr>
          <a:lstStyle/>
          <a:p>
            <a:r>
              <a:rPr lang="en-US" sz="1800" b="1" kern="1200">
                <a:latin typeface="+mn-lt"/>
                <a:ea typeface="+mn-ea"/>
                <a:cs typeface="+mn-cs"/>
              </a:rPr>
              <a:t>Student performance </a:t>
            </a:r>
            <a:r>
              <a:rPr lang="en-US" sz="1800" b="1"/>
              <a:t>can be</a:t>
            </a:r>
            <a:r>
              <a:rPr lang="en-US" sz="1800" b="1" kern="1200">
                <a:latin typeface="+mn-lt"/>
                <a:ea typeface="+mn-ea"/>
                <a:cs typeface="+mn-cs"/>
              </a:rPr>
              <a:t> affected  with some factors either positively or negatively.</a:t>
            </a:r>
          </a:p>
          <a:p>
            <a:endParaRPr lang="en-GB" sz="1800"/>
          </a:p>
        </p:txBody>
      </p:sp>
      <p:pic>
        <p:nvPicPr>
          <p:cNvPr id="7" name="Picture 6" descr="Toy plastic numbers">
            <a:extLst>
              <a:ext uri="{FF2B5EF4-FFF2-40B4-BE49-F238E27FC236}">
                <a16:creationId xmlns:a16="http://schemas.microsoft.com/office/drawing/2014/main" id="{83A0F94C-CBC6-E74B-3B9C-4C78EB3AF3C3}"/>
              </a:ext>
            </a:extLst>
          </p:cNvPr>
          <p:cNvPicPr>
            <a:picLocks noChangeAspect="1"/>
          </p:cNvPicPr>
          <p:nvPr/>
        </p:nvPicPr>
        <p:blipFill rotWithShape="1">
          <a:blip r:embed="rId2"/>
          <a:srcRect l="13419" r="19578"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369048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 name="Content Placeholder 2">
            <a:extLst>
              <a:ext uri="{FF2B5EF4-FFF2-40B4-BE49-F238E27FC236}">
                <a16:creationId xmlns:a16="http://schemas.microsoft.com/office/drawing/2014/main" id="{E120F82E-A190-87BD-6B3B-BA68C58382A5}"/>
              </a:ext>
            </a:extLst>
          </p:cNvPr>
          <p:cNvGraphicFramePr>
            <a:graphicFrameLocks/>
          </p:cNvGraphicFramePr>
          <p:nvPr>
            <p:extLst>
              <p:ext uri="{D42A27DB-BD31-4B8C-83A1-F6EECF244321}">
                <p14:modId xmlns:p14="http://schemas.microsoft.com/office/powerpoint/2010/main" val="299203565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9859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101AF-CC2F-B117-A207-25059AED5C06}"/>
              </a:ext>
            </a:extLst>
          </p:cNvPr>
          <p:cNvSpPr>
            <a:spLocks noGrp="1"/>
          </p:cNvSpPr>
          <p:nvPr>
            <p:ph type="title"/>
          </p:nvPr>
        </p:nvSpPr>
        <p:spPr>
          <a:xfrm>
            <a:off x="841248" y="256032"/>
            <a:ext cx="10506456" cy="1014984"/>
          </a:xfrm>
        </p:spPr>
        <p:txBody>
          <a:bodyPr anchor="b">
            <a:normAutofit/>
          </a:bodyPr>
          <a:lstStyle/>
          <a:p>
            <a:r>
              <a:rPr lang="en-GB" b="1" dirty="0"/>
              <a:t>INTRODUCTION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3017E2F-DE4C-077B-957D-0B8170EA9367}"/>
              </a:ext>
            </a:extLst>
          </p:cNvPr>
          <p:cNvGraphicFramePr>
            <a:graphicFrameLocks noGrp="1"/>
          </p:cNvGraphicFramePr>
          <p:nvPr>
            <p:ph idx="1"/>
            <p:extLst>
              <p:ext uri="{D42A27DB-BD31-4B8C-83A1-F6EECF244321}">
                <p14:modId xmlns:p14="http://schemas.microsoft.com/office/powerpoint/2010/main" val="127460918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961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C5B9AE-016B-13E2-6ACC-604FBE309BA3}"/>
              </a:ext>
            </a:extLst>
          </p:cNvPr>
          <p:cNvPicPr>
            <a:picLocks noGrp="1" noChangeAspect="1"/>
          </p:cNvPicPr>
          <p:nvPr>
            <p:ph sz="half" idx="4294967295"/>
          </p:nvPr>
        </p:nvPicPr>
        <p:blipFill rotWithShape="1">
          <a:blip r:embed="rId2"/>
          <a:srcRect l="1812" r="3027" b="-1"/>
          <a:stretch/>
        </p:blipFill>
        <p:spPr>
          <a:xfrm>
            <a:off x="884698" y="877413"/>
            <a:ext cx="6406903" cy="5043096"/>
          </a:xfrm>
          <a:prstGeom prst="rect">
            <a:avLst/>
          </a:prstGeom>
        </p:spPr>
      </p:pic>
      <p:grpSp>
        <p:nvGrpSpPr>
          <p:cNvPr id="10" name="Group 9">
            <a:extLst>
              <a:ext uri="{FF2B5EF4-FFF2-40B4-BE49-F238E27FC236}">
                <a16:creationId xmlns:a16="http://schemas.microsoft.com/office/drawing/2014/main" id="{BE589684-54CA-64D8-C963-5F19FF75BF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4697" y="5858828"/>
            <a:ext cx="6406903" cy="123363"/>
            <a:chOff x="7015162" y="5858828"/>
            <a:chExt cx="4300544" cy="123363"/>
          </a:xfrm>
        </p:grpSpPr>
        <p:sp>
          <p:nvSpPr>
            <p:cNvPr id="11" name="Rectangle 10">
              <a:extLst>
                <a:ext uri="{FF2B5EF4-FFF2-40B4-BE49-F238E27FC236}">
                  <a16:creationId xmlns:a16="http://schemas.microsoft.com/office/drawing/2014/main" id="{9B56B8E8-B789-DA4D-E4BE-03FA3165B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255D907-377D-0DF9-B4A4-4B44C46FB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Content Placeholder 3">
            <a:extLst>
              <a:ext uri="{FF2B5EF4-FFF2-40B4-BE49-F238E27FC236}">
                <a16:creationId xmlns:a16="http://schemas.microsoft.com/office/drawing/2014/main" id="{9DC9AC93-950D-9187-A49C-D32A336F2D0E}"/>
              </a:ext>
            </a:extLst>
          </p:cNvPr>
          <p:cNvSpPr>
            <a:spLocks noGrp="1"/>
          </p:cNvSpPr>
          <p:nvPr>
            <p:ph sz="half" idx="4294967295"/>
          </p:nvPr>
        </p:nvSpPr>
        <p:spPr>
          <a:xfrm>
            <a:off x="7910284" y="2533476"/>
            <a:ext cx="3405415" cy="3447832"/>
          </a:xfrm>
        </p:spPr>
        <p:txBody>
          <a:bodyPr vert="horz" lIns="91440" tIns="45720" rIns="91440" bIns="45720" rtlCol="0" anchor="t">
            <a:normAutofit lnSpcReduction="10000"/>
          </a:bodyPr>
          <a:lstStyle/>
          <a:p>
            <a:r>
              <a:rPr lang="en-US" dirty="0"/>
              <a:t>To analyze some important factors influencing student’s academic performance with the aim of understanding its impact on student’s total scores. </a:t>
            </a:r>
          </a:p>
          <a:p>
            <a:endParaRPr lang="en-US" sz="2000" dirty="0"/>
          </a:p>
        </p:txBody>
      </p:sp>
    </p:spTree>
    <p:extLst>
      <p:ext uri="{BB962C8B-B14F-4D97-AF65-F5344CB8AC3E}">
        <p14:creationId xmlns:p14="http://schemas.microsoft.com/office/powerpoint/2010/main" val="160758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92ED-FC4C-D116-1F74-F431F2C4F5A6}"/>
              </a:ext>
            </a:extLst>
          </p:cNvPr>
          <p:cNvSpPr>
            <a:spLocks noGrp="1"/>
          </p:cNvSpPr>
          <p:nvPr>
            <p:ph type="title" idx="4294967295"/>
          </p:nvPr>
        </p:nvSpPr>
        <p:spPr>
          <a:xfrm>
            <a:off x="0" y="801688"/>
            <a:ext cx="3687763" cy="1593850"/>
          </a:xfrm>
        </p:spPr>
        <p:txBody>
          <a:bodyPr vert="horz" lIns="91440" tIns="45720" rIns="91440" bIns="45720" rtlCol="0" anchor="t">
            <a:normAutofit/>
          </a:bodyPr>
          <a:lstStyle/>
          <a:p>
            <a:r>
              <a:rPr lang="en-US" b="1"/>
              <a:t>ABOUT DATA</a:t>
            </a:r>
          </a:p>
        </p:txBody>
      </p:sp>
      <p:sp>
        <p:nvSpPr>
          <p:cNvPr id="5" name="Text Placeholder 4">
            <a:extLst>
              <a:ext uri="{FF2B5EF4-FFF2-40B4-BE49-F238E27FC236}">
                <a16:creationId xmlns:a16="http://schemas.microsoft.com/office/drawing/2014/main" id="{59EC0F48-E5B0-322A-233F-AD8ECA85A281}"/>
              </a:ext>
            </a:extLst>
          </p:cNvPr>
          <p:cNvSpPr>
            <a:spLocks noGrp="1"/>
          </p:cNvSpPr>
          <p:nvPr>
            <p:ph type="body" sz="half" idx="4294967295"/>
          </p:nvPr>
        </p:nvSpPr>
        <p:spPr>
          <a:xfrm>
            <a:off x="6180138" y="750888"/>
            <a:ext cx="6011862" cy="1766887"/>
          </a:xfrm>
        </p:spPr>
        <p:txBody>
          <a:bodyPr vert="horz" lIns="91440" tIns="45720" rIns="91440" bIns="45720" rtlCol="0" anchor="t">
            <a:normAutofit/>
          </a:bodyPr>
          <a:lstStyle/>
          <a:p>
            <a:pPr marL="285750" indent="-228600">
              <a:buFont typeface="Arial" panose="020B0604020202020204" pitchFamily="34" charset="0"/>
              <a:buChar char="•"/>
            </a:pPr>
            <a:r>
              <a:rPr lang="en-US" sz="2000" b="1" dirty="0"/>
              <a:t>Dataset for the analysis was collected from a secondary source (</a:t>
            </a:r>
            <a:r>
              <a:rPr lang="en-US" sz="2000" b="1" dirty="0">
                <a:hlinkClick r:id="rId2"/>
              </a:rPr>
              <a:t>www.Kaggle.com</a:t>
            </a:r>
            <a:r>
              <a:rPr lang="en-US" sz="2000" b="1" dirty="0"/>
              <a:t>) with a sample size of 1000, which consists of records of gender, parents' educational background, lunch, test preparation, total scores etc.</a:t>
            </a:r>
          </a:p>
          <a:p>
            <a:pPr marL="285750" indent="-228600">
              <a:buFont typeface="Arial" panose="020B0604020202020204" pitchFamily="34" charset="0"/>
              <a:buChar char="•"/>
            </a:pPr>
            <a:endParaRPr lang="en-US" sz="2000" b="1" dirty="0"/>
          </a:p>
        </p:txBody>
      </p:sp>
      <p:pic>
        <p:nvPicPr>
          <p:cNvPr id="16" name="Picture Placeholder 15">
            <a:extLst>
              <a:ext uri="{FF2B5EF4-FFF2-40B4-BE49-F238E27FC236}">
                <a16:creationId xmlns:a16="http://schemas.microsoft.com/office/drawing/2014/main" id="{8EEA330A-B3AD-CA88-4DAD-6DE1D761E367}"/>
              </a:ext>
            </a:extLst>
          </p:cNvPr>
          <p:cNvPicPr>
            <a:picLocks noGrp="1" noChangeAspect="1"/>
          </p:cNvPicPr>
          <p:nvPr>
            <p:ph type="pic" idx="4294967295"/>
          </p:nvPr>
        </p:nvPicPr>
        <p:blipFill rotWithShape="1">
          <a:blip r:embed="rId3"/>
          <a:srcRect t="1513" b="13527"/>
          <a:stretch/>
        </p:blipFill>
        <p:spPr>
          <a:xfrm>
            <a:off x="0" y="2817813"/>
            <a:ext cx="12192000" cy="4040187"/>
          </a:xfrm>
          <a:prstGeom prst="rect">
            <a:avLst/>
          </a:prstGeom>
        </p:spPr>
      </p:pic>
    </p:spTree>
    <p:extLst>
      <p:ext uri="{BB962C8B-B14F-4D97-AF65-F5344CB8AC3E}">
        <p14:creationId xmlns:p14="http://schemas.microsoft.com/office/powerpoint/2010/main" val="31800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90F82-5D2D-46E7-0E60-D6B32AE19A99}"/>
              </a:ext>
            </a:extLst>
          </p:cNvPr>
          <p:cNvSpPr>
            <a:spLocks noGrp="1"/>
          </p:cNvSpPr>
          <p:nvPr>
            <p:ph type="title"/>
          </p:nvPr>
        </p:nvSpPr>
        <p:spPr>
          <a:xfrm>
            <a:off x="841248" y="256032"/>
            <a:ext cx="10506456" cy="1014984"/>
          </a:xfrm>
        </p:spPr>
        <p:txBody>
          <a:bodyPr anchor="b">
            <a:normAutofit/>
          </a:bodyPr>
          <a:lstStyle/>
          <a:p>
            <a:r>
              <a:rPr lang="en-GB" b="1" dirty="0"/>
              <a:t>METHODOLOGY</a:t>
            </a:r>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8205D90-2DEE-ADF7-2B68-B1DEE4B00580}"/>
              </a:ext>
            </a:extLst>
          </p:cNvPr>
          <p:cNvGraphicFramePr>
            <a:graphicFrameLocks noGrp="1"/>
          </p:cNvGraphicFramePr>
          <p:nvPr>
            <p:ph idx="1"/>
            <p:extLst>
              <p:ext uri="{D42A27DB-BD31-4B8C-83A1-F6EECF244321}">
                <p14:modId xmlns:p14="http://schemas.microsoft.com/office/powerpoint/2010/main" val="265498090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077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7004516-75F3-29AB-F1E6-E4AE52F656CA}"/>
            </a:ext>
          </a:extLst>
        </p:cNvPr>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0B79A0-A920-FF4D-6B8E-57EC8B46756E}"/>
              </a:ext>
            </a:extLst>
          </p:cNvPr>
          <p:cNvSpPr>
            <a:spLocks noGrp="1"/>
          </p:cNvSpPr>
          <p:nvPr>
            <p:ph type="title" idx="4294967295"/>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RESULT AND DISCUSSION</a:t>
            </a:r>
          </a:p>
        </p:txBody>
      </p:sp>
      <p:pic>
        <p:nvPicPr>
          <p:cNvPr id="3" name="Picture 2" descr="A pie chart with numbers and a percentage&#10;&#10;Description automatically generated">
            <a:extLst>
              <a:ext uri="{FF2B5EF4-FFF2-40B4-BE49-F238E27FC236}">
                <a16:creationId xmlns:a16="http://schemas.microsoft.com/office/drawing/2014/main" id="{99439AFA-3B5E-A5D8-C010-2D1942508F15}"/>
              </a:ext>
            </a:extLst>
          </p:cNvPr>
          <p:cNvPicPr>
            <a:picLocks noChangeAspect="1"/>
          </p:cNvPicPr>
          <p:nvPr/>
        </p:nvPicPr>
        <p:blipFill>
          <a:blip r:embed="rId2"/>
          <a:stretch>
            <a:fillRect/>
          </a:stretch>
        </p:blipFill>
        <p:spPr>
          <a:xfrm>
            <a:off x="4777316" y="1393625"/>
            <a:ext cx="6780700" cy="4068421"/>
          </a:xfrm>
          <a:prstGeom prst="rect">
            <a:avLst/>
          </a:prstGeom>
        </p:spPr>
      </p:pic>
    </p:spTree>
    <p:extLst>
      <p:ext uri="{BB962C8B-B14F-4D97-AF65-F5344CB8AC3E}">
        <p14:creationId xmlns:p14="http://schemas.microsoft.com/office/powerpoint/2010/main" val="3177942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lowchart: Document 1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4583ED-6F13-83A8-76D7-0DFB39C15F79}"/>
              </a:ext>
            </a:extLst>
          </p:cNvPr>
          <p:cNvSpPr>
            <a:spLocks noGrp="1"/>
          </p:cNvSpPr>
          <p:nvPr>
            <p:ph type="title" idx="4294967295"/>
          </p:nvPr>
        </p:nvSpPr>
        <p:spPr>
          <a:xfrm>
            <a:off x="838200" y="171162"/>
            <a:ext cx="2840182" cy="2371148"/>
          </a:xfrm>
        </p:spPr>
        <p:txBody>
          <a:bodyPr vert="horz" lIns="91440" tIns="45720" rIns="91440" bIns="45720" rtlCol="0" anchor="ctr">
            <a:normAutofit/>
          </a:bodyPr>
          <a:lstStyle/>
          <a:p>
            <a:r>
              <a:rPr lang="en-US" sz="3200" b="1" kern="1200">
                <a:solidFill>
                  <a:srgbClr val="FFFFFF"/>
                </a:solidFill>
                <a:latin typeface="+mj-lt"/>
                <a:ea typeface="+mj-ea"/>
                <a:cs typeface="+mj-cs"/>
              </a:rPr>
              <a:t>RESULT AND DISCUSSION</a:t>
            </a:r>
          </a:p>
        </p:txBody>
      </p:sp>
      <p:pic>
        <p:nvPicPr>
          <p:cNvPr id="5" name="Picture 4">
            <a:extLst>
              <a:ext uri="{FF2B5EF4-FFF2-40B4-BE49-F238E27FC236}">
                <a16:creationId xmlns:a16="http://schemas.microsoft.com/office/drawing/2014/main" id="{DD4B00B9-63D8-756D-98C8-4F22CDA487DC}"/>
              </a:ext>
            </a:extLst>
          </p:cNvPr>
          <p:cNvPicPr>
            <a:picLocks noChangeAspect="1"/>
          </p:cNvPicPr>
          <p:nvPr/>
        </p:nvPicPr>
        <p:blipFill>
          <a:blip r:embed="rId2"/>
          <a:stretch>
            <a:fillRect/>
          </a:stretch>
        </p:blipFill>
        <p:spPr>
          <a:xfrm>
            <a:off x="4207933" y="1218378"/>
            <a:ext cx="7347537" cy="4422219"/>
          </a:xfrm>
          <a:prstGeom prst="rect">
            <a:avLst/>
          </a:prstGeom>
        </p:spPr>
      </p:pic>
    </p:spTree>
    <p:extLst>
      <p:ext uri="{BB962C8B-B14F-4D97-AF65-F5344CB8AC3E}">
        <p14:creationId xmlns:p14="http://schemas.microsoft.com/office/powerpoint/2010/main" val="13130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076D24-C4DB-2ED8-9C85-8E5D9C2B59BF}"/>
            </a:ext>
          </a:extLst>
        </p:cNvPr>
        <p:cNvGrpSpPr/>
        <p:nvPr/>
      </p:nvGrpSpPr>
      <p:grpSpPr>
        <a:xfrm>
          <a:off x="0" y="0"/>
          <a:ext cx="0" cy="0"/>
          <a:chOff x="0" y="0"/>
          <a:chExt cx="0" cy="0"/>
        </a:xfrm>
      </p:grpSpPr>
      <p:sp>
        <p:nvSpPr>
          <p:cNvPr id="39" name="Rectangle 3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B3A5C-5615-E1C8-2F38-5EDE7784AC67}"/>
              </a:ext>
            </a:extLst>
          </p:cNvPr>
          <p:cNvSpPr>
            <a:spLocks noGrp="1"/>
          </p:cNvSpPr>
          <p:nvPr>
            <p:ph type="title" idx="4294967295"/>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RESULT AND DISCUSSION</a:t>
            </a:r>
          </a:p>
        </p:txBody>
      </p:sp>
      <p:pic>
        <p:nvPicPr>
          <p:cNvPr id="3" name="Picture 2">
            <a:extLst>
              <a:ext uri="{FF2B5EF4-FFF2-40B4-BE49-F238E27FC236}">
                <a16:creationId xmlns:a16="http://schemas.microsoft.com/office/drawing/2014/main" id="{25CBCDEB-3666-1E50-FF2B-EC02B425D0CA}"/>
              </a:ext>
            </a:extLst>
          </p:cNvPr>
          <p:cNvPicPr>
            <a:picLocks noChangeAspect="1"/>
          </p:cNvPicPr>
          <p:nvPr/>
        </p:nvPicPr>
        <p:blipFill>
          <a:blip r:embed="rId2"/>
          <a:stretch>
            <a:fillRect/>
          </a:stretch>
        </p:blipFill>
        <p:spPr>
          <a:xfrm>
            <a:off x="4038600" y="1270845"/>
            <a:ext cx="7188199" cy="4312920"/>
          </a:xfrm>
          <a:prstGeom prst="rect">
            <a:avLst/>
          </a:prstGeom>
        </p:spPr>
      </p:pic>
    </p:spTree>
    <p:extLst>
      <p:ext uri="{BB962C8B-B14F-4D97-AF65-F5344CB8AC3E}">
        <p14:creationId xmlns:p14="http://schemas.microsoft.com/office/powerpoint/2010/main" val="640046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E90C99-9F46-35D1-4089-541796211EA1}"/>
            </a:ext>
          </a:extLst>
        </p:cNvPr>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393B537-16E7-20C3-A75D-E098287446D7}"/>
              </a:ext>
            </a:extLst>
          </p:cNvPr>
          <p:cNvSpPr>
            <a:spLocks noGrp="1"/>
          </p:cNvSpPr>
          <p:nvPr>
            <p:ph type="title" idx="4294967295"/>
          </p:nvPr>
        </p:nvSpPr>
        <p:spPr>
          <a:xfrm>
            <a:off x="660041" y="2767106"/>
            <a:ext cx="2880828" cy="3071906"/>
          </a:xfrm>
          <a:prstGeom prst="ellipse">
            <a:avLst/>
          </a:prstGeom>
        </p:spPr>
        <p:txBody>
          <a:bodyPr vert="horz" lIns="91440" tIns="45720" rIns="91440" bIns="45720" rtlCol="0" anchor="t">
            <a:normAutofit/>
          </a:bodyPr>
          <a:lstStyle/>
          <a:p>
            <a:r>
              <a:rPr lang="en-US" sz="2800" b="1" kern="1200">
                <a:solidFill>
                  <a:srgbClr val="FFFFFF"/>
                </a:solidFill>
                <a:latin typeface="+mj-lt"/>
                <a:ea typeface="+mj-ea"/>
                <a:cs typeface="+mj-cs"/>
              </a:rPr>
              <a:t>RESULT AND DISCUSSION</a:t>
            </a:r>
          </a:p>
        </p:txBody>
      </p:sp>
      <p:pic>
        <p:nvPicPr>
          <p:cNvPr id="4" name="Picture 3">
            <a:extLst>
              <a:ext uri="{FF2B5EF4-FFF2-40B4-BE49-F238E27FC236}">
                <a16:creationId xmlns:a16="http://schemas.microsoft.com/office/drawing/2014/main" id="{34786043-6F76-7794-8CD6-34EA8BEFBC6E}"/>
              </a:ext>
            </a:extLst>
          </p:cNvPr>
          <p:cNvPicPr>
            <a:picLocks noChangeAspect="1"/>
          </p:cNvPicPr>
          <p:nvPr/>
        </p:nvPicPr>
        <p:blipFill>
          <a:blip r:embed="rId2"/>
          <a:stretch>
            <a:fillRect/>
          </a:stretch>
        </p:blipFill>
        <p:spPr>
          <a:xfrm>
            <a:off x="4502428" y="1257432"/>
            <a:ext cx="7225748" cy="4343136"/>
          </a:xfrm>
          <a:prstGeom prst="rect">
            <a:avLst/>
          </a:prstGeom>
        </p:spPr>
      </p:pic>
    </p:spTree>
    <p:extLst>
      <p:ext uri="{BB962C8B-B14F-4D97-AF65-F5344CB8AC3E}">
        <p14:creationId xmlns:p14="http://schemas.microsoft.com/office/powerpoint/2010/main" val="1911334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295</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ANALYSIS OF FACTORS INFLUENCING STUDENT’S PERFORMANCE</vt:lpstr>
      <vt:lpstr>INTRODUCTION</vt:lpstr>
      <vt:lpstr>PowerPoint Presentation</vt:lpstr>
      <vt:lpstr>ABOUT DATA</vt:lpstr>
      <vt:lpstr>METHODOLOGY</vt:lpstr>
      <vt:lpstr>RESULT AND DISCUSSION</vt:lpstr>
      <vt:lpstr>RESULT AND DISCUSSION</vt:lpstr>
      <vt:lpstr>RESULT AND DISCUSSION</vt:lpstr>
      <vt:lpstr>RESULT AND DISCUSSION</vt:lpstr>
      <vt:lpstr>PowerPoint Presentation</vt:lpstr>
      <vt:lpstr>RECOMMENDATION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FACTORS INFLUENCING STUDENT’S PERFORMANCE</dc:title>
  <dc:creator>Panam Jerry</dc:creator>
  <cp:lastModifiedBy>Panam Jerry</cp:lastModifiedBy>
  <cp:revision>2</cp:revision>
  <dcterms:created xsi:type="dcterms:W3CDTF">2024-04-05T21:01:42Z</dcterms:created>
  <dcterms:modified xsi:type="dcterms:W3CDTF">2024-04-08T13:02:15Z</dcterms:modified>
</cp:coreProperties>
</file>