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F76F-399F-8250-8002-7C4531B9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CFD2-CFC6-BBDA-54C0-F7ECA653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E831-F234-7596-86EB-64DE7833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D957-D392-0B60-4B1E-B73CB9FD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E224-0CFC-E780-D786-806C5BB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EEB-F488-424C-42A0-F5B90E7D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7910F-D933-314B-2FE1-C90771F5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37F8-EAB6-EC5C-7A58-59DF3C03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FD83-178B-B8C3-73CF-C4809E0A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73B4-F387-983A-BA90-45C0C22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5745-5E95-3656-7234-D72EEAE0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719C9-3578-80EC-F24F-2D9800E1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6807-EBB8-D4FE-70F7-648092F4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3873-B7F2-D16C-8B35-523E7FDC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CD55-2059-BD07-FD6A-84268163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205-F9BB-3001-EC61-5710274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E449-8C38-D16D-CD63-7DF6922B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CA8E-A0EF-3698-618E-D8A28246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B3A6-44C7-11D9-5404-6C80573A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946E-5DE7-47BA-C8C6-431F965C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AB22-3C4A-3DF1-8DF5-2C5FAD42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DBDD5-9B57-3B74-EA78-930A8C4D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E560-B473-82A7-DBFD-B0AB0799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786F-104D-89BA-8D0B-7B5FA66D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B3B0-0F42-0E87-E3D5-7D172A6F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2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1EEB-B135-7C19-C9A6-C82D062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3E92-B110-B123-2EB6-E975E3F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3929-87A0-F1B7-157A-D9CB7A2E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9BD72-B049-C7CD-3565-EB64E2B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874E-7F1E-F416-CDAC-E933A5D9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899BF-2E67-9A42-D106-C1A081AA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3465-E47C-DF40-1DE8-206280A3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FB13F-DEDF-5F7A-A34F-E32F0944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90F8E-AFB8-CF3D-5392-4856F5FB2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45D7B-9A83-2613-76F5-6F338F00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7D4ED-18EC-6D93-EE33-56A75E73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F00CE-0D54-D552-8BD0-7DBD201E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77F01-5628-5E8D-6115-018ADE6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696C6-9AAD-C847-CF04-29883FE4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7298-FFA5-9FC1-EF21-003256B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AC3EF-6FE0-3AE7-46C0-9DCD6904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E28CF-7852-1A2F-9EFF-DFABE394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B9E08-9989-F628-65EB-69FFADD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FFF66-EDA7-BAEF-CBA9-4FD36EAF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25770-89D1-8AD8-7A35-84FAA0BC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C0DE-5734-CCD6-2F9C-B607C74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A35D-3D31-2405-FBDC-C153BAE0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EF96-04E7-6615-FCC4-3AB60C6C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D8D8F-76CB-D880-8DA0-8AF24E0B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30C1-E431-2736-32F1-582A7C22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47FC-DB11-8A79-DE81-41CC468E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7CF04-84DB-1C2E-71A4-1485E7A2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A352-0280-3265-2F13-2F425BB6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F98B1-00D1-7982-4844-823C65FB9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C2F5-9642-EC3C-A65A-48F5027D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112AA-8D48-440D-3EA6-B21F61F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5B52-76B0-7AF7-E119-125C6B14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24E39-1161-FC34-E392-96469496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AFF7B-836F-108F-B8B5-D2A8D4F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249B-2AFD-C2AF-F069-37A7F1EF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7570-8DC4-47EF-6B5D-DFA8BE072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5227-DD11-4187-8AE4-09A2F9B8991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E16D-A169-603D-2905-91C8E2055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2061-E380-6DB9-43A4-0AD043244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24AE-1ABD-4125-BF44-1F5BC100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31546C-C2EF-F4C2-BF42-72665754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996" y="371192"/>
            <a:ext cx="11386242" cy="6056768"/>
          </a:xfrm>
        </p:spPr>
        <p:txBody>
          <a:bodyPr/>
          <a:lstStyle/>
          <a:p>
            <a:pPr algn="r" rtl="1"/>
            <a:r>
              <a:rPr lang="fa-IR" dirty="0"/>
              <a:t>1-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نوگت های زیر رو از قسمت رو به نصب کنید.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26225-5465-A2AC-6332-46080FEF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6" y="3189272"/>
            <a:ext cx="9391650" cy="346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06604-311C-0246-07BC-2B88E523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6" y="201628"/>
            <a:ext cx="4266868" cy="27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BBFC-B2F7-8C99-0873-AF81FFC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84" y="1231271"/>
            <a:ext cx="10515600" cy="5552274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2-یک دیتابیس در </a:t>
            </a:r>
            <a:r>
              <a:rPr lang="en-US" dirty="0" err="1"/>
              <a:t>ssms</a:t>
            </a:r>
            <a:r>
              <a:rPr lang="fa-IR" dirty="0"/>
              <a:t> بسازید و به </a:t>
            </a:r>
            <a:r>
              <a:rPr lang="en-US" dirty="0"/>
              <a:t>visual studio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متصلش کنید.</a:t>
            </a:r>
          </a:p>
          <a:p>
            <a:pPr marL="0" indent="0" algn="r" rtl="1">
              <a:buNone/>
            </a:pPr>
            <a:r>
              <a:rPr lang="fa-IR" dirty="0"/>
              <a:t>روی دیتابیس کلیک راست کنید و روی </a:t>
            </a:r>
            <a:r>
              <a:rPr lang="en-US" dirty="0"/>
              <a:t>properties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کلیک کنید.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en-US" dirty="0" err="1"/>
              <a:t>Connectionstring</a:t>
            </a:r>
            <a:r>
              <a:rPr lang="fa-IR" dirty="0"/>
              <a:t> رو کپی کرده و داخل </a:t>
            </a:r>
            <a:r>
              <a:rPr lang="en-US" dirty="0" err="1"/>
              <a:t>appsettings</a:t>
            </a:r>
            <a:r>
              <a:rPr lang="fa-IR" dirty="0"/>
              <a:t> به صورت زیر الصاق کنید.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472C-BE31-1220-5103-47DCFC97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8" y="1030753"/>
            <a:ext cx="4896533" cy="233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7D093-95F4-1DB2-3E14-A6227B29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8" y="4434998"/>
            <a:ext cx="8877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C3D3-3C80-9ADE-6A3F-9D2788D2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245"/>
            <a:ext cx="10515600" cy="580577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3.روی</a:t>
            </a:r>
            <a:r>
              <a:rPr lang="en-US" dirty="0"/>
              <a:t> package manager console</a:t>
            </a:r>
            <a:r>
              <a:rPr lang="fa-IR" dirty="0"/>
              <a:t> کلیک کنید و</a:t>
            </a:r>
          </a:p>
          <a:p>
            <a:pPr marL="0" indent="0" algn="r" rtl="1">
              <a:buNone/>
            </a:pPr>
            <a:r>
              <a:rPr lang="fa-IR" dirty="0"/>
              <a:t>دستور </a:t>
            </a:r>
            <a:r>
              <a:rPr lang="en-US" dirty="0"/>
              <a:t>update-database</a:t>
            </a:r>
            <a:r>
              <a:rPr lang="fa-IR" dirty="0"/>
              <a:t> رو تایپ کنید.</a:t>
            </a:r>
          </a:p>
          <a:p>
            <a:pPr marL="0" indent="0" algn="r" rtl="1">
              <a:buNone/>
            </a:pPr>
            <a:r>
              <a:rPr lang="fa-IR" dirty="0"/>
              <a:t>بعد از این که جداول داخل دیتابیس ایجاد شد میتوانید برنامه</a:t>
            </a:r>
          </a:p>
          <a:p>
            <a:pPr marL="0" indent="0" algn="r" rtl="1">
              <a:buNone/>
            </a:pPr>
            <a:r>
              <a:rPr lang="fa-IR" dirty="0"/>
              <a:t>را اجرا کنید.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داخل برنامه حساب کاربری آماده ادمین و یوزر(مشتری) قرار داده شده.</a:t>
            </a:r>
          </a:p>
          <a:p>
            <a:pPr marL="0" indent="0" algn="r" rtl="1">
              <a:buNone/>
            </a:pPr>
            <a:r>
              <a:rPr lang="fa-IR" dirty="0"/>
              <a:t>ولی اگر خواستین خودتون حساب کاربری ایجاد کنین یا باید </a:t>
            </a:r>
            <a:r>
              <a:rPr lang="en-US" dirty="0" err="1"/>
              <a:t>requireEmailConfirmation</a:t>
            </a:r>
            <a:r>
              <a:rPr lang="fa-IR" dirty="0"/>
              <a:t> رو از </a:t>
            </a:r>
            <a:r>
              <a:rPr lang="en-US" dirty="0" err="1"/>
              <a:t>program.cs</a:t>
            </a:r>
            <a:r>
              <a:rPr lang="fa-IR" dirty="0"/>
              <a:t> حذف کنید یا اطلاعات </a:t>
            </a:r>
            <a:r>
              <a:rPr lang="en-US" dirty="0"/>
              <a:t>smtp </a:t>
            </a:r>
            <a:r>
              <a:rPr lang="en-US" dirty="0" err="1"/>
              <a:t>gmail</a:t>
            </a:r>
            <a:r>
              <a:rPr lang="fa-IR" dirty="0"/>
              <a:t> رو از سایت </a:t>
            </a:r>
            <a:r>
              <a:rPr lang="en-US" dirty="0"/>
              <a:t>gmail.com</a:t>
            </a:r>
            <a:r>
              <a:rPr lang="fa-IR" dirty="0"/>
              <a:t> دریافت کنید و در قسمت </a:t>
            </a:r>
            <a:r>
              <a:rPr lang="en-US" dirty="0" err="1"/>
              <a:t>appsettings</a:t>
            </a:r>
            <a:r>
              <a:rPr lang="fa-IR" dirty="0"/>
              <a:t> الصاق کنید.</a:t>
            </a:r>
          </a:p>
          <a:p>
            <a:pPr marL="0" indent="0" algn="r" rtl="1">
              <a:buNone/>
            </a:pPr>
            <a:r>
              <a:rPr lang="fa-IR" dirty="0"/>
              <a:t>کافی است 3 بخش پایینی را پر کنید.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D5B82-6547-2FEF-287D-DD00D7B7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4" y="156361"/>
            <a:ext cx="4266868" cy="278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53D69-6EB4-01D0-8009-3DBEC30F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2" y="5349136"/>
            <a:ext cx="2324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Rezaei</dc:creator>
  <cp:lastModifiedBy>Rezaei</cp:lastModifiedBy>
  <cp:revision>14</cp:revision>
  <dcterms:created xsi:type="dcterms:W3CDTF">2024-07-11T21:33:32Z</dcterms:created>
  <dcterms:modified xsi:type="dcterms:W3CDTF">2024-07-11T22:19:38Z</dcterms:modified>
</cp:coreProperties>
</file>