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54" r:id="rId3"/>
    <p:sldId id="259" r:id="rId4"/>
    <p:sldId id="260" r:id="rId5"/>
    <p:sldId id="32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DEBBC0-1E77-4CE0-BEB0-103110798687}" v="896" dt="2023-12-08T22:51:13.2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26" autoAdjust="0"/>
    <p:restoredTop sz="94660"/>
  </p:normalViewPr>
  <p:slideViewPr>
    <p:cSldViewPr snapToGrid="0">
      <p:cViewPr varScale="1">
        <p:scale>
          <a:sx n="83" d="100"/>
          <a:sy n="83" d="100"/>
        </p:scale>
        <p:origin x="542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chenault" userId="9b4e2eeea9771e7c" providerId="LiveId" clId="{39DEBBC0-1E77-4CE0-BEB0-103110798687}"/>
    <pc:docChg chg="undo custSel addSld delSld modSld">
      <pc:chgData name="john chenault" userId="9b4e2eeea9771e7c" providerId="LiveId" clId="{39DEBBC0-1E77-4CE0-BEB0-103110798687}" dt="2023-12-08T22:54:22.042" v="4386" actId="20577"/>
      <pc:docMkLst>
        <pc:docMk/>
      </pc:docMkLst>
      <pc:sldChg chg="modSp mod">
        <pc:chgData name="john chenault" userId="9b4e2eeea9771e7c" providerId="LiveId" clId="{39DEBBC0-1E77-4CE0-BEB0-103110798687}" dt="2023-12-02T00:04:30.981" v="2733" actId="20577"/>
        <pc:sldMkLst>
          <pc:docMk/>
          <pc:sldMk cId="2318021784" sldId="264"/>
        </pc:sldMkLst>
        <pc:spChg chg="mod">
          <ac:chgData name="john chenault" userId="9b4e2eeea9771e7c" providerId="LiveId" clId="{39DEBBC0-1E77-4CE0-BEB0-103110798687}" dt="2023-12-02T00:04:30.981" v="2733" actId="20577"/>
          <ac:spMkLst>
            <pc:docMk/>
            <pc:sldMk cId="2318021784" sldId="264"/>
            <ac:spMk id="3" creationId="{A554D01A-0CFC-4CD8-8046-B22F46C36EB6}"/>
          </ac:spMkLst>
        </pc:spChg>
      </pc:sldChg>
      <pc:sldChg chg="del">
        <pc:chgData name="john chenault" userId="9b4e2eeea9771e7c" providerId="LiveId" clId="{39DEBBC0-1E77-4CE0-BEB0-103110798687}" dt="2023-10-04T20:07:43.413" v="2238" actId="47"/>
        <pc:sldMkLst>
          <pc:docMk/>
          <pc:sldMk cId="67919832" sldId="266"/>
        </pc:sldMkLst>
      </pc:sldChg>
      <pc:sldChg chg="modSp mod">
        <pc:chgData name="john chenault" userId="9b4e2eeea9771e7c" providerId="LiveId" clId="{39DEBBC0-1E77-4CE0-BEB0-103110798687}" dt="2023-12-02T00:05:05.308" v="2753" actId="20577"/>
        <pc:sldMkLst>
          <pc:docMk/>
          <pc:sldMk cId="225597034" sldId="271"/>
        </pc:sldMkLst>
        <pc:spChg chg="mod">
          <ac:chgData name="john chenault" userId="9b4e2eeea9771e7c" providerId="LiveId" clId="{39DEBBC0-1E77-4CE0-BEB0-103110798687}" dt="2023-12-02T00:05:05.308" v="2753" actId="20577"/>
          <ac:spMkLst>
            <pc:docMk/>
            <pc:sldMk cId="225597034" sldId="271"/>
            <ac:spMk id="3" creationId="{860921EF-93A8-495C-AD15-436FB54CB150}"/>
          </ac:spMkLst>
        </pc:spChg>
      </pc:sldChg>
      <pc:sldChg chg="modSp mod modShow">
        <pc:chgData name="john chenault" userId="9b4e2eeea9771e7c" providerId="LiveId" clId="{39DEBBC0-1E77-4CE0-BEB0-103110798687}" dt="2023-12-08T22:45:39.017" v="3497" actId="27636"/>
        <pc:sldMkLst>
          <pc:docMk/>
          <pc:sldMk cId="3776470438" sldId="273"/>
        </pc:sldMkLst>
        <pc:spChg chg="mod">
          <ac:chgData name="john chenault" userId="9b4e2eeea9771e7c" providerId="LiveId" clId="{39DEBBC0-1E77-4CE0-BEB0-103110798687}" dt="2023-12-08T22:45:39.017" v="3497" actId="27636"/>
          <ac:spMkLst>
            <pc:docMk/>
            <pc:sldMk cId="3776470438" sldId="273"/>
            <ac:spMk id="3" creationId="{E08B34F5-7FBA-4F67-8209-7C4796AB91D5}"/>
          </ac:spMkLst>
        </pc:spChg>
      </pc:sldChg>
      <pc:sldChg chg="del">
        <pc:chgData name="john chenault" userId="9b4e2eeea9771e7c" providerId="LiveId" clId="{39DEBBC0-1E77-4CE0-BEB0-103110798687}" dt="2023-12-02T00:03:45.933" v="2702" actId="47"/>
        <pc:sldMkLst>
          <pc:docMk/>
          <pc:sldMk cId="1827260775" sldId="275"/>
        </pc:sldMkLst>
      </pc:sldChg>
      <pc:sldChg chg="modSp del mod">
        <pc:chgData name="john chenault" userId="9b4e2eeea9771e7c" providerId="LiveId" clId="{39DEBBC0-1E77-4CE0-BEB0-103110798687}" dt="2023-12-02T00:04:02.003" v="2703" actId="47"/>
        <pc:sldMkLst>
          <pc:docMk/>
          <pc:sldMk cId="2730649184" sldId="278"/>
        </pc:sldMkLst>
        <pc:spChg chg="mod">
          <ac:chgData name="john chenault" userId="9b4e2eeea9771e7c" providerId="LiveId" clId="{39DEBBC0-1E77-4CE0-BEB0-103110798687}" dt="2023-10-04T20:09:34.381" v="2249" actId="20577"/>
          <ac:spMkLst>
            <pc:docMk/>
            <pc:sldMk cId="2730649184" sldId="278"/>
            <ac:spMk id="3" creationId="{EA7BACE5-DC2E-4149-9219-AADC3E239ED1}"/>
          </ac:spMkLst>
        </pc:spChg>
      </pc:sldChg>
      <pc:sldChg chg="add del">
        <pc:chgData name="john chenault" userId="9b4e2eeea9771e7c" providerId="LiveId" clId="{39DEBBC0-1E77-4CE0-BEB0-103110798687}" dt="2023-12-02T20:27:16.536" v="3230"/>
        <pc:sldMkLst>
          <pc:docMk/>
          <pc:sldMk cId="2003848439" sldId="282"/>
        </pc:sldMkLst>
      </pc:sldChg>
      <pc:sldChg chg="modSp mod">
        <pc:chgData name="john chenault" userId="9b4e2eeea9771e7c" providerId="LiveId" clId="{39DEBBC0-1E77-4CE0-BEB0-103110798687}" dt="2023-12-02T20:27:27.825" v="3235" actId="27636"/>
        <pc:sldMkLst>
          <pc:docMk/>
          <pc:sldMk cId="554267158" sldId="283"/>
        </pc:sldMkLst>
        <pc:spChg chg="mod">
          <ac:chgData name="john chenault" userId="9b4e2eeea9771e7c" providerId="LiveId" clId="{39DEBBC0-1E77-4CE0-BEB0-103110798687}" dt="2023-12-02T20:27:27.825" v="3235" actId="27636"/>
          <ac:spMkLst>
            <pc:docMk/>
            <pc:sldMk cId="554267158" sldId="283"/>
            <ac:spMk id="3" creationId="{8AEDFC7C-C134-423B-9F78-8B7ECFD7BB2B}"/>
          </ac:spMkLst>
        </pc:spChg>
      </pc:sldChg>
      <pc:sldChg chg="del">
        <pc:chgData name="john chenault" userId="9b4e2eeea9771e7c" providerId="LiveId" clId="{39DEBBC0-1E77-4CE0-BEB0-103110798687}" dt="2023-12-02T00:04:43.699" v="2734" actId="47"/>
        <pc:sldMkLst>
          <pc:docMk/>
          <pc:sldMk cId="3272030910" sldId="305"/>
        </pc:sldMkLst>
      </pc:sldChg>
      <pc:sldChg chg="modSp mod">
        <pc:chgData name="john chenault" userId="9b4e2eeea9771e7c" providerId="LiveId" clId="{39DEBBC0-1E77-4CE0-BEB0-103110798687}" dt="2023-12-02T00:00:53.844" v="2612" actId="20577"/>
        <pc:sldMkLst>
          <pc:docMk/>
          <pc:sldMk cId="3853565110" sldId="310"/>
        </pc:sldMkLst>
        <pc:spChg chg="mod">
          <ac:chgData name="john chenault" userId="9b4e2eeea9771e7c" providerId="LiveId" clId="{39DEBBC0-1E77-4CE0-BEB0-103110798687}" dt="2023-12-02T00:00:53.844" v="2612" actId="20577"/>
          <ac:spMkLst>
            <pc:docMk/>
            <pc:sldMk cId="3853565110" sldId="310"/>
            <ac:spMk id="3" creationId="{ED37A9D0-98AD-4F5D-82DA-8694223829F9}"/>
          </ac:spMkLst>
        </pc:spChg>
      </pc:sldChg>
      <pc:sldChg chg="modSp mod">
        <pc:chgData name="john chenault" userId="9b4e2eeea9771e7c" providerId="LiveId" clId="{39DEBBC0-1E77-4CE0-BEB0-103110798687}" dt="2023-12-08T22:46:00.068" v="3498" actId="20577"/>
        <pc:sldMkLst>
          <pc:docMk/>
          <pc:sldMk cId="1080609847" sldId="311"/>
        </pc:sldMkLst>
        <pc:spChg chg="mod">
          <ac:chgData name="john chenault" userId="9b4e2eeea9771e7c" providerId="LiveId" clId="{39DEBBC0-1E77-4CE0-BEB0-103110798687}" dt="2023-12-08T22:46:00.068" v="3498" actId="20577"/>
          <ac:spMkLst>
            <pc:docMk/>
            <pc:sldMk cId="1080609847" sldId="311"/>
            <ac:spMk id="3" creationId="{21B80D42-F2AA-4E65-871B-A437CC77AE38}"/>
          </ac:spMkLst>
        </pc:spChg>
      </pc:sldChg>
      <pc:sldChg chg="modSp modAnim">
        <pc:chgData name="john chenault" userId="9b4e2eeea9771e7c" providerId="LiveId" clId="{39DEBBC0-1E77-4CE0-BEB0-103110798687}" dt="2023-12-08T22:46:53.710" v="3602" actId="20577"/>
        <pc:sldMkLst>
          <pc:docMk/>
          <pc:sldMk cId="675216812" sldId="318"/>
        </pc:sldMkLst>
        <pc:spChg chg="mod">
          <ac:chgData name="john chenault" userId="9b4e2eeea9771e7c" providerId="LiveId" clId="{39DEBBC0-1E77-4CE0-BEB0-103110798687}" dt="2023-12-08T22:46:53.710" v="3602" actId="20577"/>
          <ac:spMkLst>
            <pc:docMk/>
            <pc:sldMk cId="675216812" sldId="318"/>
            <ac:spMk id="3" creationId="{3F7B01A3-5C65-4AFD-A5F6-A3EF56095B82}"/>
          </ac:spMkLst>
        </pc:spChg>
      </pc:sldChg>
      <pc:sldChg chg="modSp mod modAnim">
        <pc:chgData name="john chenault" userId="9b4e2eeea9771e7c" providerId="LiveId" clId="{39DEBBC0-1E77-4CE0-BEB0-103110798687}" dt="2023-12-08T22:51:13.201" v="3817" actId="20577"/>
        <pc:sldMkLst>
          <pc:docMk/>
          <pc:sldMk cId="2534851321" sldId="333"/>
        </pc:sldMkLst>
        <pc:spChg chg="mod">
          <ac:chgData name="john chenault" userId="9b4e2eeea9771e7c" providerId="LiveId" clId="{39DEBBC0-1E77-4CE0-BEB0-103110798687}" dt="2023-12-08T22:49:17.117" v="3636" actId="20577"/>
          <ac:spMkLst>
            <pc:docMk/>
            <pc:sldMk cId="2534851321" sldId="333"/>
            <ac:spMk id="2" creationId="{20166FCF-9C11-4521-AE78-20604EC32986}"/>
          </ac:spMkLst>
        </pc:spChg>
        <pc:spChg chg="mod">
          <ac:chgData name="john chenault" userId="9b4e2eeea9771e7c" providerId="LiveId" clId="{39DEBBC0-1E77-4CE0-BEB0-103110798687}" dt="2023-12-08T22:51:13.201" v="3817" actId="20577"/>
          <ac:spMkLst>
            <pc:docMk/>
            <pc:sldMk cId="2534851321" sldId="333"/>
            <ac:spMk id="3" creationId="{1F5AC914-0B4B-4AD5-90B0-73A0AF567318}"/>
          </ac:spMkLst>
        </pc:spChg>
      </pc:sldChg>
      <pc:sldChg chg="modSp mod">
        <pc:chgData name="john chenault" userId="9b4e2eeea9771e7c" providerId="LiveId" clId="{39DEBBC0-1E77-4CE0-BEB0-103110798687}" dt="2023-12-02T00:00:04.609" v="2611" actId="27636"/>
        <pc:sldMkLst>
          <pc:docMk/>
          <pc:sldMk cId="3071603051" sldId="341"/>
        </pc:sldMkLst>
        <pc:spChg chg="mod">
          <ac:chgData name="john chenault" userId="9b4e2eeea9771e7c" providerId="LiveId" clId="{39DEBBC0-1E77-4CE0-BEB0-103110798687}" dt="2023-12-02T00:00:04.609" v="2611" actId="27636"/>
          <ac:spMkLst>
            <pc:docMk/>
            <pc:sldMk cId="3071603051" sldId="341"/>
            <ac:spMk id="3" creationId="{39BF4B38-E785-4627-A68D-1DFB7E2D2276}"/>
          </ac:spMkLst>
        </pc:spChg>
      </pc:sldChg>
      <pc:sldChg chg="modSp mod">
        <pc:chgData name="john chenault" userId="9b4e2eeea9771e7c" providerId="LiveId" clId="{39DEBBC0-1E77-4CE0-BEB0-103110798687}" dt="2023-12-08T22:42:08.049" v="3372" actId="20577"/>
        <pc:sldMkLst>
          <pc:docMk/>
          <pc:sldMk cId="2156302205" sldId="343"/>
        </pc:sldMkLst>
        <pc:spChg chg="mod">
          <ac:chgData name="john chenault" userId="9b4e2eeea9771e7c" providerId="LiveId" clId="{39DEBBC0-1E77-4CE0-BEB0-103110798687}" dt="2023-12-08T22:42:08.049" v="3372" actId="20577"/>
          <ac:spMkLst>
            <pc:docMk/>
            <pc:sldMk cId="2156302205" sldId="343"/>
            <ac:spMk id="3" creationId="{6BE163C2-5F1B-4CEF-BC4B-7DBF243C41E9}"/>
          </ac:spMkLst>
        </pc:spChg>
      </pc:sldChg>
      <pc:sldChg chg="modSp mod">
        <pc:chgData name="john chenault" userId="9b4e2eeea9771e7c" providerId="LiveId" clId="{39DEBBC0-1E77-4CE0-BEB0-103110798687}" dt="2023-12-08T22:43:17.895" v="3446" actId="20577"/>
        <pc:sldMkLst>
          <pc:docMk/>
          <pc:sldMk cId="2973772093" sldId="346"/>
        </pc:sldMkLst>
        <pc:spChg chg="mod">
          <ac:chgData name="john chenault" userId="9b4e2eeea9771e7c" providerId="LiveId" clId="{39DEBBC0-1E77-4CE0-BEB0-103110798687}" dt="2023-12-08T22:43:17.895" v="3446" actId="20577"/>
          <ac:spMkLst>
            <pc:docMk/>
            <pc:sldMk cId="2973772093" sldId="346"/>
            <ac:spMk id="3" creationId="{3D92BF01-ABF4-4D8C-BE05-8CD390384079}"/>
          </ac:spMkLst>
        </pc:spChg>
      </pc:sldChg>
      <pc:sldChg chg="modSp mod">
        <pc:chgData name="john chenault" userId="9b4e2eeea9771e7c" providerId="LiveId" clId="{39DEBBC0-1E77-4CE0-BEB0-103110798687}" dt="2023-12-02T00:02:49.767" v="2701" actId="20577"/>
        <pc:sldMkLst>
          <pc:docMk/>
          <pc:sldMk cId="861976786" sldId="347"/>
        </pc:sldMkLst>
        <pc:spChg chg="mod">
          <ac:chgData name="john chenault" userId="9b4e2eeea9771e7c" providerId="LiveId" clId="{39DEBBC0-1E77-4CE0-BEB0-103110798687}" dt="2023-12-02T00:02:49.767" v="2701" actId="20577"/>
          <ac:spMkLst>
            <pc:docMk/>
            <pc:sldMk cId="861976786" sldId="347"/>
            <ac:spMk id="3" creationId="{3D92BF01-ABF4-4D8C-BE05-8CD390384079}"/>
          </ac:spMkLst>
        </pc:spChg>
      </pc:sldChg>
      <pc:sldChg chg="modSp mod">
        <pc:chgData name="john chenault" userId="9b4e2eeea9771e7c" providerId="LiveId" clId="{39DEBBC0-1E77-4CE0-BEB0-103110798687}" dt="2023-12-08T22:44:18.305" v="3448" actId="20577"/>
        <pc:sldMkLst>
          <pc:docMk/>
          <pc:sldMk cId="880571529" sldId="348"/>
        </pc:sldMkLst>
        <pc:spChg chg="mod">
          <ac:chgData name="john chenault" userId="9b4e2eeea9771e7c" providerId="LiveId" clId="{39DEBBC0-1E77-4CE0-BEB0-103110798687}" dt="2023-12-08T22:44:18.305" v="3448" actId="20577"/>
          <ac:spMkLst>
            <pc:docMk/>
            <pc:sldMk cId="880571529" sldId="348"/>
            <ac:spMk id="3" creationId="{3D92BF01-ABF4-4D8C-BE05-8CD390384079}"/>
          </ac:spMkLst>
        </pc:spChg>
      </pc:sldChg>
      <pc:sldChg chg="modSp mod modAnim">
        <pc:chgData name="john chenault" userId="9b4e2eeea9771e7c" providerId="LiveId" clId="{39DEBBC0-1E77-4CE0-BEB0-103110798687}" dt="2023-12-02T20:27:58.111" v="3252" actId="27636"/>
        <pc:sldMkLst>
          <pc:docMk/>
          <pc:sldMk cId="3903384468" sldId="358"/>
        </pc:sldMkLst>
        <pc:spChg chg="mod">
          <ac:chgData name="john chenault" userId="9b4e2eeea9771e7c" providerId="LiveId" clId="{39DEBBC0-1E77-4CE0-BEB0-103110798687}" dt="2023-12-02T20:27:58.111" v="3252" actId="27636"/>
          <ac:spMkLst>
            <pc:docMk/>
            <pc:sldMk cId="3903384468" sldId="358"/>
            <ac:spMk id="3" creationId="{67478E93-F96E-4B6C-9FDB-08B6D8E8DC0E}"/>
          </ac:spMkLst>
        </pc:spChg>
      </pc:sldChg>
      <pc:sldChg chg="modSp mod">
        <pc:chgData name="john chenault" userId="9b4e2eeea9771e7c" providerId="LiveId" clId="{39DEBBC0-1E77-4CE0-BEB0-103110798687}" dt="2023-09-23T21:03:05.738" v="8" actId="20577"/>
        <pc:sldMkLst>
          <pc:docMk/>
          <pc:sldMk cId="824452290" sldId="365"/>
        </pc:sldMkLst>
        <pc:spChg chg="mod">
          <ac:chgData name="john chenault" userId="9b4e2eeea9771e7c" providerId="LiveId" clId="{39DEBBC0-1E77-4CE0-BEB0-103110798687}" dt="2023-09-23T21:02:36.356" v="7" actId="20577"/>
          <ac:spMkLst>
            <pc:docMk/>
            <pc:sldMk cId="824452290" sldId="365"/>
            <ac:spMk id="2" creationId="{9DAC7C94-8220-1638-F903-74D004E341DC}"/>
          </ac:spMkLst>
        </pc:spChg>
        <pc:spChg chg="mod">
          <ac:chgData name="john chenault" userId="9b4e2eeea9771e7c" providerId="LiveId" clId="{39DEBBC0-1E77-4CE0-BEB0-103110798687}" dt="2023-09-23T21:03:05.738" v="8" actId="20577"/>
          <ac:spMkLst>
            <pc:docMk/>
            <pc:sldMk cId="824452290" sldId="365"/>
            <ac:spMk id="3" creationId="{C066C43B-C489-DA0C-45EC-A85075DB57F3}"/>
          </ac:spMkLst>
        </pc:spChg>
      </pc:sldChg>
      <pc:sldChg chg="modSp mod">
        <pc:chgData name="john chenault" userId="9b4e2eeea9771e7c" providerId="LiveId" clId="{39DEBBC0-1E77-4CE0-BEB0-103110798687}" dt="2023-12-08T22:36:23.717" v="3266" actId="115"/>
        <pc:sldMkLst>
          <pc:docMk/>
          <pc:sldMk cId="3986174918" sldId="366"/>
        </pc:sldMkLst>
        <pc:spChg chg="mod">
          <ac:chgData name="john chenault" userId="9b4e2eeea9771e7c" providerId="LiveId" clId="{39DEBBC0-1E77-4CE0-BEB0-103110798687}" dt="2023-12-08T22:36:23.717" v="3266" actId="115"/>
          <ac:spMkLst>
            <pc:docMk/>
            <pc:sldMk cId="3986174918" sldId="366"/>
            <ac:spMk id="3" creationId="{C5977531-085A-0638-86BE-C1F5184A9540}"/>
          </ac:spMkLst>
        </pc:spChg>
      </pc:sldChg>
      <pc:sldChg chg="del">
        <pc:chgData name="john chenault" userId="9b4e2eeea9771e7c" providerId="LiveId" clId="{39DEBBC0-1E77-4CE0-BEB0-103110798687}" dt="2023-10-04T19:58:13.899" v="1834" actId="47"/>
        <pc:sldMkLst>
          <pc:docMk/>
          <pc:sldMk cId="1605442" sldId="372"/>
        </pc:sldMkLst>
      </pc:sldChg>
      <pc:sldChg chg="modSp mod">
        <pc:chgData name="john chenault" userId="9b4e2eeea9771e7c" providerId="LiveId" clId="{39DEBBC0-1E77-4CE0-BEB0-103110798687}" dt="2023-10-04T19:59:21.210" v="1923" actId="20577"/>
        <pc:sldMkLst>
          <pc:docMk/>
          <pc:sldMk cId="3506393892" sldId="373"/>
        </pc:sldMkLst>
        <pc:spChg chg="mod">
          <ac:chgData name="john chenault" userId="9b4e2eeea9771e7c" providerId="LiveId" clId="{39DEBBC0-1E77-4CE0-BEB0-103110798687}" dt="2023-10-04T19:59:21.210" v="1923" actId="20577"/>
          <ac:spMkLst>
            <pc:docMk/>
            <pc:sldMk cId="3506393892" sldId="373"/>
            <ac:spMk id="3" creationId="{5C77562F-CA2F-FD33-ECFE-04C70DF350B4}"/>
          </ac:spMkLst>
        </pc:spChg>
      </pc:sldChg>
      <pc:sldChg chg="modSp mod modAnim">
        <pc:chgData name="john chenault" userId="9b4e2eeea9771e7c" providerId="LiveId" clId="{39DEBBC0-1E77-4CE0-BEB0-103110798687}" dt="2023-12-01T23:56:26.860" v="2580"/>
        <pc:sldMkLst>
          <pc:docMk/>
          <pc:sldMk cId="1956651503" sldId="374"/>
        </pc:sldMkLst>
        <pc:spChg chg="mod">
          <ac:chgData name="john chenault" userId="9b4e2eeea9771e7c" providerId="LiveId" clId="{39DEBBC0-1E77-4CE0-BEB0-103110798687}" dt="2023-10-04T19:59:45.301" v="1934" actId="20577"/>
          <ac:spMkLst>
            <pc:docMk/>
            <pc:sldMk cId="1956651503" sldId="374"/>
            <ac:spMk id="2" creationId="{27E15712-ED01-5961-AB2D-2A4A17B2A6DA}"/>
          </ac:spMkLst>
        </pc:spChg>
        <pc:spChg chg="mod">
          <ac:chgData name="john chenault" userId="9b4e2eeea9771e7c" providerId="LiveId" clId="{39DEBBC0-1E77-4CE0-BEB0-103110798687}" dt="2023-12-01T23:56:12.355" v="2579" actId="20577"/>
          <ac:spMkLst>
            <pc:docMk/>
            <pc:sldMk cId="1956651503" sldId="374"/>
            <ac:spMk id="3" creationId="{9582F1F6-3FBC-7CCA-71A8-46F1AFAD966E}"/>
          </ac:spMkLst>
        </pc:spChg>
      </pc:sldChg>
      <pc:sldChg chg="modSp mod">
        <pc:chgData name="john chenault" userId="9b4e2eeea9771e7c" providerId="LiveId" clId="{39DEBBC0-1E77-4CE0-BEB0-103110798687}" dt="2023-12-01T23:57:04.231" v="2584" actId="20577"/>
        <pc:sldMkLst>
          <pc:docMk/>
          <pc:sldMk cId="1041186296" sldId="375"/>
        </pc:sldMkLst>
        <pc:spChg chg="mod">
          <ac:chgData name="john chenault" userId="9b4e2eeea9771e7c" providerId="LiveId" clId="{39DEBBC0-1E77-4CE0-BEB0-103110798687}" dt="2023-12-01T23:57:04.231" v="2584" actId="20577"/>
          <ac:spMkLst>
            <pc:docMk/>
            <pc:sldMk cId="1041186296" sldId="375"/>
            <ac:spMk id="3" creationId="{3FD374C7-B426-B146-045E-31529492BBA2}"/>
          </ac:spMkLst>
        </pc:spChg>
      </pc:sldChg>
      <pc:sldChg chg="modSp mod">
        <pc:chgData name="john chenault" userId="9b4e2eeea9771e7c" providerId="LiveId" clId="{39DEBBC0-1E77-4CE0-BEB0-103110798687}" dt="2023-12-01T23:57:49.812" v="2609" actId="20577"/>
        <pc:sldMkLst>
          <pc:docMk/>
          <pc:sldMk cId="3929922124" sldId="376"/>
        </pc:sldMkLst>
        <pc:spChg chg="mod">
          <ac:chgData name="john chenault" userId="9b4e2eeea9771e7c" providerId="LiveId" clId="{39DEBBC0-1E77-4CE0-BEB0-103110798687}" dt="2023-12-01T23:57:49.812" v="2609" actId="20577"/>
          <ac:spMkLst>
            <pc:docMk/>
            <pc:sldMk cId="3929922124" sldId="376"/>
            <ac:spMk id="3" creationId="{09F406A2-FAED-EFF1-3394-5B17E0EB8872}"/>
          </ac:spMkLst>
        </pc:spChg>
      </pc:sldChg>
      <pc:sldChg chg="modSp mod">
        <pc:chgData name="john chenault" userId="9b4e2eeea9771e7c" providerId="LiveId" clId="{39DEBBC0-1E77-4CE0-BEB0-103110798687}" dt="2023-10-04T20:04:14.392" v="2237" actId="27636"/>
        <pc:sldMkLst>
          <pc:docMk/>
          <pc:sldMk cId="1763839553" sldId="377"/>
        </pc:sldMkLst>
        <pc:spChg chg="mod">
          <ac:chgData name="john chenault" userId="9b4e2eeea9771e7c" providerId="LiveId" clId="{39DEBBC0-1E77-4CE0-BEB0-103110798687}" dt="2023-10-04T20:04:01.961" v="2235" actId="20577"/>
          <ac:spMkLst>
            <pc:docMk/>
            <pc:sldMk cId="1763839553" sldId="377"/>
            <ac:spMk id="2" creationId="{AC397116-80BD-D70E-9DFC-28CF79BE9E89}"/>
          </ac:spMkLst>
        </pc:spChg>
        <pc:spChg chg="mod">
          <ac:chgData name="john chenault" userId="9b4e2eeea9771e7c" providerId="LiveId" clId="{39DEBBC0-1E77-4CE0-BEB0-103110798687}" dt="2023-10-04T20:04:14.392" v="2237" actId="27636"/>
          <ac:spMkLst>
            <pc:docMk/>
            <pc:sldMk cId="1763839553" sldId="377"/>
            <ac:spMk id="3" creationId="{CAFEDB72-3C2E-7841-8F5C-5BDF471600BD}"/>
          </ac:spMkLst>
        </pc:spChg>
      </pc:sldChg>
      <pc:sldChg chg="modSp mod">
        <pc:chgData name="john chenault" userId="9b4e2eeea9771e7c" providerId="LiveId" clId="{39DEBBC0-1E77-4CE0-BEB0-103110798687}" dt="2023-12-08T22:39:52.292" v="3311" actId="20577"/>
        <pc:sldMkLst>
          <pc:docMk/>
          <pc:sldMk cId="186709169" sldId="378"/>
        </pc:sldMkLst>
        <pc:spChg chg="mod">
          <ac:chgData name="john chenault" userId="9b4e2eeea9771e7c" providerId="LiveId" clId="{39DEBBC0-1E77-4CE0-BEB0-103110798687}" dt="2023-10-04T20:02:06.259" v="1935" actId="14100"/>
          <ac:spMkLst>
            <pc:docMk/>
            <pc:sldMk cId="186709169" sldId="378"/>
            <ac:spMk id="2" creationId="{C375DD1A-A78E-0BAB-2D80-53AFD58632D1}"/>
          </ac:spMkLst>
        </pc:spChg>
        <pc:spChg chg="mod">
          <ac:chgData name="john chenault" userId="9b4e2eeea9771e7c" providerId="LiveId" clId="{39DEBBC0-1E77-4CE0-BEB0-103110798687}" dt="2023-12-08T22:39:52.292" v="3311" actId="20577"/>
          <ac:spMkLst>
            <pc:docMk/>
            <pc:sldMk cId="186709169" sldId="378"/>
            <ac:spMk id="3" creationId="{6C23CB66-3492-540E-8FBA-6E98196FE3D9}"/>
          </ac:spMkLst>
        </pc:spChg>
      </pc:sldChg>
      <pc:sldChg chg="modSp modAnim">
        <pc:chgData name="john chenault" userId="9b4e2eeea9771e7c" providerId="LiveId" clId="{39DEBBC0-1E77-4CE0-BEB0-103110798687}" dt="2023-12-08T22:40:49.195" v="3361" actId="20577"/>
        <pc:sldMkLst>
          <pc:docMk/>
          <pc:sldMk cId="2320650030" sldId="380"/>
        </pc:sldMkLst>
        <pc:spChg chg="mod">
          <ac:chgData name="john chenault" userId="9b4e2eeea9771e7c" providerId="LiveId" clId="{39DEBBC0-1E77-4CE0-BEB0-103110798687}" dt="2023-12-08T22:40:49.195" v="3361" actId="20577"/>
          <ac:spMkLst>
            <pc:docMk/>
            <pc:sldMk cId="2320650030" sldId="380"/>
            <ac:spMk id="3" creationId="{F2E4CAA9-F42C-67D5-98C0-DDA9AB44F8F2}"/>
          </ac:spMkLst>
        </pc:spChg>
      </pc:sldChg>
      <pc:sldChg chg="modSp mod">
        <pc:chgData name="john chenault" userId="9b4e2eeea9771e7c" providerId="LiveId" clId="{39DEBBC0-1E77-4CE0-BEB0-103110798687}" dt="2023-09-23T21:26:16.255" v="1581" actId="20577"/>
        <pc:sldMkLst>
          <pc:docMk/>
          <pc:sldMk cId="3657912779" sldId="398"/>
        </pc:sldMkLst>
        <pc:spChg chg="mod">
          <ac:chgData name="john chenault" userId="9b4e2eeea9771e7c" providerId="LiveId" clId="{39DEBBC0-1E77-4CE0-BEB0-103110798687}" dt="2023-09-23T21:26:16.255" v="1581" actId="20577"/>
          <ac:spMkLst>
            <pc:docMk/>
            <pc:sldMk cId="3657912779" sldId="398"/>
            <ac:spMk id="3" creationId="{5BBA4EED-8C2C-5740-3FF9-0E95964F48C7}"/>
          </ac:spMkLst>
        </pc:spChg>
      </pc:sldChg>
      <pc:sldChg chg="modSp">
        <pc:chgData name="john chenault" userId="9b4e2eeea9771e7c" providerId="LiveId" clId="{39DEBBC0-1E77-4CE0-BEB0-103110798687}" dt="2023-12-08T22:37:02.256" v="3271" actId="20577"/>
        <pc:sldMkLst>
          <pc:docMk/>
          <pc:sldMk cId="2560335388" sldId="402"/>
        </pc:sldMkLst>
        <pc:spChg chg="mod">
          <ac:chgData name="john chenault" userId="9b4e2eeea9771e7c" providerId="LiveId" clId="{39DEBBC0-1E77-4CE0-BEB0-103110798687}" dt="2023-12-08T22:37:02.256" v="3271" actId="20577"/>
          <ac:spMkLst>
            <pc:docMk/>
            <pc:sldMk cId="2560335388" sldId="402"/>
            <ac:spMk id="3" creationId="{03B2B916-BCC9-435C-BD82-D2B75AA90695}"/>
          </ac:spMkLst>
        </pc:spChg>
      </pc:sldChg>
      <pc:sldChg chg="modSp new mod modAnim">
        <pc:chgData name="john chenault" userId="9b4e2eeea9771e7c" providerId="LiveId" clId="{39DEBBC0-1E77-4CE0-BEB0-103110798687}" dt="2023-12-01T23:45:23.987" v="2321"/>
        <pc:sldMkLst>
          <pc:docMk/>
          <pc:sldMk cId="4247622318" sldId="403"/>
        </pc:sldMkLst>
        <pc:spChg chg="mod">
          <ac:chgData name="john chenault" userId="9b4e2eeea9771e7c" providerId="LiveId" clId="{39DEBBC0-1E77-4CE0-BEB0-103110798687}" dt="2023-09-23T21:08:54.316" v="753" actId="20577"/>
          <ac:spMkLst>
            <pc:docMk/>
            <pc:sldMk cId="4247622318" sldId="403"/>
            <ac:spMk id="2" creationId="{5BED489F-A190-A232-202F-657A15DB200E}"/>
          </ac:spMkLst>
        </pc:spChg>
        <pc:spChg chg="mod">
          <ac:chgData name="john chenault" userId="9b4e2eeea9771e7c" providerId="LiveId" clId="{39DEBBC0-1E77-4CE0-BEB0-103110798687}" dt="2023-10-04T19:52:28.025" v="1582" actId="20577"/>
          <ac:spMkLst>
            <pc:docMk/>
            <pc:sldMk cId="4247622318" sldId="403"/>
            <ac:spMk id="3" creationId="{59335D27-8BBC-1857-B129-4AA2724EE7C8}"/>
          </ac:spMkLst>
        </pc:spChg>
      </pc:sldChg>
      <pc:sldChg chg="modSp new mod">
        <pc:chgData name="john chenault" userId="9b4e2eeea9771e7c" providerId="LiveId" clId="{39DEBBC0-1E77-4CE0-BEB0-103110798687}" dt="2023-12-01T23:46:00.594" v="2338" actId="20577"/>
        <pc:sldMkLst>
          <pc:docMk/>
          <pc:sldMk cId="722116146" sldId="404"/>
        </pc:sldMkLst>
        <pc:spChg chg="mod">
          <ac:chgData name="john chenault" userId="9b4e2eeea9771e7c" providerId="LiveId" clId="{39DEBBC0-1E77-4CE0-BEB0-103110798687}" dt="2023-12-01T23:46:00.594" v="2338" actId="20577"/>
          <ac:spMkLst>
            <pc:docMk/>
            <pc:sldMk cId="722116146" sldId="404"/>
            <ac:spMk id="2" creationId="{E4326BE7-1F8C-3651-3584-C0A8892424C4}"/>
          </ac:spMkLst>
        </pc:spChg>
        <pc:spChg chg="mod">
          <ac:chgData name="john chenault" userId="9b4e2eeea9771e7c" providerId="LiveId" clId="{39DEBBC0-1E77-4CE0-BEB0-103110798687}" dt="2023-12-01T23:45:31.572" v="2325" actId="20577"/>
          <ac:spMkLst>
            <pc:docMk/>
            <pc:sldMk cId="722116146" sldId="404"/>
            <ac:spMk id="3" creationId="{A28FE83B-0883-BB76-81CD-8955084D6A45}"/>
          </ac:spMkLst>
        </pc:spChg>
      </pc:sldChg>
      <pc:sldChg chg="modSp new del mod">
        <pc:chgData name="john chenault" userId="9b4e2eeea9771e7c" providerId="LiveId" clId="{39DEBBC0-1E77-4CE0-BEB0-103110798687}" dt="2023-10-04T19:57:36.212" v="1768" actId="47"/>
        <pc:sldMkLst>
          <pc:docMk/>
          <pc:sldMk cId="2201801270" sldId="405"/>
        </pc:sldMkLst>
        <pc:spChg chg="mod">
          <ac:chgData name="john chenault" userId="9b4e2eeea9771e7c" providerId="LiveId" clId="{39DEBBC0-1E77-4CE0-BEB0-103110798687}" dt="2023-09-23T21:24:02.442" v="1493" actId="20577"/>
          <ac:spMkLst>
            <pc:docMk/>
            <pc:sldMk cId="2201801270" sldId="405"/>
            <ac:spMk id="2" creationId="{0E390E45-105B-6FAE-2F59-1FB83112F3D0}"/>
          </ac:spMkLst>
        </pc:spChg>
      </pc:sldChg>
      <pc:sldChg chg="modSp new del mod">
        <pc:chgData name="john chenault" userId="9b4e2eeea9771e7c" providerId="LiveId" clId="{39DEBBC0-1E77-4CE0-BEB0-103110798687}" dt="2023-10-04T19:57:28.721" v="1767" actId="47"/>
        <pc:sldMkLst>
          <pc:docMk/>
          <pc:sldMk cId="1222750938" sldId="406"/>
        </pc:sldMkLst>
        <pc:spChg chg="mod">
          <ac:chgData name="john chenault" userId="9b4e2eeea9771e7c" providerId="LiveId" clId="{39DEBBC0-1E77-4CE0-BEB0-103110798687}" dt="2023-10-04T19:55:31.637" v="1619" actId="14100"/>
          <ac:spMkLst>
            <pc:docMk/>
            <pc:sldMk cId="1222750938" sldId="406"/>
            <ac:spMk id="2" creationId="{5F2483D3-9BAF-CB0A-609E-80D4EA3F636F}"/>
          </ac:spMkLst>
        </pc:spChg>
        <pc:graphicFrameChg chg="mod">
          <ac:chgData name="john chenault" userId="9b4e2eeea9771e7c" providerId="LiveId" clId="{39DEBBC0-1E77-4CE0-BEB0-103110798687}" dt="2023-10-04T19:55:43.440" v="1620" actId="1076"/>
          <ac:graphicFrameMkLst>
            <pc:docMk/>
            <pc:sldMk cId="1222750938" sldId="406"/>
            <ac:graphicFrameMk id="4" creationId="{E9061090-F980-2682-5E2F-BB02BBCDD441}"/>
          </ac:graphicFrameMkLst>
        </pc:graphicFrameChg>
      </pc:sldChg>
      <pc:sldChg chg="addSp modSp new mod">
        <pc:chgData name="john chenault" userId="9b4e2eeea9771e7c" providerId="LiveId" clId="{39DEBBC0-1E77-4CE0-BEB0-103110798687}" dt="2023-10-04T19:57:55.145" v="1833" actId="20577"/>
        <pc:sldMkLst>
          <pc:docMk/>
          <pc:sldMk cId="2914168149" sldId="407"/>
        </pc:sldMkLst>
        <pc:spChg chg="mod">
          <ac:chgData name="john chenault" userId="9b4e2eeea9771e7c" providerId="LiveId" clId="{39DEBBC0-1E77-4CE0-BEB0-103110798687}" dt="2023-10-04T19:56:11.060" v="1629" actId="20577"/>
          <ac:spMkLst>
            <pc:docMk/>
            <pc:sldMk cId="2914168149" sldId="407"/>
            <ac:spMk id="2" creationId="{1C6B2715-5AE4-3666-B425-20482CDFBC6F}"/>
          </ac:spMkLst>
        </pc:spChg>
        <pc:spChg chg="mod">
          <ac:chgData name="john chenault" userId="9b4e2eeea9771e7c" providerId="LiveId" clId="{39DEBBC0-1E77-4CE0-BEB0-103110798687}" dt="2023-10-04T19:57:55.145" v="1833" actId="20577"/>
          <ac:spMkLst>
            <pc:docMk/>
            <pc:sldMk cId="2914168149" sldId="407"/>
            <ac:spMk id="3" creationId="{A85BBBD2-E21F-5ADC-291B-67CE3F5501AD}"/>
          </ac:spMkLst>
        </pc:spChg>
        <pc:graphicFrameChg chg="add mod">
          <ac:chgData name="john chenault" userId="9b4e2eeea9771e7c" providerId="LiveId" clId="{39DEBBC0-1E77-4CE0-BEB0-103110798687}" dt="2023-10-04T19:57:04.730" v="1717" actId="1076"/>
          <ac:graphicFrameMkLst>
            <pc:docMk/>
            <pc:sldMk cId="2914168149" sldId="407"/>
            <ac:graphicFrameMk id="4" creationId="{937260DC-D527-28A7-C20F-A452BC416F73}"/>
          </ac:graphicFrameMkLst>
        </pc:graphicFrameChg>
      </pc:sldChg>
      <pc:sldChg chg="add del">
        <pc:chgData name="john chenault" userId="9b4e2eeea9771e7c" providerId="LiveId" clId="{39DEBBC0-1E77-4CE0-BEB0-103110798687}" dt="2023-12-02T20:27:11.154" v="3227"/>
        <pc:sldMkLst>
          <pc:docMk/>
          <pc:sldMk cId="300103548" sldId="408"/>
        </pc:sldMkLst>
      </pc:sldChg>
      <pc:sldChg chg="add del">
        <pc:chgData name="john chenault" userId="9b4e2eeea9771e7c" providerId="LiveId" clId="{39DEBBC0-1E77-4CE0-BEB0-103110798687}" dt="2023-12-02T20:27:16.004" v="3229"/>
        <pc:sldMkLst>
          <pc:docMk/>
          <pc:sldMk cId="810998401" sldId="408"/>
        </pc:sldMkLst>
      </pc:sldChg>
      <pc:sldChg chg="modSp add mod">
        <pc:chgData name="john chenault" userId="9b4e2eeea9771e7c" providerId="LiveId" clId="{39DEBBC0-1E77-4CE0-BEB0-103110798687}" dt="2023-12-08T22:50:59.160" v="3793" actId="20577"/>
        <pc:sldMkLst>
          <pc:docMk/>
          <pc:sldMk cId="3903034802" sldId="408"/>
        </pc:sldMkLst>
        <pc:spChg chg="mod">
          <ac:chgData name="john chenault" userId="9b4e2eeea9771e7c" providerId="LiveId" clId="{39DEBBC0-1E77-4CE0-BEB0-103110798687}" dt="2023-12-08T22:50:59.160" v="3793" actId="20577"/>
          <ac:spMkLst>
            <pc:docMk/>
            <pc:sldMk cId="3903034802" sldId="408"/>
            <ac:spMk id="2" creationId="{20166FCF-9C11-4521-AE78-20604EC32986}"/>
          </ac:spMkLst>
        </pc:spChg>
      </pc:sldChg>
      <pc:sldChg chg="modSp new mod">
        <pc:chgData name="john chenault" userId="9b4e2eeea9771e7c" providerId="LiveId" clId="{39DEBBC0-1E77-4CE0-BEB0-103110798687}" dt="2023-12-08T22:54:22.042" v="4386" actId="20577"/>
        <pc:sldMkLst>
          <pc:docMk/>
          <pc:sldMk cId="2429224711" sldId="409"/>
        </pc:sldMkLst>
        <pc:spChg chg="mod">
          <ac:chgData name="john chenault" userId="9b4e2eeea9771e7c" providerId="LiveId" clId="{39DEBBC0-1E77-4CE0-BEB0-103110798687}" dt="2023-12-08T22:54:06.784" v="4361" actId="20577"/>
          <ac:spMkLst>
            <pc:docMk/>
            <pc:sldMk cId="2429224711" sldId="409"/>
            <ac:spMk id="2" creationId="{1F4187CD-4EFF-6092-87D1-C3EE55B5660C}"/>
          </ac:spMkLst>
        </pc:spChg>
        <pc:spChg chg="mod">
          <ac:chgData name="john chenault" userId="9b4e2eeea9771e7c" providerId="LiveId" clId="{39DEBBC0-1E77-4CE0-BEB0-103110798687}" dt="2023-12-08T22:54:22.042" v="4386" actId="20577"/>
          <ac:spMkLst>
            <pc:docMk/>
            <pc:sldMk cId="2429224711" sldId="409"/>
            <ac:spMk id="3" creationId="{8F80F534-C2D1-A3C6-9721-2B65D91B292E}"/>
          </ac:spMkLst>
        </pc:spChg>
      </pc:sldChg>
    </pc:docChg>
  </pc:docChgLst>
  <pc:docChgLst>
    <pc:chgData name="john chenault" userId="9b4e2eeea9771e7c" providerId="LiveId" clId="{584AF227-A63C-48E4-AC82-8E246C73E847}"/>
    <pc:docChg chg="custSel addSld delSld modSld">
      <pc:chgData name="john chenault" userId="9b4e2eeea9771e7c" providerId="LiveId" clId="{584AF227-A63C-48E4-AC82-8E246C73E847}" dt="2020-01-06T18:34:18.295" v="189"/>
      <pc:docMkLst>
        <pc:docMk/>
      </pc:docMkLst>
      <pc:sldChg chg="modSp">
        <pc:chgData name="john chenault" userId="9b4e2eeea9771e7c" providerId="LiveId" clId="{584AF227-A63C-48E4-AC82-8E246C73E847}" dt="2020-01-06T18:18:13.533" v="133" actId="20577"/>
        <pc:sldMkLst>
          <pc:docMk/>
          <pc:sldMk cId="3268949661" sldId="257"/>
        </pc:sldMkLst>
        <pc:spChg chg="mod">
          <ac:chgData name="john chenault" userId="9b4e2eeea9771e7c" providerId="LiveId" clId="{584AF227-A63C-48E4-AC82-8E246C73E847}" dt="2020-01-06T18:18:13.533" v="133" actId="20577"/>
          <ac:spMkLst>
            <pc:docMk/>
            <pc:sldMk cId="3268949661" sldId="257"/>
            <ac:spMk id="3" creationId="{463D07A6-1917-4D33-86E7-B174B1BB4736}"/>
          </ac:spMkLst>
        </pc:spChg>
      </pc:sldChg>
      <pc:sldChg chg="del">
        <pc:chgData name="john chenault" userId="9b4e2eeea9771e7c" providerId="LiveId" clId="{584AF227-A63C-48E4-AC82-8E246C73E847}" dt="2020-01-06T02:50:22.125" v="1" actId="47"/>
        <pc:sldMkLst>
          <pc:docMk/>
          <pc:sldMk cId="1065586617" sldId="261"/>
        </pc:sldMkLst>
      </pc:sldChg>
      <pc:sldChg chg="modSp">
        <pc:chgData name="john chenault" userId="9b4e2eeea9771e7c" providerId="LiveId" clId="{584AF227-A63C-48E4-AC82-8E246C73E847}" dt="2020-01-06T18:31:21.887" v="184" actId="20577"/>
        <pc:sldMkLst>
          <pc:docMk/>
          <pc:sldMk cId="2837996959" sldId="273"/>
        </pc:sldMkLst>
        <pc:spChg chg="mod">
          <ac:chgData name="john chenault" userId="9b4e2eeea9771e7c" providerId="LiveId" clId="{584AF227-A63C-48E4-AC82-8E246C73E847}" dt="2020-01-06T18:31:21.887" v="184" actId="20577"/>
          <ac:spMkLst>
            <pc:docMk/>
            <pc:sldMk cId="2837996959" sldId="273"/>
            <ac:spMk id="3" creationId="{E08B34F5-7FBA-4F67-8209-7C4796AB91D5}"/>
          </ac:spMkLst>
        </pc:spChg>
      </pc:sldChg>
      <pc:sldChg chg="modSp modAnim">
        <pc:chgData name="john chenault" userId="9b4e2eeea9771e7c" providerId="LiveId" clId="{584AF227-A63C-48E4-AC82-8E246C73E847}" dt="2020-01-06T02:54:36.268" v="125"/>
        <pc:sldMkLst>
          <pc:docMk/>
          <pc:sldMk cId="3600970474" sldId="276"/>
        </pc:sldMkLst>
        <pc:spChg chg="mod">
          <ac:chgData name="john chenault" userId="9b4e2eeea9771e7c" providerId="LiveId" clId="{584AF227-A63C-48E4-AC82-8E246C73E847}" dt="2020-01-06T02:54:36.268" v="125"/>
          <ac:spMkLst>
            <pc:docMk/>
            <pc:sldMk cId="3600970474" sldId="276"/>
            <ac:spMk id="3" creationId="{75A5D657-5B1D-441A-98EC-088D472DEC22}"/>
          </ac:spMkLst>
        </pc:spChg>
      </pc:sldChg>
      <pc:sldChg chg="modSp">
        <pc:chgData name="john chenault" userId="9b4e2eeea9771e7c" providerId="LiveId" clId="{584AF227-A63C-48E4-AC82-8E246C73E847}" dt="2020-01-06T02:53:38.345" v="124" actId="27636"/>
        <pc:sldMkLst>
          <pc:docMk/>
          <pc:sldMk cId="1415585706" sldId="277"/>
        </pc:sldMkLst>
        <pc:spChg chg="mod">
          <ac:chgData name="john chenault" userId="9b4e2eeea9771e7c" providerId="LiveId" clId="{584AF227-A63C-48E4-AC82-8E246C73E847}" dt="2020-01-06T02:53:38.345" v="124" actId="27636"/>
          <ac:spMkLst>
            <pc:docMk/>
            <pc:sldMk cId="1415585706" sldId="277"/>
            <ac:spMk id="3" creationId="{AE3BC2CC-4176-4BE3-A5DE-B680C76008E4}"/>
          </ac:spMkLst>
        </pc:spChg>
      </pc:sldChg>
      <pc:sldChg chg="modSp">
        <pc:chgData name="john chenault" userId="9b4e2eeea9771e7c" providerId="LiveId" clId="{584AF227-A63C-48E4-AC82-8E246C73E847}" dt="2020-01-06T02:57:28.666" v="128" actId="114"/>
        <pc:sldMkLst>
          <pc:docMk/>
          <pc:sldMk cId="1234818035" sldId="280"/>
        </pc:sldMkLst>
        <pc:spChg chg="mod">
          <ac:chgData name="john chenault" userId="9b4e2eeea9771e7c" providerId="LiveId" clId="{584AF227-A63C-48E4-AC82-8E246C73E847}" dt="2020-01-06T02:57:28.666" v="128" actId="114"/>
          <ac:spMkLst>
            <pc:docMk/>
            <pc:sldMk cId="1234818035" sldId="280"/>
            <ac:spMk id="3" creationId="{F216741E-A24D-4714-BC48-181256335D4A}"/>
          </ac:spMkLst>
        </pc:spChg>
      </pc:sldChg>
      <pc:sldChg chg="modSp">
        <pc:chgData name="john chenault" userId="9b4e2eeea9771e7c" providerId="LiveId" clId="{584AF227-A63C-48E4-AC82-8E246C73E847}" dt="2020-01-06T18:22:09.345" v="163" actId="20577"/>
        <pc:sldMkLst>
          <pc:docMk/>
          <pc:sldMk cId="554267158" sldId="283"/>
        </pc:sldMkLst>
        <pc:spChg chg="mod">
          <ac:chgData name="john chenault" userId="9b4e2eeea9771e7c" providerId="LiveId" clId="{584AF227-A63C-48E4-AC82-8E246C73E847}" dt="2020-01-06T18:22:09.345" v="163" actId="20577"/>
          <ac:spMkLst>
            <pc:docMk/>
            <pc:sldMk cId="554267158" sldId="283"/>
            <ac:spMk id="3" creationId="{8AEDFC7C-C134-423B-9F78-8B7ECFD7BB2B}"/>
          </ac:spMkLst>
        </pc:spChg>
      </pc:sldChg>
      <pc:sldChg chg="modSp">
        <pc:chgData name="john chenault" userId="9b4e2eeea9771e7c" providerId="LiveId" clId="{584AF227-A63C-48E4-AC82-8E246C73E847}" dt="2020-01-06T18:32:30.211" v="185" actId="20577"/>
        <pc:sldMkLst>
          <pc:docMk/>
          <pc:sldMk cId="349043131" sldId="303"/>
        </pc:sldMkLst>
        <pc:spChg chg="mod">
          <ac:chgData name="john chenault" userId="9b4e2eeea9771e7c" providerId="LiveId" clId="{584AF227-A63C-48E4-AC82-8E246C73E847}" dt="2020-01-06T18:32:30.211" v="185" actId="20577"/>
          <ac:spMkLst>
            <pc:docMk/>
            <pc:sldMk cId="349043131" sldId="303"/>
            <ac:spMk id="3" creationId="{91D0D413-2330-4942-A324-B48DB2A1FE23}"/>
          </ac:spMkLst>
        </pc:spChg>
      </pc:sldChg>
      <pc:sldChg chg="modSp">
        <pc:chgData name="john chenault" userId="9b4e2eeea9771e7c" providerId="LiveId" clId="{584AF227-A63C-48E4-AC82-8E246C73E847}" dt="2020-01-06T02:51:59.529" v="28" actId="20577"/>
        <pc:sldMkLst>
          <pc:docMk/>
          <pc:sldMk cId="1619890306" sldId="306"/>
        </pc:sldMkLst>
        <pc:spChg chg="mod">
          <ac:chgData name="john chenault" userId="9b4e2eeea9771e7c" providerId="LiveId" clId="{584AF227-A63C-48E4-AC82-8E246C73E847}" dt="2020-01-06T02:51:59.529" v="28" actId="20577"/>
          <ac:spMkLst>
            <pc:docMk/>
            <pc:sldMk cId="1619890306" sldId="306"/>
            <ac:spMk id="6" creationId="{E22142F4-D272-4085-904D-DECFCE0F09E1}"/>
          </ac:spMkLst>
        </pc:spChg>
      </pc:sldChg>
      <pc:sldChg chg="modSp">
        <pc:chgData name="john chenault" userId="9b4e2eeea9771e7c" providerId="LiveId" clId="{584AF227-A63C-48E4-AC82-8E246C73E847}" dt="2020-01-06T02:52:50.199" v="116" actId="20577"/>
        <pc:sldMkLst>
          <pc:docMk/>
          <pc:sldMk cId="2409170479" sldId="317"/>
        </pc:sldMkLst>
        <pc:spChg chg="mod">
          <ac:chgData name="john chenault" userId="9b4e2eeea9771e7c" providerId="LiveId" clId="{584AF227-A63C-48E4-AC82-8E246C73E847}" dt="2020-01-06T02:52:50.199" v="116" actId="20577"/>
          <ac:spMkLst>
            <pc:docMk/>
            <pc:sldMk cId="2409170479" sldId="317"/>
            <ac:spMk id="3" creationId="{231D512D-4E3D-40DB-ABCA-FA57709D9198}"/>
          </ac:spMkLst>
        </pc:spChg>
      </pc:sldChg>
      <pc:sldChg chg="modAnim">
        <pc:chgData name="john chenault" userId="9b4e2eeea9771e7c" providerId="LiveId" clId="{584AF227-A63C-48E4-AC82-8E246C73E847}" dt="2020-01-06T18:34:18.295" v="189"/>
        <pc:sldMkLst>
          <pc:docMk/>
          <pc:sldMk cId="675216812" sldId="318"/>
        </pc:sldMkLst>
      </pc:sldChg>
      <pc:sldChg chg="modSp">
        <pc:chgData name="john chenault" userId="9b4e2eeea9771e7c" providerId="LiveId" clId="{584AF227-A63C-48E4-AC82-8E246C73E847}" dt="2020-01-06T02:51:22.201" v="4" actId="5793"/>
        <pc:sldMkLst>
          <pc:docMk/>
          <pc:sldMk cId="2430010154" sldId="320"/>
        </pc:sldMkLst>
        <pc:spChg chg="mod">
          <ac:chgData name="john chenault" userId="9b4e2eeea9771e7c" providerId="LiveId" clId="{584AF227-A63C-48E4-AC82-8E246C73E847}" dt="2020-01-06T02:51:22.201" v="4" actId="5793"/>
          <ac:spMkLst>
            <pc:docMk/>
            <pc:sldMk cId="2430010154" sldId="320"/>
            <ac:spMk id="3" creationId="{F4B3AC48-6CAA-497E-ACFA-57C9B5DE7F20}"/>
          </ac:spMkLst>
        </pc:spChg>
      </pc:sldChg>
      <pc:sldChg chg="add">
        <pc:chgData name="john chenault" userId="9b4e2eeea9771e7c" providerId="LiveId" clId="{584AF227-A63C-48E4-AC82-8E246C73E847}" dt="2020-01-06T02:50:18.315" v="0"/>
        <pc:sldMkLst>
          <pc:docMk/>
          <pc:sldMk cId="4073831166" sldId="321"/>
        </pc:sldMkLst>
      </pc:sldChg>
      <pc:sldChg chg="add">
        <pc:chgData name="john chenault" userId="9b4e2eeea9771e7c" providerId="LiveId" clId="{584AF227-A63C-48E4-AC82-8E246C73E847}" dt="2020-01-06T02:56:23.786" v="126"/>
        <pc:sldMkLst>
          <pc:docMk/>
          <pc:sldMk cId="1453194750" sldId="322"/>
        </pc:sldMkLst>
      </pc:sldChg>
      <pc:sldChg chg="add">
        <pc:chgData name="john chenault" userId="9b4e2eeea9771e7c" providerId="LiveId" clId="{584AF227-A63C-48E4-AC82-8E246C73E847}" dt="2020-01-06T02:56:46.428" v="127"/>
        <pc:sldMkLst>
          <pc:docMk/>
          <pc:sldMk cId="3190460596" sldId="323"/>
        </pc:sldMkLst>
      </pc:sldChg>
    </pc:docChg>
  </pc:docChgLst>
  <pc:docChgLst>
    <pc:chgData name="john chenault" userId="9b4e2eeea9771e7c" providerId="LiveId" clId="{509E4B2C-C678-473D-8F00-DEEEDF41A1D8}"/>
    <pc:docChg chg="undo custSel addSld delSld modSld sldOrd">
      <pc:chgData name="john chenault" userId="9b4e2eeea9771e7c" providerId="LiveId" clId="{509E4B2C-C678-473D-8F00-DEEEDF41A1D8}" dt="2023-01-02T01:12:30.782" v="14473" actId="1076"/>
      <pc:docMkLst>
        <pc:docMk/>
      </pc:docMkLst>
      <pc:sldChg chg="del">
        <pc:chgData name="john chenault" userId="9b4e2eeea9771e7c" providerId="LiveId" clId="{509E4B2C-C678-473D-8F00-DEEEDF41A1D8}" dt="2022-11-08T15:44:47.084" v="12928" actId="47"/>
        <pc:sldMkLst>
          <pc:docMk/>
          <pc:sldMk cId="3268949661" sldId="257"/>
        </pc:sldMkLst>
      </pc:sldChg>
      <pc:sldChg chg="modSp modAnim">
        <pc:chgData name="john chenault" userId="9b4e2eeea9771e7c" providerId="LiveId" clId="{509E4B2C-C678-473D-8F00-DEEEDF41A1D8}" dt="2022-11-22T20:52:49.423" v="13175" actId="20577"/>
        <pc:sldMkLst>
          <pc:docMk/>
          <pc:sldMk cId="1315400955" sldId="259"/>
        </pc:sldMkLst>
        <pc:spChg chg="mod">
          <ac:chgData name="john chenault" userId="9b4e2eeea9771e7c" providerId="LiveId" clId="{509E4B2C-C678-473D-8F00-DEEEDF41A1D8}" dt="2022-11-22T20:52:49.423" v="13175" actId="20577"/>
          <ac:spMkLst>
            <pc:docMk/>
            <pc:sldMk cId="1315400955" sldId="259"/>
            <ac:spMk id="3" creationId="{F8CCF35B-2320-46BC-A6E3-0641B7E29358}"/>
          </ac:spMkLst>
        </pc:spChg>
      </pc:sldChg>
      <pc:sldChg chg="modSp mod">
        <pc:chgData name="john chenault" userId="9b4e2eeea9771e7c" providerId="LiveId" clId="{509E4B2C-C678-473D-8F00-DEEEDF41A1D8}" dt="2022-11-08T15:35:16.099" v="12896" actId="20577"/>
        <pc:sldMkLst>
          <pc:docMk/>
          <pc:sldMk cId="2318021784" sldId="264"/>
        </pc:sldMkLst>
        <pc:spChg chg="mod">
          <ac:chgData name="john chenault" userId="9b4e2eeea9771e7c" providerId="LiveId" clId="{509E4B2C-C678-473D-8F00-DEEEDF41A1D8}" dt="2022-11-08T15:35:16.099" v="12896" actId="20577"/>
          <ac:spMkLst>
            <pc:docMk/>
            <pc:sldMk cId="2318021784" sldId="264"/>
            <ac:spMk id="3" creationId="{A554D01A-0CFC-4CD8-8046-B22F46C36EB6}"/>
          </ac:spMkLst>
        </pc:spChg>
      </pc:sldChg>
      <pc:sldChg chg="modSp del ord">
        <pc:chgData name="john chenault" userId="9b4e2eeea9771e7c" providerId="LiveId" clId="{509E4B2C-C678-473D-8F00-DEEEDF41A1D8}" dt="2022-12-02T16:20:47.316" v="14336" actId="47"/>
        <pc:sldMkLst>
          <pc:docMk/>
          <pc:sldMk cId="757527438" sldId="265"/>
        </pc:sldMkLst>
        <pc:spChg chg="mod">
          <ac:chgData name="john chenault" userId="9b4e2eeea9771e7c" providerId="LiveId" clId="{509E4B2C-C678-473D-8F00-DEEEDF41A1D8}" dt="2022-11-22T20:57:19.251" v="13208" actId="20577"/>
          <ac:spMkLst>
            <pc:docMk/>
            <pc:sldMk cId="757527438" sldId="265"/>
            <ac:spMk id="3" creationId="{03B2B916-BCC9-435C-BD82-D2B75AA90695}"/>
          </ac:spMkLst>
        </pc:spChg>
      </pc:sldChg>
      <pc:sldChg chg="modSp mod ord">
        <pc:chgData name="john chenault" userId="9b4e2eeea9771e7c" providerId="LiveId" clId="{509E4B2C-C678-473D-8F00-DEEEDF41A1D8}" dt="2022-11-10T18:24:40.734" v="13110" actId="20577"/>
        <pc:sldMkLst>
          <pc:docMk/>
          <pc:sldMk cId="4261936973" sldId="267"/>
        </pc:sldMkLst>
        <pc:spChg chg="mod">
          <ac:chgData name="john chenault" userId="9b4e2eeea9771e7c" providerId="LiveId" clId="{509E4B2C-C678-473D-8F00-DEEEDF41A1D8}" dt="2022-11-10T18:24:40.734" v="13110" actId="20577"/>
          <ac:spMkLst>
            <pc:docMk/>
            <pc:sldMk cId="4261936973" sldId="267"/>
            <ac:spMk id="3" creationId="{EBCBD282-EB06-45CD-BCBE-8D49BB3E6A7E}"/>
          </ac:spMkLst>
        </pc:spChg>
      </pc:sldChg>
      <pc:sldChg chg="modSp mod">
        <pc:chgData name="john chenault" userId="9b4e2eeea9771e7c" providerId="LiveId" clId="{509E4B2C-C678-473D-8F00-DEEEDF41A1D8}" dt="2022-11-22T21:13:18.478" v="14107" actId="20577"/>
        <pc:sldMkLst>
          <pc:docMk/>
          <pc:sldMk cId="1827260775" sldId="275"/>
        </pc:sldMkLst>
        <pc:spChg chg="mod">
          <ac:chgData name="john chenault" userId="9b4e2eeea9771e7c" providerId="LiveId" clId="{509E4B2C-C678-473D-8F00-DEEEDF41A1D8}" dt="2022-11-22T21:13:18.478" v="14107" actId="20577"/>
          <ac:spMkLst>
            <pc:docMk/>
            <pc:sldMk cId="1827260775" sldId="275"/>
            <ac:spMk id="3" creationId="{21B80D42-F2AA-4E65-871B-A437CC77AE38}"/>
          </ac:spMkLst>
        </pc:spChg>
      </pc:sldChg>
      <pc:sldChg chg="modSp del mod">
        <pc:chgData name="john chenault" userId="9b4e2eeea9771e7c" providerId="LiveId" clId="{509E4B2C-C678-473D-8F00-DEEEDF41A1D8}" dt="2022-11-08T15:28:11.680" v="12833" actId="47"/>
        <pc:sldMkLst>
          <pc:docMk/>
          <pc:sldMk cId="1144420807" sldId="276"/>
        </pc:sldMkLst>
        <pc:spChg chg="mod">
          <ac:chgData name="john chenault" userId="9b4e2eeea9771e7c" providerId="LiveId" clId="{509E4B2C-C678-473D-8F00-DEEEDF41A1D8}" dt="2022-08-26T18:49:27.734" v="6270" actId="20577"/>
          <ac:spMkLst>
            <pc:docMk/>
            <pc:sldMk cId="1144420807" sldId="276"/>
            <ac:spMk id="3" creationId="{75A5D657-5B1D-441A-98EC-088D472DEC22}"/>
          </ac:spMkLst>
        </pc:spChg>
      </pc:sldChg>
      <pc:sldChg chg="modSp mod">
        <pc:chgData name="john chenault" userId="9b4e2eeea9771e7c" providerId="LiveId" clId="{509E4B2C-C678-473D-8F00-DEEEDF41A1D8}" dt="2022-11-08T15:37:02.235" v="12924" actId="20577"/>
        <pc:sldMkLst>
          <pc:docMk/>
          <pc:sldMk cId="582963214" sldId="281"/>
        </pc:sldMkLst>
        <pc:spChg chg="mod">
          <ac:chgData name="john chenault" userId="9b4e2eeea9771e7c" providerId="LiveId" clId="{509E4B2C-C678-473D-8F00-DEEEDF41A1D8}" dt="2022-11-08T15:37:02.235" v="12924" actId="20577"/>
          <ac:spMkLst>
            <pc:docMk/>
            <pc:sldMk cId="582963214" sldId="281"/>
            <ac:spMk id="3" creationId="{8948C3B4-3087-49FC-93F2-5C3FFA7DD39E}"/>
          </ac:spMkLst>
        </pc:spChg>
      </pc:sldChg>
      <pc:sldChg chg="modSp mod">
        <pc:chgData name="john chenault" userId="9b4e2eeea9771e7c" providerId="LiveId" clId="{509E4B2C-C678-473D-8F00-DEEEDF41A1D8}" dt="2022-11-07T00:57:45.986" v="6939" actId="27636"/>
        <pc:sldMkLst>
          <pc:docMk/>
          <pc:sldMk cId="554267158" sldId="283"/>
        </pc:sldMkLst>
        <pc:spChg chg="mod">
          <ac:chgData name="john chenault" userId="9b4e2eeea9771e7c" providerId="LiveId" clId="{509E4B2C-C678-473D-8F00-DEEEDF41A1D8}" dt="2022-11-07T00:57:45.986" v="6939" actId="27636"/>
          <ac:spMkLst>
            <pc:docMk/>
            <pc:sldMk cId="554267158" sldId="283"/>
            <ac:spMk id="3" creationId="{8AEDFC7C-C134-423B-9F78-8B7ECFD7BB2B}"/>
          </ac:spMkLst>
        </pc:spChg>
      </pc:sldChg>
      <pc:sldChg chg="modSp del mod">
        <pc:chgData name="john chenault" userId="9b4e2eeea9771e7c" providerId="LiveId" clId="{509E4B2C-C678-473D-8F00-DEEEDF41A1D8}" dt="2022-08-26T18:48:16.109" v="6077" actId="47"/>
        <pc:sldMkLst>
          <pc:docMk/>
          <pc:sldMk cId="2501896762" sldId="303"/>
        </pc:sldMkLst>
        <pc:spChg chg="mod">
          <ac:chgData name="john chenault" userId="9b4e2eeea9771e7c" providerId="LiveId" clId="{509E4B2C-C678-473D-8F00-DEEEDF41A1D8}" dt="2022-08-26T18:48:09.025" v="6076" actId="20577"/>
          <ac:spMkLst>
            <pc:docMk/>
            <pc:sldMk cId="2501896762" sldId="303"/>
            <ac:spMk id="3" creationId="{91D0D413-2330-4942-A324-B48DB2A1FE23}"/>
          </ac:spMkLst>
        </pc:spChg>
      </pc:sldChg>
      <pc:sldChg chg="modSp del mod">
        <pc:chgData name="john chenault" userId="9b4e2eeea9771e7c" providerId="LiveId" clId="{509E4B2C-C678-473D-8F00-DEEEDF41A1D8}" dt="2022-11-07T01:37:29.670" v="10642" actId="47"/>
        <pc:sldMkLst>
          <pc:docMk/>
          <pc:sldMk cId="1619890306" sldId="306"/>
        </pc:sldMkLst>
        <pc:spChg chg="mod">
          <ac:chgData name="john chenault" userId="9b4e2eeea9771e7c" providerId="LiveId" clId="{509E4B2C-C678-473D-8F00-DEEEDF41A1D8}" dt="2022-08-26T18:38:24.148" v="4820" actId="20577"/>
          <ac:spMkLst>
            <pc:docMk/>
            <pc:sldMk cId="1619890306" sldId="306"/>
            <ac:spMk id="2" creationId="{94000802-22EC-4BB6-9B67-0EDE3A728CC9}"/>
          </ac:spMkLst>
        </pc:spChg>
      </pc:sldChg>
      <pc:sldChg chg="modAnim">
        <pc:chgData name="john chenault" userId="9b4e2eeea9771e7c" providerId="LiveId" clId="{509E4B2C-C678-473D-8F00-DEEEDF41A1D8}" dt="2022-07-23T20:05:01.038" v="4118"/>
        <pc:sldMkLst>
          <pc:docMk/>
          <pc:sldMk cId="3980117825" sldId="309"/>
        </pc:sldMkLst>
      </pc:sldChg>
      <pc:sldChg chg="modSp mod">
        <pc:chgData name="john chenault" userId="9b4e2eeea9771e7c" providerId="LiveId" clId="{509E4B2C-C678-473D-8F00-DEEEDF41A1D8}" dt="2022-11-08T15:31:27.768" v="12889" actId="20577"/>
        <pc:sldMkLst>
          <pc:docMk/>
          <pc:sldMk cId="3853565110" sldId="310"/>
        </pc:sldMkLst>
        <pc:spChg chg="mod">
          <ac:chgData name="john chenault" userId="9b4e2eeea9771e7c" providerId="LiveId" clId="{509E4B2C-C678-473D-8F00-DEEEDF41A1D8}" dt="2022-11-08T15:31:27.768" v="12889" actId="20577"/>
          <ac:spMkLst>
            <pc:docMk/>
            <pc:sldMk cId="3853565110" sldId="310"/>
            <ac:spMk id="3" creationId="{ED37A9D0-98AD-4F5D-82DA-8694223829F9}"/>
          </ac:spMkLst>
        </pc:spChg>
      </pc:sldChg>
      <pc:sldChg chg="modSp mod">
        <pc:chgData name="john chenault" userId="9b4e2eeea9771e7c" providerId="LiveId" clId="{509E4B2C-C678-473D-8F00-DEEEDF41A1D8}" dt="2022-11-08T15:36:19.215" v="12923" actId="6549"/>
        <pc:sldMkLst>
          <pc:docMk/>
          <pc:sldMk cId="89916707" sldId="313"/>
        </pc:sldMkLst>
        <pc:spChg chg="mod">
          <ac:chgData name="john chenault" userId="9b4e2eeea9771e7c" providerId="LiveId" clId="{509E4B2C-C678-473D-8F00-DEEEDF41A1D8}" dt="2022-11-08T15:36:19.215" v="12923" actId="6549"/>
          <ac:spMkLst>
            <pc:docMk/>
            <pc:sldMk cId="89916707" sldId="313"/>
            <ac:spMk id="3" creationId="{B2546BF0-0994-4FAE-81E4-67E4F51028C0}"/>
          </ac:spMkLst>
        </pc:spChg>
      </pc:sldChg>
      <pc:sldChg chg="modSp mod ord modAnim">
        <pc:chgData name="john chenault" userId="9b4e2eeea9771e7c" providerId="LiveId" clId="{509E4B2C-C678-473D-8F00-DEEEDF41A1D8}" dt="2022-11-22T20:57:38.368" v="13209"/>
        <pc:sldMkLst>
          <pc:docMk/>
          <pc:sldMk cId="3859954370" sldId="317"/>
        </pc:sldMkLst>
        <pc:spChg chg="mod">
          <ac:chgData name="john chenault" userId="9b4e2eeea9771e7c" providerId="LiveId" clId="{509E4B2C-C678-473D-8F00-DEEEDF41A1D8}" dt="2022-07-23T19:48:30.729" v="2329" actId="20577"/>
          <ac:spMkLst>
            <pc:docMk/>
            <pc:sldMk cId="3859954370" sldId="317"/>
            <ac:spMk id="3" creationId="{231D512D-4E3D-40DB-ABCA-FA57709D9198}"/>
          </ac:spMkLst>
        </pc:spChg>
      </pc:sldChg>
      <pc:sldChg chg="modSp">
        <pc:chgData name="john chenault" userId="9b4e2eeea9771e7c" providerId="LiveId" clId="{509E4B2C-C678-473D-8F00-DEEEDF41A1D8}" dt="2022-08-26T18:59:15.516" v="6846" actId="20577"/>
        <pc:sldMkLst>
          <pc:docMk/>
          <pc:sldMk cId="675216812" sldId="318"/>
        </pc:sldMkLst>
        <pc:spChg chg="mod">
          <ac:chgData name="john chenault" userId="9b4e2eeea9771e7c" providerId="LiveId" clId="{509E4B2C-C678-473D-8F00-DEEEDF41A1D8}" dt="2022-08-26T18:59:15.516" v="6846" actId="20577"/>
          <ac:spMkLst>
            <pc:docMk/>
            <pc:sldMk cId="675216812" sldId="318"/>
            <ac:spMk id="3" creationId="{3F7B01A3-5C65-4AFD-A5F6-A3EF56095B82}"/>
          </ac:spMkLst>
        </pc:spChg>
      </pc:sldChg>
      <pc:sldChg chg="modSp mod">
        <pc:chgData name="john chenault" userId="9b4e2eeea9771e7c" providerId="LiveId" clId="{509E4B2C-C678-473D-8F00-DEEEDF41A1D8}" dt="2022-11-07T01:00:20.742" v="7106" actId="14100"/>
        <pc:sldMkLst>
          <pc:docMk/>
          <pc:sldMk cId="2430010154" sldId="320"/>
        </pc:sldMkLst>
        <pc:spChg chg="mod">
          <ac:chgData name="john chenault" userId="9b4e2eeea9771e7c" providerId="LiveId" clId="{509E4B2C-C678-473D-8F00-DEEEDF41A1D8}" dt="2022-11-07T00:59:35.625" v="7045" actId="20577"/>
          <ac:spMkLst>
            <pc:docMk/>
            <pc:sldMk cId="2430010154" sldId="320"/>
            <ac:spMk id="2" creationId="{25F17E40-B70D-468A-B04E-3F569A5E0598}"/>
          </ac:spMkLst>
        </pc:spChg>
        <pc:spChg chg="mod">
          <ac:chgData name="john chenault" userId="9b4e2eeea9771e7c" providerId="LiveId" clId="{509E4B2C-C678-473D-8F00-DEEEDF41A1D8}" dt="2022-11-07T01:00:20.742" v="7106" actId="14100"/>
          <ac:spMkLst>
            <pc:docMk/>
            <pc:sldMk cId="2430010154" sldId="320"/>
            <ac:spMk id="3" creationId="{F4B3AC48-6CAA-497E-ACFA-57C9B5DE7F20}"/>
          </ac:spMkLst>
        </pc:spChg>
      </pc:sldChg>
      <pc:sldChg chg="modSp mod modAnim">
        <pc:chgData name="john chenault" userId="9b4e2eeea9771e7c" providerId="LiveId" clId="{509E4B2C-C678-473D-8F00-DEEEDF41A1D8}" dt="2022-12-29T19:26:40.075" v="14372" actId="20577"/>
        <pc:sldMkLst>
          <pc:docMk/>
          <pc:sldMk cId="2280026159" sldId="324"/>
        </pc:sldMkLst>
        <pc:spChg chg="mod">
          <ac:chgData name="john chenault" userId="9b4e2eeea9771e7c" providerId="LiveId" clId="{509E4B2C-C678-473D-8F00-DEEEDF41A1D8}" dt="2022-12-29T19:26:40.075" v="14372" actId="20577"/>
          <ac:spMkLst>
            <pc:docMk/>
            <pc:sldMk cId="2280026159" sldId="324"/>
            <ac:spMk id="3" creationId="{C0D7BC30-34E1-4572-B8DA-2CAD09A9BD91}"/>
          </ac:spMkLst>
        </pc:spChg>
      </pc:sldChg>
      <pc:sldChg chg="del">
        <pc:chgData name="john chenault" userId="9b4e2eeea9771e7c" providerId="LiveId" clId="{509E4B2C-C678-473D-8F00-DEEEDF41A1D8}" dt="2022-07-23T19:45:56.284" v="2236" actId="47"/>
        <pc:sldMkLst>
          <pc:docMk/>
          <pc:sldMk cId="2235471924" sldId="332"/>
        </pc:sldMkLst>
      </pc:sldChg>
      <pc:sldChg chg="del">
        <pc:chgData name="john chenault" userId="9b4e2eeea9771e7c" providerId="LiveId" clId="{509E4B2C-C678-473D-8F00-DEEEDF41A1D8}" dt="2022-11-08T15:37:54.961" v="12925" actId="47"/>
        <pc:sldMkLst>
          <pc:docMk/>
          <pc:sldMk cId="3441418363" sldId="335"/>
        </pc:sldMkLst>
      </pc:sldChg>
      <pc:sldChg chg="del">
        <pc:chgData name="john chenault" userId="9b4e2eeea9771e7c" providerId="LiveId" clId="{509E4B2C-C678-473D-8F00-DEEEDF41A1D8}" dt="2022-11-08T15:45:06.032" v="12932" actId="47"/>
        <pc:sldMkLst>
          <pc:docMk/>
          <pc:sldMk cId="1337028798" sldId="337"/>
        </pc:sldMkLst>
      </pc:sldChg>
      <pc:sldChg chg="del">
        <pc:chgData name="john chenault" userId="9b4e2eeea9771e7c" providerId="LiveId" clId="{509E4B2C-C678-473D-8F00-DEEEDF41A1D8}" dt="2022-11-08T15:45:18.054" v="12934" actId="47"/>
        <pc:sldMkLst>
          <pc:docMk/>
          <pc:sldMk cId="4078000265" sldId="338"/>
        </pc:sldMkLst>
      </pc:sldChg>
      <pc:sldChg chg="modSp mod">
        <pc:chgData name="john chenault" userId="9b4e2eeea9771e7c" providerId="LiveId" clId="{509E4B2C-C678-473D-8F00-DEEEDF41A1D8}" dt="2022-11-22T21:08:42.023" v="13899" actId="20577"/>
        <pc:sldMkLst>
          <pc:docMk/>
          <pc:sldMk cId="3071603051" sldId="341"/>
        </pc:sldMkLst>
        <pc:spChg chg="mod">
          <ac:chgData name="john chenault" userId="9b4e2eeea9771e7c" providerId="LiveId" clId="{509E4B2C-C678-473D-8F00-DEEEDF41A1D8}" dt="2022-11-22T21:08:42.023" v="13899" actId="20577"/>
          <ac:spMkLst>
            <pc:docMk/>
            <pc:sldMk cId="3071603051" sldId="341"/>
            <ac:spMk id="3" creationId="{39BF4B38-E785-4627-A68D-1DFB7E2D2276}"/>
          </ac:spMkLst>
        </pc:spChg>
      </pc:sldChg>
      <pc:sldChg chg="modSp mod">
        <pc:chgData name="john chenault" userId="9b4e2eeea9771e7c" providerId="LiveId" clId="{509E4B2C-C678-473D-8F00-DEEEDF41A1D8}" dt="2022-08-26T18:51:28.840" v="6340" actId="20577"/>
        <pc:sldMkLst>
          <pc:docMk/>
          <pc:sldMk cId="764173893" sldId="342"/>
        </pc:sldMkLst>
        <pc:spChg chg="mod">
          <ac:chgData name="john chenault" userId="9b4e2eeea9771e7c" providerId="LiveId" clId="{509E4B2C-C678-473D-8F00-DEEEDF41A1D8}" dt="2022-08-26T18:51:28.840" v="6340" actId="20577"/>
          <ac:spMkLst>
            <pc:docMk/>
            <pc:sldMk cId="764173893" sldId="342"/>
            <ac:spMk id="3" creationId="{6F06CE63-69A6-4653-92A8-D29E20DA6EAB}"/>
          </ac:spMkLst>
        </pc:spChg>
      </pc:sldChg>
      <pc:sldChg chg="modSp mod">
        <pc:chgData name="john chenault" userId="9b4e2eeea9771e7c" providerId="LiveId" clId="{509E4B2C-C678-473D-8F00-DEEEDF41A1D8}" dt="2022-11-22T21:09:40.955" v="13907" actId="20577"/>
        <pc:sldMkLst>
          <pc:docMk/>
          <pc:sldMk cId="2156302205" sldId="343"/>
        </pc:sldMkLst>
        <pc:spChg chg="mod">
          <ac:chgData name="john chenault" userId="9b4e2eeea9771e7c" providerId="LiveId" clId="{509E4B2C-C678-473D-8F00-DEEEDF41A1D8}" dt="2022-11-22T21:09:40.955" v="13907" actId="20577"/>
          <ac:spMkLst>
            <pc:docMk/>
            <pc:sldMk cId="2156302205" sldId="343"/>
            <ac:spMk id="2" creationId="{3302C93A-39BB-4F38-B167-766ED605981C}"/>
          </ac:spMkLst>
        </pc:spChg>
        <pc:spChg chg="mod">
          <ac:chgData name="john chenault" userId="9b4e2eeea9771e7c" providerId="LiveId" clId="{509E4B2C-C678-473D-8F00-DEEEDF41A1D8}" dt="2022-08-26T18:52:57.244" v="6454" actId="20577"/>
          <ac:spMkLst>
            <pc:docMk/>
            <pc:sldMk cId="2156302205" sldId="343"/>
            <ac:spMk id="3" creationId="{6BE163C2-5F1B-4CEF-BC4B-7DBF243C41E9}"/>
          </ac:spMkLst>
        </pc:spChg>
      </pc:sldChg>
      <pc:sldChg chg="modSp mod">
        <pc:chgData name="john chenault" userId="9b4e2eeea9771e7c" providerId="LiveId" clId="{509E4B2C-C678-473D-8F00-DEEEDF41A1D8}" dt="2022-11-22T21:10:19.785" v="13908" actId="33524"/>
        <pc:sldMkLst>
          <pc:docMk/>
          <pc:sldMk cId="3754240038" sldId="344"/>
        </pc:sldMkLst>
        <pc:spChg chg="mod">
          <ac:chgData name="john chenault" userId="9b4e2eeea9771e7c" providerId="LiveId" clId="{509E4B2C-C678-473D-8F00-DEEEDF41A1D8}" dt="2022-11-22T21:10:19.785" v="13908" actId="33524"/>
          <ac:spMkLst>
            <pc:docMk/>
            <pc:sldMk cId="3754240038" sldId="344"/>
            <ac:spMk id="3" creationId="{9AF77E6C-52E7-4B2B-9377-7C8271C7E36D}"/>
          </ac:spMkLst>
        </pc:spChg>
      </pc:sldChg>
      <pc:sldChg chg="modSp mod">
        <pc:chgData name="john chenault" userId="9b4e2eeea9771e7c" providerId="LiveId" clId="{509E4B2C-C678-473D-8F00-DEEEDF41A1D8}" dt="2022-07-23T20:01:51.492" v="3860" actId="20577"/>
        <pc:sldMkLst>
          <pc:docMk/>
          <pc:sldMk cId="2973772093" sldId="346"/>
        </pc:sldMkLst>
        <pc:spChg chg="mod">
          <ac:chgData name="john chenault" userId="9b4e2eeea9771e7c" providerId="LiveId" clId="{509E4B2C-C678-473D-8F00-DEEEDF41A1D8}" dt="2022-07-23T20:01:51.492" v="3860" actId="20577"/>
          <ac:spMkLst>
            <pc:docMk/>
            <pc:sldMk cId="2973772093" sldId="346"/>
            <ac:spMk id="3" creationId="{3D92BF01-ABF4-4D8C-BE05-8CD390384079}"/>
          </ac:spMkLst>
        </pc:spChg>
      </pc:sldChg>
      <pc:sldChg chg="modSp mod">
        <pc:chgData name="john chenault" userId="9b4e2eeea9771e7c" providerId="LiveId" clId="{509E4B2C-C678-473D-8F00-DEEEDF41A1D8}" dt="2022-11-08T15:33:25.558" v="12891" actId="14100"/>
        <pc:sldMkLst>
          <pc:docMk/>
          <pc:sldMk cId="861976786" sldId="347"/>
        </pc:sldMkLst>
        <pc:spChg chg="mod">
          <ac:chgData name="john chenault" userId="9b4e2eeea9771e7c" providerId="LiveId" clId="{509E4B2C-C678-473D-8F00-DEEEDF41A1D8}" dt="2022-11-08T15:33:17.121" v="12890" actId="14100"/>
          <ac:spMkLst>
            <pc:docMk/>
            <pc:sldMk cId="861976786" sldId="347"/>
            <ac:spMk id="2" creationId="{3B346A9D-417C-48F6-B688-62CED21BD4AA}"/>
          </ac:spMkLst>
        </pc:spChg>
        <pc:spChg chg="mod">
          <ac:chgData name="john chenault" userId="9b4e2eeea9771e7c" providerId="LiveId" clId="{509E4B2C-C678-473D-8F00-DEEEDF41A1D8}" dt="2022-11-08T15:33:25.558" v="12891" actId="14100"/>
          <ac:spMkLst>
            <pc:docMk/>
            <pc:sldMk cId="861976786" sldId="347"/>
            <ac:spMk id="3" creationId="{3D92BF01-ABF4-4D8C-BE05-8CD390384079}"/>
          </ac:spMkLst>
        </pc:spChg>
      </pc:sldChg>
      <pc:sldChg chg="modSp mod">
        <pc:chgData name="john chenault" userId="9b4e2eeea9771e7c" providerId="LiveId" clId="{509E4B2C-C678-473D-8F00-DEEEDF41A1D8}" dt="2022-11-22T21:11:14.906" v="13945" actId="20577"/>
        <pc:sldMkLst>
          <pc:docMk/>
          <pc:sldMk cId="880571529" sldId="348"/>
        </pc:sldMkLst>
        <pc:spChg chg="mod">
          <ac:chgData name="john chenault" userId="9b4e2eeea9771e7c" providerId="LiveId" clId="{509E4B2C-C678-473D-8F00-DEEEDF41A1D8}" dt="2022-11-22T21:11:14.906" v="13945" actId="20577"/>
          <ac:spMkLst>
            <pc:docMk/>
            <pc:sldMk cId="880571529" sldId="348"/>
            <ac:spMk id="3" creationId="{3D92BF01-ABF4-4D8C-BE05-8CD390384079}"/>
          </ac:spMkLst>
        </pc:spChg>
      </pc:sldChg>
      <pc:sldChg chg="del">
        <pc:chgData name="john chenault" userId="9b4e2eeea9771e7c" providerId="LiveId" clId="{509E4B2C-C678-473D-8F00-DEEEDF41A1D8}" dt="2022-11-08T15:45:48.867" v="12936" actId="47"/>
        <pc:sldMkLst>
          <pc:docMk/>
          <pc:sldMk cId="2874767317" sldId="349"/>
        </pc:sldMkLst>
      </pc:sldChg>
      <pc:sldChg chg="del">
        <pc:chgData name="john chenault" userId="9b4e2eeea9771e7c" providerId="LiveId" clId="{509E4B2C-C678-473D-8F00-DEEEDF41A1D8}" dt="2022-11-08T15:46:01.547" v="12937" actId="47"/>
        <pc:sldMkLst>
          <pc:docMk/>
          <pc:sldMk cId="2804866594" sldId="350"/>
        </pc:sldMkLst>
      </pc:sldChg>
      <pc:sldChg chg="modSp del mod">
        <pc:chgData name="john chenault" userId="9b4e2eeea9771e7c" providerId="LiveId" clId="{509E4B2C-C678-473D-8F00-DEEEDF41A1D8}" dt="2022-11-08T15:46:23.044" v="12939" actId="47"/>
        <pc:sldMkLst>
          <pc:docMk/>
          <pc:sldMk cId="2335398814" sldId="351"/>
        </pc:sldMkLst>
        <pc:spChg chg="mod">
          <ac:chgData name="john chenault" userId="9b4e2eeea9771e7c" providerId="LiveId" clId="{509E4B2C-C678-473D-8F00-DEEEDF41A1D8}" dt="2022-08-26T18:57:56.160" v="6758" actId="20577"/>
          <ac:spMkLst>
            <pc:docMk/>
            <pc:sldMk cId="2335398814" sldId="351"/>
            <ac:spMk id="3" creationId="{463D07A6-1917-4D33-86E7-B174B1BB4736}"/>
          </ac:spMkLst>
        </pc:spChg>
      </pc:sldChg>
      <pc:sldChg chg="del">
        <pc:chgData name="john chenault" userId="9b4e2eeea9771e7c" providerId="LiveId" clId="{509E4B2C-C678-473D-8F00-DEEEDF41A1D8}" dt="2022-11-08T15:46:58.429" v="12943" actId="47"/>
        <pc:sldMkLst>
          <pc:docMk/>
          <pc:sldMk cId="321472615" sldId="352"/>
        </pc:sldMkLst>
      </pc:sldChg>
      <pc:sldChg chg="addSp modSp mod">
        <pc:chgData name="john chenault" userId="9b4e2eeea9771e7c" providerId="LiveId" clId="{509E4B2C-C678-473D-8F00-DEEEDF41A1D8}" dt="2022-11-08T15:48:46.622" v="13051" actId="14100"/>
        <pc:sldMkLst>
          <pc:docMk/>
          <pc:sldMk cId="1492158312" sldId="354"/>
        </pc:sldMkLst>
        <pc:spChg chg="mod">
          <ac:chgData name="john chenault" userId="9b4e2eeea9771e7c" providerId="LiveId" clId="{509E4B2C-C678-473D-8F00-DEEEDF41A1D8}" dt="2022-11-08T15:41:06.053" v="12927"/>
          <ac:spMkLst>
            <pc:docMk/>
            <pc:sldMk cId="1492158312" sldId="354"/>
            <ac:spMk id="3" creationId="{463D07A6-1917-4D33-86E7-B174B1BB4736}"/>
          </ac:spMkLst>
        </pc:spChg>
        <pc:spChg chg="add mod">
          <ac:chgData name="john chenault" userId="9b4e2eeea9771e7c" providerId="LiveId" clId="{509E4B2C-C678-473D-8F00-DEEEDF41A1D8}" dt="2022-11-08T15:48:46.622" v="13051" actId="14100"/>
          <ac:spMkLst>
            <pc:docMk/>
            <pc:sldMk cId="1492158312" sldId="354"/>
            <ac:spMk id="4" creationId="{3981C120-1CFE-C827-719F-E4BFE2D012E7}"/>
          </ac:spMkLst>
        </pc:spChg>
      </pc:sldChg>
      <pc:sldChg chg="del">
        <pc:chgData name="john chenault" userId="9b4e2eeea9771e7c" providerId="LiveId" clId="{509E4B2C-C678-473D-8F00-DEEEDF41A1D8}" dt="2022-11-08T15:46:50.681" v="12941" actId="47"/>
        <pc:sldMkLst>
          <pc:docMk/>
          <pc:sldMk cId="2715603918" sldId="355"/>
        </pc:sldMkLst>
      </pc:sldChg>
      <pc:sldChg chg="del">
        <pc:chgData name="john chenault" userId="9b4e2eeea9771e7c" providerId="LiveId" clId="{509E4B2C-C678-473D-8F00-DEEEDF41A1D8}" dt="2022-11-08T15:48:30.406" v="13047" actId="47"/>
        <pc:sldMkLst>
          <pc:docMk/>
          <pc:sldMk cId="2343672065" sldId="356"/>
        </pc:sldMkLst>
      </pc:sldChg>
      <pc:sldChg chg="del">
        <pc:chgData name="john chenault" userId="9b4e2eeea9771e7c" providerId="LiveId" clId="{509E4B2C-C678-473D-8F00-DEEEDF41A1D8}" dt="2022-11-07T01:37:36.470" v="10643" actId="47"/>
        <pc:sldMkLst>
          <pc:docMk/>
          <pc:sldMk cId="3040183543" sldId="357"/>
        </pc:sldMkLst>
      </pc:sldChg>
      <pc:sldChg chg="del">
        <pc:chgData name="john chenault" userId="9b4e2eeea9771e7c" providerId="LiveId" clId="{509E4B2C-C678-473D-8F00-DEEEDF41A1D8}" dt="2022-07-23T19:20:24.654" v="0" actId="47"/>
        <pc:sldMkLst>
          <pc:docMk/>
          <pc:sldMk cId="201901537" sldId="360"/>
        </pc:sldMkLst>
      </pc:sldChg>
      <pc:sldChg chg="del">
        <pc:chgData name="john chenault" userId="9b4e2eeea9771e7c" providerId="LiveId" clId="{509E4B2C-C678-473D-8F00-DEEEDF41A1D8}" dt="2022-11-08T15:39:40.264" v="12926" actId="47"/>
        <pc:sldMkLst>
          <pc:docMk/>
          <pc:sldMk cId="4229392809" sldId="361"/>
        </pc:sldMkLst>
      </pc:sldChg>
      <pc:sldChg chg="modSp del mod">
        <pc:chgData name="john chenault" userId="9b4e2eeea9771e7c" providerId="LiveId" clId="{509E4B2C-C678-473D-8F00-DEEEDF41A1D8}" dt="2022-11-07T01:37:29.670" v="10642" actId="47"/>
        <pc:sldMkLst>
          <pc:docMk/>
          <pc:sldMk cId="1592207315" sldId="362"/>
        </pc:sldMkLst>
        <pc:spChg chg="mod">
          <ac:chgData name="john chenault" userId="9b4e2eeea9771e7c" providerId="LiveId" clId="{509E4B2C-C678-473D-8F00-DEEEDF41A1D8}" dt="2022-08-26T18:35:33.408" v="4366" actId="20577"/>
          <ac:spMkLst>
            <pc:docMk/>
            <pc:sldMk cId="1592207315" sldId="362"/>
            <ac:spMk id="2" creationId="{6C8E8C4E-EB53-EEDF-A541-1EC74FB1CC13}"/>
          </ac:spMkLst>
        </pc:spChg>
        <pc:spChg chg="mod">
          <ac:chgData name="john chenault" userId="9b4e2eeea9771e7c" providerId="LiveId" clId="{509E4B2C-C678-473D-8F00-DEEEDF41A1D8}" dt="2022-08-26T18:38:10.148" v="4809" actId="20577"/>
          <ac:spMkLst>
            <pc:docMk/>
            <pc:sldMk cId="1592207315" sldId="362"/>
            <ac:spMk id="3" creationId="{70B299E3-7F06-6DDA-6A27-86A40CE6D344}"/>
          </ac:spMkLst>
        </pc:spChg>
      </pc:sldChg>
      <pc:sldChg chg="modSp mod">
        <pc:chgData name="john chenault" userId="9b4e2eeea9771e7c" providerId="LiveId" clId="{509E4B2C-C678-473D-8F00-DEEEDF41A1D8}" dt="2022-11-22T21:04:50.519" v="13739" actId="115"/>
        <pc:sldMkLst>
          <pc:docMk/>
          <pc:sldMk cId="3874761534" sldId="363"/>
        </pc:sldMkLst>
        <pc:spChg chg="mod">
          <ac:chgData name="john chenault" userId="9b4e2eeea9771e7c" providerId="LiveId" clId="{509E4B2C-C678-473D-8F00-DEEEDF41A1D8}" dt="2022-07-23T19:46:12.613" v="2237" actId="14100"/>
          <ac:spMkLst>
            <pc:docMk/>
            <pc:sldMk cId="3874761534" sldId="363"/>
            <ac:spMk id="2" creationId="{ED45FACB-E1DE-AB34-A993-6A722D2B5070}"/>
          </ac:spMkLst>
        </pc:spChg>
        <pc:spChg chg="mod">
          <ac:chgData name="john chenault" userId="9b4e2eeea9771e7c" providerId="LiveId" clId="{509E4B2C-C678-473D-8F00-DEEEDF41A1D8}" dt="2022-11-22T21:04:50.519" v="13739" actId="115"/>
          <ac:spMkLst>
            <pc:docMk/>
            <pc:sldMk cId="3874761534" sldId="363"/>
            <ac:spMk id="3" creationId="{7AF01D16-7329-7A23-A8A4-7C90F4C3FAF1}"/>
          </ac:spMkLst>
        </pc:spChg>
      </pc:sldChg>
      <pc:sldChg chg="add del">
        <pc:chgData name="john chenault" userId="9b4e2eeea9771e7c" providerId="LiveId" clId="{509E4B2C-C678-473D-8F00-DEEEDF41A1D8}" dt="2022-07-23T19:45:38.461" v="2235" actId="47"/>
        <pc:sldMkLst>
          <pc:docMk/>
          <pc:sldMk cId="3692892474" sldId="364"/>
        </pc:sldMkLst>
      </pc:sldChg>
      <pc:sldChg chg="modSp new mod">
        <pc:chgData name="john chenault" userId="9b4e2eeea9771e7c" providerId="LiveId" clId="{509E4B2C-C678-473D-8F00-DEEEDF41A1D8}" dt="2022-11-07T01:03:08.304" v="7114" actId="20577"/>
        <pc:sldMkLst>
          <pc:docMk/>
          <pc:sldMk cId="824452290" sldId="365"/>
        </pc:sldMkLst>
        <pc:spChg chg="mod">
          <ac:chgData name="john chenault" userId="9b4e2eeea9771e7c" providerId="LiveId" clId="{509E4B2C-C678-473D-8F00-DEEEDF41A1D8}" dt="2022-08-26T18:33:09.228" v="4203" actId="14100"/>
          <ac:spMkLst>
            <pc:docMk/>
            <pc:sldMk cId="824452290" sldId="365"/>
            <ac:spMk id="2" creationId="{9DAC7C94-8220-1638-F903-74D004E341DC}"/>
          </ac:spMkLst>
        </pc:spChg>
        <pc:spChg chg="mod">
          <ac:chgData name="john chenault" userId="9b4e2eeea9771e7c" providerId="LiveId" clId="{509E4B2C-C678-473D-8F00-DEEEDF41A1D8}" dt="2022-11-07T01:03:08.304" v="7114" actId="20577"/>
          <ac:spMkLst>
            <pc:docMk/>
            <pc:sldMk cId="824452290" sldId="365"/>
            <ac:spMk id="3" creationId="{C066C43B-C489-DA0C-45EC-A85075DB57F3}"/>
          </ac:spMkLst>
        </pc:spChg>
      </pc:sldChg>
      <pc:sldChg chg="modSp new mod">
        <pc:chgData name="john chenault" userId="9b4e2eeea9771e7c" providerId="LiveId" clId="{509E4B2C-C678-473D-8F00-DEEEDF41A1D8}" dt="2022-11-07T01:03:55.533" v="7150" actId="33524"/>
        <pc:sldMkLst>
          <pc:docMk/>
          <pc:sldMk cId="3986174918" sldId="366"/>
        </pc:sldMkLst>
        <pc:spChg chg="mod">
          <ac:chgData name="john chenault" userId="9b4e2eeea9771e7c" providerId="LiveId" clId="{509E4B2C-C678-473D-8F00-DEEEDF41A1D8}" dt="2022-07-23T19:41:43.147" v="1533" actId="20577"/>
          <ac:spMkLst>
            <pc:docMk/>
            <pc:sldMk cId="3986174918" sldId="366"/>
            <ac:spMk id="2" creationId="{C9FBBE9E-C3FC-C119-CB1B-F01CA4DBB4E3}"/>
          </ac:spMkLst>
        </pc:spChg>
        <pc:spChg chg="mod">
          <ac:chgData name="john chenault" userId="9b4e2eeea9771e7c" providerId="LiveId" clId="{509E4B2C-C678-473D-8F00-DEEEDF41A1D8}" dt="2022-11-07T01:03:55.533" v="7150" actId="33524"/>
          <ac:spMkLst>
            <pc:docMk/>
            <pc:sldMk cId="3986174918" sldId="366"/>
            <ac:spMk id="3" creationId="{C5977531-085A-0638-86BE-C1F5184A9540}"/>
          </ac:spMkLst>
        </pc:spChg>
      </pc:sldChg>
      <pc:sldChg chg="modSp new mod ord">
        <pc:chgData name="john chenault" userId="9b4e2eeea9771e7c" providerId="LiveId" clId="{509E4B2C-C678-473D-8F00-DEEEDF41A1D8}" dt="2022-11-22T21:47:27.148" v="14260" actId="20577"/>
        <pc:sldMkLst>
          <pc:docMk/>
          <pc:sldMk cId="2204500693" sldId="367"/>
        </pc:sldMkLst>
        <pc:spChg chg="mod">
          <ac:chgData name="john chenault" userId="9b4e2eeea9771e7c" providerId="LiveId" clId="{509E4B2C-C678-473D-8F00-DEEEDF41A1D8}" dt="2022-11-08T15:15:56.779" v="12007" actId="20577"/>
          <ac:spMkLst>
            <pc:docMk/>
            <pc:sldMk cId="2204500693" sldId="367"/>
            <ac:spMk id="2" creationId="{9B13117F-111E-B57C-162D-FB8CC8C5EC47}"/>
          </ac:spMkLst>
        </pc:spChg>
        <pc:spChg chg="mod">
          <ac:chgData name="john chenault" userId="9b4e2eeea9771e7c" providerId="LiveId" clId="{509E4B2C-C678-473D-8F00-DEEEDF41A1D8}" dt="2022-11-22T21:47:27.148" v="14260" actId="20577"/>
          <ac:spMkLst>
            <pc:docMk/>
            <pc:sldMk cId="2204500693" sldId="367"/>
            <ac:spMk id="3" creationId="{31A82C2C-C7F7-A7CA-4D59-290E12B4E533}"/>
          </ac:spMkLst>
        </pc:spChg>
      </pc:sldChg>
      <pc:sldChg chg="modSp new del mod">
        <pc:chgData name="john chenault" userId="9b4e2eeea9771e7c" providerId="LiveId" clId="{509E4B2C-C678-473D-8F00-DEEEDF41A1D8}" dt="2022-11-08T15:28:11.680" v="12833" actId="47"/>
        <pc:sldMkLst>
          <pc:docMk/>
          <pc:sldMk cId="560209373" sldId="368"/>
        </pc:sldMkLst>
        <pc:spChg chg="mod">
          <ac:chgData name="john chenault" userId="9b4e2eeea9771e7c" providerId="LiveId" clId="{509E4B2C-C678-473D-8F00-DEEEDF41A1D8}" dt="2022-07-23T19:53:36.505" v="2846" actId="20577"/>
          <ac:spMkLst>
            <pc:docMk/>
            <pc:sldMk cId="560209373" sldId="368"/>
            <ac:spMk id="2" creationId="{D918CA86-833A-CC2D-A2C6-A7DFEFECF0AD}"/>
          </ac:spMkLst>
        </pc:spChg>
        <pc:spChg chg="mod">
          <ac:chgData name="john chenault" userId="9b4e2eeea9771e7c" providerId="LiveId" clId="{509E4B2C-C678-473D-8F00-DEEEDF41A1D8}" dt="2022-08-26T18:50:20.870" v="6301" actId="20577"/>
          <ac:spMkLst>
            <pc:docMk/>
            <pc:sldMk cId="560209373" sldId="368"/>
            <ac:spMk id="3" creationId="{58FD6AC3-2BEA-0876-3E2E-B605D6FE2B39}"/>
          </ac:spMkLst>
        </pc:spChg>
      </pc:sldChg>
      <pc:sldChg chg="modSp add del mod ord">
        <pc:chgData name="john chenault" userId="9b4e2eeea9771e7c" providerId="LiveId" clId="{509E4B2C-C678-473D-8F00-DEEEDF41A1D8}" dt="2022-11-08T15:28:11.680" v="12833" actId="47"/>
        <pc:sldMkLst>
          <pc:docMk/>
          <pc:sldMk cId="527605489" sldId="369"/>
        </pc:sldMkLst>
        <pc:spChg chg="mod">
          <ac:chgData name="john chenault" userId="9b4e2eeea9771e7c" providerId="LiveId" clId="{509E4B2C-C678-473D-8F00-DEEEDF41A1D8}" dt="2022-08-26T18:47:37.563" v="6057" actId="115"/>
          <ac:spMkLst>
            <pc:docMk/>
            <pc:sldMk cId="527605489" sldId="369"/>
            <ac:spMk id="3" creationId="{91D0D413-2330-4942-A324-B48DB2A1FE23}"/>
          </ac:spMkLst>
        </pc:spChg>
      </pc:sldChg>
      <pc:sldChg chg="modSp new mod">
        <pc:chgData name="john chenault" userId="9b4e2eeea9771e7c" providerId="LiveId" clId="{509E4B2C-C678-473D-8F00-DEEEDF41A1D8}" dt="2022-11-07T01:00:14.273" v="7105" actId="403"/>
        <pc:sldMkLst>
          <pc:docMk/>
          <pc:sldMk cId="567012171" sldId="370"/>
        </pc:sldMkLst>
        <pc:spChg chg="mod">
          <ac:chgData name="john chenault" userId="9b4e2eeea9771e7c" providerId="LiveId" clId="{509E4B2C-C678-473D-8F00-DEEEDF41A1D8}" dt="2022-11-07T00:58:58.047" v="6952" actId="20577"/>
          <ac:spMkLst>
            <pc:docMk/>
            <pc:sldMk cId="567012171" sldId="370"/>
            <ac:spMk id="2" creationId="{0D1DBBE2-7389-3D0F-898B-353A3F14FE4A}"/>
          </ac:spMkLst>
        </pc:spChg>
        <pc:spChg chg="mod">
          <ac:chgData name="john chenault" userId="9b4e2eeea9771e7c" providerId="LiveId" clId="{509E4B2C-C678-473D-8F00-DEEEDF41A1D8}" dt="2022-11-07T01:00:14.273" v="7105" actId="403"/>
          <ac:spMkLst>
            <pc:docMk/>
            <pc:sldMk cId="567012171" sldId="370"/>
            <ac:spMk id="3" creationId="{37FE0715-A71E-1F63-EA92-2C4AE1D2E486}"/>
          </ac:spMkLst>
        </pc:spChg>
      </pc:sldChg>
      <pc:sldChg chg="modSp new mod">
        <pc:chgData name="john chenault" userId="9b4e2eeea9771e7c" providerId="LiveId" clId="{509E4B2C-C678-473D-8F00-DEEEDF41A1D8}" dt="2022-11-07T01:38:44.151" v="10649" actId="20577"/>
        <pc:sldMkLst>
          <pc:docMk/>
          <pc:sldMk cId="3836216293" sldId="371"/>
        </pc:sldMkLst>
        <pc:spChg chg="mod">
          <ac:chgData name="john chenault" userId="9b4e2eeea9771e7c" providerId="LiveId" clId="{509E4B2C-C678-473D-8F00-DEEEDF41A1D8}" dt="2022-11-07T01:05:52.395" v="7286" actId="20577"/>
          <ac:spMkLst>
            <pc:docMk/>
            <pc:sldMk cId="3836216293" sldId="371"/>
            <ac:spMk id="2" creationId="{1B742282-A220-8597-0342-BBC4CFAF7BB0}"/>
          </ac:spMkLst>
        </pc:spChg>
        <pc:spChg chg="mod">
          <ac:chgData name="john chenault" userId="9b4e2eeea9771e7c" providerId="LiveId" clId="{509E4B2C-C678-473D-8F00-DEEEDF41A1D8}" dt="2022-11-07T01:38:44.151" v="10649" actId="20577"/>
          <ac:spMkLst>
            <pc:docMk/>
            <pc:sldMk cId="3836216293" sldId="371"/>
            <ac:spMk id="3" creationId="{4F526776-AFB1-F1E4-B086-8A8613DB7DB5}"/>
          </ac:spMkLst>
        </pc:spChg>
      </pc:sldChg>
      <pc:sldChg chg="add del">
        <pc:chgData name="john chenault" userId="9b4e2eeea9771e7c" providerId="LiveId" clId="{509E4B2C-C678-473D-8F00-DEEEDF41A1D8}" dt="2022-11-07T01:00:37.381" v="7107" actId="47"/>
        <pc:sldMkLst>
          <pc:docMk/>
          <pc:sldMk cId="3964390866" sldId="371"/>
        </pc:sldMkLst>
      </pc:sldChg>
      <pc:sldChg chg="addSp delSp modSp new mod modAnim">
        <pc:chgData name="john chenault" userId="9b4e2eeea9771e7c" providerId="LiveId" clId="{509E4B2C-C678-473D-8F00-DEEEDF41A1D8}" dt="2023-01-02T01:12:30.782" v="14473" actId="1076"/>
        <pc:sldMkLst>
          <pc:docMk/>
          <pc:sldMk cId="1605442" sldId="372"/>
        </pc:sldMkLst>
        <pc:spChg chg="mod">
          <ac:chgData name="john chenault" userId="9b4e2eeea9771e7c" providerId="LiveId" clId="{509E4B2C-C678-473D-8F00-DEEEDF41A1D8}" dt="2022-11-07T01:04:57.280" v="7190" actId="20577"/>
          <ac:spMkLst>
            <pc:docMk/>
            <pc:sldMk cId="1605442" sldId="372"/>
            <ac:spMk id="2" creationId="{3BB60F5C-9357-B4F9-0FFD-52F5E287B074}"/>
          </ac:spMkLst>
        </pc:spChg>
        <pc:spChg chg="del">
          <ac:chgData name="john chenault" userId="9b4e2eeea9771e7c" providerId="LiveId" clId="{509E4B2C-C678-473D-8F00-DEEEDF41A1D8}" dt="2022-11-07T01:36:41.587" v="10637" actId="22"/>
          <ac:spMkLst>
            <pc:docMk/>
            <pc:sldMk cId="1605442" sldId="372"/>
            <ac:spMk id="3" creationId="{085F04D6-D579-1388-523B-E33CCB9D298C}"/>
          </ac:spMkLst>
        </pc:spChg>
        <pc:spChg chg="add mod">
          <ac:chgData name="john chenault" userId="9b4e2eeea9771e7c" providerId="LiveId" clId="{509E4B2C-C678-473D-8F00-DEEEDF41A1D8}" dt="2022-12-29T19:29:54.795" v="14377" actId="1076"/>
          <ac:spMkLst>
            <pc:docMk/>
            <pc:sldMk cId="1605442" sldId="372"/>
            <ac:spMk id="5" creationId="{64CD78EE-445A-BB44-0AA3-1EEFFC593801}"/>
          </ac:spMkLst>
        </pc:spChg>
        <pc:spChg chg="add mod">
          <ac:chgData name="john chenault" userId="9b4e2eeea9771e7c" providerId="LiveId" clId="{509E4B2C-C678-473D-8F00-DEEEDF41A1D8}" dt="2022-12-29T19:30:50.655" v="14424" actId="207"/>
          <ac:spMkLst>
            <pc:docMk/>
            <pc:sldMk cId="1605442" sldId="372"/>
            <ac:spMk id="7" creationId="{4E669F4A-81B5-3943-8B07-9DBBDCD4CBE4}"/>
          </ac:spMkLst>
        </pc:spChg>
        <pc:graphicFrameChg chg="add del mod">
          <ac:chgData name="john chenault" userId="9b4e2eeea9771e7c" providerId="LiveId" clId="{509E4B2C-C678-473D-8F00-DEEEDF41A1D8}" dt="2022-11-07T01:33:32.898" v="10636" actId="478"/>
          <ac:graphicFrameMkLst>
            <pc:docMk/>
            <pc:sldMk cId="1605442" sldId="372"/>
            <ac:graphicFrameMk id="4" creationId="{34879EE3-7735-E474-7A8B-8F3FB1F3335F}"/>
          </ac:graphicFrameMkLst>
        </pc:graphicFrameChg>
        <pc:picChg chg="add mod ord">
          <ac:chgData name="john chenault" userId="9b4e2eeea9771e7c" providerId="LiveId" clId="{509E4B2C-C678-473D-8F00-DEEEDF41A1D8}" dt="2023-01-02T01:12:30.782" v="14473" actId="1076"/>
          <ac:picMkLst>
            <pc:docMk/>
            <pc:sldMk cId="1605442" sldId="372"/>
            <ac:picMk id="6" creationId="{63D9FDA9-5D05-FE2A-44E3-50B4D2CE5C69}"/>
          </ac:picMkLst>
        </pc:picChg>
        <pc:picChg chg="add del mod ord">
          <ac:chgData name="john chenault" userId="9b4e2eeea9771e7c" providerId="LiveId" clId="{509E4B2C-C678-473D-8F00-DEEEDF41A1D8}" dt="2022-12-29T03:43:35.746" v="14339" actId="478"/>
          <ac:picMkLst>
            <pc:docMk/>
            <pc:sldMk cId="1605442" sldId="372"/>
            <ac:picMk id="6" creationId="{98E371F6-EC4C-B516-C7C0-3C5F1B59003F}"/>
          </ac:picMkLst>
        </pc:picChg>
        <pc:picChg chg="add del mod">
          <ac:chgData name="john chenault" userId="9b4e2eeea9771e7c" providerId="LiveId" clId="{509E4B2C-C678-473D-8F00-DEEEDF41A1D8}" dt="2023-01-02T01:12:05.635" v="14470" actId="478"/>
          <ac:picMkLst>
            <pc:docMk/>
            <pc:sldMk cId="1605442" sldId="372"/>
            <ac:picMk id="9" creationId="{F91DF95F-D8B2-0AC6-60BE-A1937F5FEF01}"/>
          </ac:picMkLst>
        </pc:picChg>
        <pc:cxnChg chg="add mod ord">
          <ac:chgData name="john chenault" userId="9b4e2eeea9771e7c" providerId="LiveId" clId="{509E4B2C-C678-473D-8F00-DEEEDF41A1D8}" dt="2022-12-29T03:44:25.654" v="14345" actId="166"/>
          <ac:cxnSpMkLst>
            <pc:docMk/>
            <pc:sldMk cId="1605442" sldId="372"/>
            <ac:cxnSpMk id="4" creationId="{56C7A9B3-19B0-76D8-7FFE-71BA85BCFE54}"/>
          </ac:cxnSpMkLst>
        </pc:cxnChg>
      </pc:sldChg>
      <pc:sldChg chg="modSp new mod">
        <pc:chgData name="john chenault" userId="9b4e2eeea9771e7c" providerId="LiveId" clId="{509E4B2C-C678-473D-8F00-DEEEDF41A1D8}" dt="2022-11-22T21:01:03.055" v="13366" actId="33524"/>
        <pc:sldMkLst>
          <pc:docMk/>
          <pc:sldMk cId="3506393892" sldId="373"/>
        </pc:sldMkLst>
        <pc:spChg chg="mod">
          <ac:chgData name="john chenault" userId="9b4e2eeea9771e7c" providerId="LiveId" clId="{509E4B2C-C678-473D-8F00-DEEEDF41A1D8}" dt="2022-11-07T01:10:33.519" v="7479" actId="20577"/>
          <ac:spMkLst>
            <pc:docMk/>
            <pc:sldMk cId="3506393892" sldId="373"/>
            <ac:spMk id="2" creationId="{ACA63523-D343-78A3-EFB4-DFFEE109748C}"/>
          </ac:spMkLst>
        </pc:spChg>
        <pc:spChg chg="mod">
          <ac:chgData name="john chenault" userId="9b4e2eeea9771e7c" providerId="LiveId" clId="{509E4B2C-C678-473D-8F00-DEEEDF41A1D8}" dt="2022-11-22T21:01:03.055" v="13366" actId="33524"/>
          <ac:spMkLst>
            <pc:docMk/>
            <pc:sldMk cId="3506393892" sldId="373"/>
            <ac:spMk id="3" creationId="{5C77562F-CA2F-FD33-ECFE-04C70DF350B4}"/>
          </ac:spMkLst>
        </pc:spChg>
      </pc:sldChg>
      <pc:sldChg chg="modSp new mod">
        <pc:chgData name="john chenault" userId="9b4e2eeea9771e7c" providerId="LiveId" clId="{509E4B2C-C678-473D-8F00-DEEEDF41A1D8}" dt="2022-11-22T21:01:36.536" v="13419" actId="20577"/>
        <pc:sldMkLst>
          <pc:docMk/>
          <pc:sldMk cId="1956651503" sldId="374"/>
        </pc:sldMkLst>
        <pc:spChg chg="mod">
          <ac:chgData name="john chenault" userId="9b4e2eeea9771e7c" providerId="LiveId" clId="{509E4B2C-C678-473D-8F00-DEEEDF41A1D8}" dt="2022-11-07T01:14:47.144" v="8333" actId="20577"/>
          <ac:spMkLst>
            <pc:docMk/>
            <pc:sldMk cId="1956651503" sldId="374"/>
            <ac:spMk id="2" creationId="{27E15712-ED01-5961-AB2D-2A4A17B2A6DA}"/>
          </ac:spMkLst>
        </pc:spChg>
        <pc:spChg chg="mod">
          <ac:chgData name="john chenault" userId="9b4e2eeea9771e7c" providerId="LiveId" clId="{509E4B2C-C678-473D-8F00-DEEEDF41A1D8}" dt="2022-11-22T21:01:36.536" v="13419" actId="20577"/>
          <ac:spMkLst>
            <pc:docMk/>
            <pc:sldMk cId="1956651503" sldId="374"/>
            <ac:spMk id="3" creationId="{9582F1F6-3FBC-7CCA-71A8-46F1AFAD966E}"/>
          </ac:spMkLst>
        </pc:spChg>
      </pc:sldChg>
      <pc:sldChg chg="modSp new mod">
        <pc:chgData name="john chenault" userId="9b4e2eeea9771e7c" providerId="LiveId" clId="{509E4B2C-C678-473D-8F00-DEEEDF41A1D8}" dt="2022-11-22T21:02:51.964" v="13440" actId="20577"/>
        <pc:sldMkLst>
          <pc:docMk/>
          <pc:sldMk cId="1041186296" sldId="375"/>
        </pc:sldMkLst>
        <pc:spChg chg="mod">
          <ac:chgData name="john chenault" userId="9b4e2eeea9771e7c" providerId="LiveId" clId="{509E4B2C-C678-473D-8F00-DEEEDF41A1D8}" dt="2022-11-07T01:18:11.658" v="8991" actId="20577"/>
          <ac:spMkLst>
            <pc:docMk/>
            <pc:sldMk cId="1041186296" sldId="375"/>
            <ac:spMk id="2" creationId="{3C62B209-56A6-17C0-08CC-C73DD83B24F3}"/>
          </ac:spMkLst>
        </pc:spChg>
        <pc:spChg chg="mod">
          <ac:chgData name="john chenault" userId="9b4e2eeea9771e7c" providerId="LiveId" clId="{509E4B2C-C678-473D-8F00-DEEEDF41A1D8}" dt="2022-11-22T21:02:51.964" v="13440" actId="20577"/>
          <ac:spMkLst>
            <pc:docMk/>
            <pc:sldMk cId="1041186296" sldId="375"/>
            <ac:spMk id="3" creationId="{3FD374C7-B426-B146-045E-31529492BBA2}"/>
          </ac:spMkLst>
        </pc:spChg>
      </pc:sldChg>
      <pc:sldChg chg="modSp new mod">
        <pc:chgData name="john chenault" userId="9b4e2eeea9771e7c" providerId="LiveId" clId="{509E4B2C-C678-473D-8F00-DEEEDF41A1D8}" dt="2022-11-07T01:26:46.488" v="10610" actId="20577"/>
        <pc:sldMkLst>
          <pc:docMk/>
          <pc:sldMk cId="3929922124" sldId="376"/>
        </pc:sldMkLst>
        <pc:spChg chg="mod">
          <ac:chgData name="john chenault" userId="9b4e2eeea9771e7c" providerId="LiveId" clId="{509E4B2C-C678-473D-8F00-DEEEDF41A1D8}" dt="2022-11-07T01:23:35.239" v="9933" actId="20577"/>
          <ac:spMkLst>
            <pc:docMk/>
            <pc:sldMk cId="3929922124" sldId="376"/>
            <ac:spMk id="2" creationId="{C5E6704F-2338-D05A-C966-E003A8C256BA}"/>
          </ac:spMkLst>
        </pc:spChg>
        <pc:spChg chg="mod">
          <ac:chgData name="john chenault" userId="9b4e2eeea9771e7c" providerId="LiveId" clId="{509E4B2C-C678-473D-8F00-DEEEDF41A1D8}" dt="2022-11-07T01:26:46.488" v="10610" actId="20577"/>
          <ac:spMkLst>
            <pc:docMk/>
            <pc:sldMk cId="3929922124" sldId="376"/>
            <ac:spMk id="3" creationId="{09F406A2-FAED-EFF1-3394-5B17E0EB8872}"/>
          </ac:spMkLst>
        </pc:spChg>
      </pc:sldChg>
      <pc:sldChg chg="modSp new mod">
        <pc:chgData name="john chenault" userId="9b4e2eeea9771e7c" providerId="LiveId" clId="{509E4B2C-C678-473D-8F00-DEEEDF41A1D8}" dt="2022-11-22T21:06:41.545" v="13836" actId="20577"/>
        <pc:sldMkLst>
          <pc:docMk/>
          <pc:sldMk cId="1763839553" sldId="377"/>
        </pc:sldMkLst>
        <pc:spChg chg="mod">
          <ac:chgData name="john chenault" userId="9b4e2eeea9771e7c" providerId="LiveId" clId="{509E4B2C-C678-473D-8F00-DEEEDF41A1D8}" dt="2022-11-07T01:39:03.553" v="10655" actId="20577"/>
          <ac:spMkLst>
            <pc:docMk/>
            <pc:sldMk cId="1763839553" sldId="377"/>
            <ac:spMk id="2" creationId="{AC397116-80BD-D70E-9DFC-28CF79BE9E89}"/>
          </ac:spMkLst>
        </pc:spChg>
        <pc:spChg chg="mod">
          <ac:chgData name="john chenault" userId="9b4e2eeea9771e7c" providerId="LiveId" clId="{509E4B2C-C678-473D-8F00-DEEEDF41A1D8}" dt="2022-11-22T21:06:41.545" v="13836" actId="20577"/>
          <ac:spMkLst>
            <pc:docMk/>
            <pc:sldMk cId="1763839553" sldId="377"/>
            <ac:spMk id="3" creationId="{CAFEDB72-3C2E-7841-8F5C-5BDF471600BD}"/>
          </ac:spMkLst>
        </pc:spChg>
      </pc:sldChg>
      <pc:sldChg chg="modSp new mod">
        <pc:chgData name="john chenault" userId="9b4e2eeea9771e7c" providerId="LiveId" clId="{509E4B2C-C678-473D-8F00-DEEEDF41A1D8}" dt="2022-12-29T19:42:45.312" v="14468" actId="20577"/>
        <pc:sldMkLst>
          <pc:docMk/>
          <pc:sldMk cId="186709169" sldId="378"/>
        </pc:sldMkLst>
        <pc:spChg chg="mod">
          <ac:chgData name="john chenault" userId="9b4e2eeea9771e7c" providerId="LiveId" clId="{509E4B2C-C678-473D-8F00-DEEEDF41A1D8}" dt="2022-11-08T15:10:52.924" v="11359" actId="20577"/>
          <ac:spMkLst>
            <pc:docMk/>
            <pc:sldMk cId="186709169" sldId="378"/>
            <ac:spMk id="2" creationId="{C375DD1A-A78E-0BAB-2D80-53AFD58632D1}"/>
          </ac:spMkLst>
        </pc:spChg>
        <pc:spChg chg="mod">
          <ac:chgData name="john chenault" userId="9b4e2eeea9771e7c" providerId="LiveId" clId="{509E4B2C-C678-473D-8F00-DEEEDF41A1D8}" dt="2022-12-29T19:42:45.312" v="14468" actId="20577"/>
          <ac:spMkLst>
            <pc:docMk/>
            <pc:sldMk cId="186709169" sldId="378"/>
            <ac:spMk id="3" creationId="{6C23CB66-3492-540E-8FBA-6E98196FE3D9}"/>
          </ac:spMkLst>
        </pc:spChg>
      </pc:sldChg>
      <pc:sldChg chg="modSp new del mod">
        <pc:chgData name="john chenault" userId="9b4e2eeea9771e7c" providerId="LiveId" clId="{509E4B2C-C678-473D-8F00-DEEEDF41A1D8}" dt="2022-11-08T15:27:47.784" v="12832" actId="47"/>
        <pc:sldMkLst>
          <pc:docMk/>
          <pc:sldMk cId="2612948552" sldId="379"/>
        </pc:sldMkLst>
        <pc:spChg chg="mod">
          <ac:chgData name="john chenault" userId="9b4e2eeea9771e7c" providerId="LiveId" clId="{509E4B2C-C678-473D-8F00-DEEEDF41A1D8}" dt="2022-11-08T15:19:20.572" v="12436" actId="20577"/>
          <ac:spMkLst>
            <pc:docMk/>
            <pc:sldMk cId="2612948552" sldId="379"/>
            <ac:spMk id="2" creationId="{A9ADDABB-EB6B-39F2-F7F7-F2AC6D4E67D1}"/>
          </ac:spMkLst>
        </pc:spChg>
        <pc:spChg chg="mod">
          <ac:chgData name="john chenault" userId="9b4e2eeea9771e7c" providerId="LiveId" clId="{509E4B2C-C678-473D-8F00-DEEEDF41A1D8}" dt="2022-11-08T15:18:39.960" v="12421" actId="20577"/>
          <ac:spMkLst>
            <pc:docMk/>
            <pc:sldMk cId="2612948552" sldId="379"/>
            <ac:spMk id="3" creationId="{6E58DE47-669D-34E3-2CAF-693A69D3452B}"/>
          </ac:spMkLst>
        </pc:spChg>
      </pc:sldChg>
      <pc:sldChg chg="modSp new mod modAnim">
        <pc:chgData name="john chenault" userId="9b4e2eeea9771e7c" providerId="LiveId" clId="{509E4B2C-C678-473D-8F00-DEEEDF41A1D8}" dt="2022-12-29T19:44:27.622" v="14469"/>
        <pc:sldMkLst>
          <pc:docMk/>
          <pc:sldMk cId="2320650030" sldId="380"/>
        </pc:sldMkLst>
        <pc:spChg chg="mod">
          <ac:chgData name="john chenault" userId="9b4e2eeea9771e7c" providerId="LiveId" clId="{509E4B2C-C678-473D-8F00-DEEEDF41A1D8}" dt="2022-11-08T15:19:27.563" v="12448" actId="20577"/>
          <ac:spMkLst>
            <pc:docMk/>
            <pc:sldMk cId="2320650030" sldId="380"/>
            <ac:spMk id="2" creationId="{ACE9DEDD-A370-7903-C89F-4B806FD86C42}"/>
          </ac:spMkLst>
        </pc:spChg>
        <pc:spChg chg="mod">
          <ac:chgData name="john chenault" userId="9b4e2eeea9771e7c" providerId="LiveId" clId="{509E4B2C-C678-473D-8F00-DEEEDF41A1D8}" dt="2022-11-08T15:23:53.915" v="12823" actId="20577"/>
          <ac:spMkLst>
            <pc:docMk/>
            <pc:sldMk cId="2320650030" sldId="380"/>
            <ac:spMk id="3" creationId="{F2E4CAA9-F42C-67D5-98C0-DDA9AB44F8F2}"/>
          </ac:spMkLst>
        </pc:spChg>
      </pc:sldChg>
      <pc:sldChg chg="new del">
        <pc:chgData name="john chenault" userId="9b4e2eeea9771e7c" providerId="LiveId" clId="{509E4B2C-C678-473D-8F00-DEEEDF41A1D8}" dt="2022-11-08T15:16:18.033" v="12008" actId="47"/>
        <pc:sldMkLst>
          <pc:docMk/>
          <pc:sldMk cId="3246751593" sldId="380"/>
        </pc:sldMkLst>
      </pc:sldChg>
      <pc:sldChg chg="add">
        <pc:chgData name="john chenault" userId="9b4e2eeea9771e7c" providerId="LiveId" clId="{509E4B2C-C678-473D-8F00-DEEEDF41A1D8}" dt="2022-11-08T15:27:37.673" v="12831"/>
        <pc:sldMkLst>
          <pc:docMk/>
          <pc:sldMk cId="623747168" sldId="381"/>
        </pc:sldMkLst>
      </pc:sldChg>
      <pc:sldChg chg="add del">
        <pc:chgData name="john chenault" userId="9b4e2eeea9771e7c" providerId="LiveId" clId="{509E4B2C-C678-473D-8F00-DEEEDF41A1D8}" dt="2022-11-08T15:44:53.560" v="12930"/>
        <pc:sldMkLst>
          <pc:docMk/>
          <pc:sldMk cId="2521888412" sldId="382"/>
        </pc:sldMkLst>
      </pc:sldChg>
      <pc:sldChg chg="addSp modSp add del mod">
        <pc:chgData name="john chenault" userId="9b4e2eeea9771e7c" providerId="LiveId" clId="{509E4B2C-C678-473D-8F00-DEEEDF41A1D8}" dt="2022-11-08T15:53:29.404" v="13071" actId="47"/>
        <pc:sldMkLst>
          <pc:docMk/>
          <pc:sldMk cId="3481767249" sldId="382"/>
        </pc:sldMkLst>
        <pc:spChg chg="add mod">
          <ac:chgData name="john chenault" userId="9b4e2eeea9771e7c" providerId="LiveId" clId="{509E4B2C-C678-473D-8F00-DEEEDF41A1D8}" dt="2022-11-08T15:49:22.063" v="13053" actId="1076"/>
          <ac:spMkLst>
            <pc:docMk/>
            <pc:sldMk cId="3481767249" sldId="382"/>
            <ac:spMk id="4" creationId="{3BAC718C-0C60-4746-3A8E-5542E8FB6655}"/>
          </ac:spMkLst>
        </pc:spChg>
      </pc:sldChg>
      <pc:sldChg chg="addSp modSp add del mod">
        <pc:chgData name="john chenault" userId="9b4e2eeea9771e7c" providerId="LiveId" clId="{509E4B2C-C678-473D-8F00-DEEEDF41A1D8}" dt="2022-11-08T15:53:45.781" v="13073" actId="47"/>
        <pc:sldMkLst>
          <pc:docMk/>
          <pc:sldMk cId="2961282496" sldId="383"/>
        </pc:sldMkLst>
        <pc:spChg chg="add mod">
          <ac:chgData name="john chenault" userId="9b4e2eeea9771e7c" providerId="LiveId" clId="{509E4B2C-C678-473D-8F00-DEEEDF41A1D8}" dt="2022-11-08T15:49:31.620" v="13055" actId="1076"/>
          <ac:spMkLst>
            <pc:docMk/>
            <pc:sldMk cId="2961282496" sldId="383"/>
            <ac:spMk id="4" creationId="{7FA0A420-181E-6145-86DC-681EDC5A265B}"/>
          </ac:spMkLst>
        </pc:spChg>
      </pc:sldChg>
      <pc:sldChg chg="addSp modSp add del mod">
        <pc:chgData name="john chenault" userId="9b4e2eeea9771e7c" providerId="LiveId" clId="{509E4B2C-C678-473D-8F00-DEEEDF41A1D8}" dt="2022-11-08T15:53:56.859" v="13075" actId="47"/>
        <pc:sldMkLst>
          <pc:docMk/>
          <pc:sldMk cId="2730660199" sldId="384"/>
        </pc:sldMkLst>
        <pc:spChg chg="add mod">
          <ac:chgData name="john chenault" userId="9b4e2eeea9771e7c" providerId="LiveId" clId="{509E4B2C-C678-473D-8F00-DEEEDF41A1D8}" dt="2022-11-08T15:49:44.678" v="13058" actId="14100"/>
          <ac:spMkLst>
            <pc:docMk/>
            <pc:sldMk cId="2730660199" sldId="384"/>
            <ac:spMk id="4" creationId="{18E71872-284B-18DA-EA21-ED2976720A3F}"/>
          </ac:spMkLst>
        </pc:spChg>
      </pc:sldChg>
      <pc:sldChg chg="addSp modSp add del mod">
        <pc:chgData name="john chenault" userId="9b4e2eeea9771e7c" providerId="LiveId" clId="{509E4B2C-C678-473D-8F00-DEEEDF41A1D8}" dt="2022-11-08T15:54:22.427" v="13077" actId="47"/>
        <pc:sldMkLst>
          <pc:docMk/>
          <pc:sldMk cId="3766346260" sldId="385"/>
        </pc:sldMkLst>
        <pc:spChg chg="add mod">
          <ac:chgData name="john chenault" userId="9b4e2eeea9771e7c" providerId="LiveId" clId="{509E4B2C-C678-473D-8F00-DEEEDF41A1D8}" dt="2022-11-08T15:50:04.493" v="13062" actId="1076"/>
          <ac:spMkLst>
            <pc:docMk/>
            <pc:sldMk cId="3766346260" sldId="385"/>
            <ac:spMk id="4" creationId="{6932DE55-21C3-FF81-7644-A6BA7EF4F106}"/>
          </ac:spMkLst>
        </pc:spChg>
      </pc:sldChg>
      <pc:sldChg chg="addSp modSp add del mod">
        <pc:chgData name="john chenault" userId="9b4e2eeea9771e7c" providerId="LiveId" clId="{509E4B2C-C678-473D-8F00-DEEEDF41A1D8}" dt="2022-11-08T15:55:12.010" v="13081" actId="47"/>
        <pc:sldMkLst>
          <pc:docMk/>
          <pc:sldMk cId="864894278" sldId="386"/>
        </pc:sldMkLst>
        <pc:spChg chg="add mod">
          <ac:chgData name="john chenault" userId="9b4e2eeea9771e7c" providerId="LiveId" clId="{509E4B2C-C678-473D-8F00-DEEEDF41A1D8}" dt="2022-11-08T15:50:15.062" v="13064" actId="1076"/>
          <ac:spMkLst>
            <pc:docMk/>
            <pc:sldMk cId="864894278" sldId="386"/>
            <ac:spMk id="4" creationId="{BCBEB486-C32F-847A-8625-263E30DFEB4A}"/>
          </ac:spMkLst>
        </pc:spChg>
      </pc:sldChg>
      <pc:sldChg chg="addSp modSp add del mod">
        <pc:chgData name="john chenault" userId="9b4e2eeea9771e7c" providerId="LiveId" clId="{509E4B2C-C678-473D-8F00-DEEEDF41A1D8}" dt="2022-11-08T15:55:21.768" v="13083" actId="47"/>
        <pc:sldMkLst>
          <pc:docMk/>
          <pc:sldMk cId="3374610006" sldId="387"/>
        </pc:sldMkLst>
        <pc:spChg chg="add mod">
          <ac:chgData name="john chenault" userId="9b4e2eeea9771e7c" providerId="LiveId" clId="{509E4B2C-C678-473D-8F00-DEEEDF41A1D8}" dt="2022-11-08T15:50:29.828" v="13067" actId="14100"/>
          <ac:spMkLst>
            <pc:docMk/>
            <pc:sldMk cId="3374610006" sldId="387"/>
            <ac:spMk id="4" creationId="{579852FE-59AB-8691-6935-24964A68026A}"/>
          </ac:spMkLst>
        </pc:spChg>
      </pc:sldChg>
      <pc:sldChg chg="addSp modSp add del mod">
        <pc:chgData name="john chenault" userId="9b4e2eeea9771e7c" providerId="LiveId" clId="{509E4B2C-C678-473D-8F00-DEEEDF41A1D8}" dt="2022-11-08T15:55:29.304" v="13085" actId="47"/>
        <pc:sldMkLst>
          <pc:docMk/>
          <pc:sldMk cId="601379695" sldId="388"/>
        </pc:sldMkLst>
        <pc:spChg chg="add mod">
          <ac:chgData name="john chenault" userId="9b4e2eeea9771e7c" providerId="LiveId" clId="{509E4B2C-C678-473D-8F00-DEEEDF41A1D8}" dt="2022-11-08T15:50:38.055" v="13069" actId="1076"/>
          <ac:spMkLst>
            <pc:docMk/>
            <pc:sldMk cId="601379695" sldId="388"/>
            <ac:spMk id="4" creationId="{057F26E7-1301-4B02-FD0F-C4415B93D8FF}"/>
          </ac:spMkLst>
        </pc:spChg>
      </pc:sldChg>
      <pc:sldChg chg="modSp new mod">
        <pc:chgData name="john chenault" userId="9b4e2eeea9771e7c" providerId="LiveId" clId="{509E4B2C-C678-473D-8F00-DEEEDF41A1D8}" dt="2022-11-22T21:16:09.901" v="14156" actId="20577"/>
        <pc:sldMkLst>
          <pc:docMk/>
          <pc:sldMk cId="2138152866" sldId="389"/>
        </pc:sldMkLst>
        <pc:spChg chg="mod">
          <ac:chgData name="john chenault" userId="9b4e2eeea9771e7c" providerId="LiveId" clId="{509E4B2C-C678-473D-8F00-DEEEDF41A1D8}" dt="2022-11-08T15:47:45.584" v="12959" actId="20577"/>
          <ac:spMkLst>
            <pc:docMk/>
            <pc:sldMk cId="2138152866" sldId="389"/>
            <ac:spMk id="2" creationId="{6867BF80-819D-AE7E-1687-773818EDE141}"/>
          </ac:spMkLst>
        </pc:spChg>
        <pc:spChg chg="mod">
          <ac:chgData name="john chenault" userId="9b4e2eeea9771e7c" providerId="LiveId" clId="{509E4B2C-C678-473D-8F00-DEEEDF41A1D8}" dt="2022-11-22T21:16:09.901" v="14156" actId="20577"/>
          <ac:spMkLst>
            <pc:docMk/>
            <pc:sldMk cId="2138152866" sldId="389"/>
            <ac:spMk id="3" creationId="{19E6CC23-DAA8-7F69-D512-37A842456273}"/>
          </ac:spMkLst>
        </pc:spChg>
      </pc:sldChg>
      <pc:sldChg chg="modSp add mod">
        <pc:chgData name="john chenault" userId="9b4e2eeea9771e7c" providerId="LiveId" clId="{509E4B2C-C678-473D-8F00-DEEEDF41A1D8}" dt="2022-11-08T15:55:51.091" v="13086" actId="1076"/>
        <pc:sldMkLst>
          <pc:docMk/>
          <pc:sldMk cId="1760716009" sldId="390"/>
        </pc:sldMkLst>
        <pc:spChg chg="mod">
          <ac:chgData name="john chenault" userId="9b4e2eeea9771e7c" providerId="LiveId" clId="{509E4B2C-C678-473D-8F00-DEEEDF41A1D8}" dt="2022-11-08T15:55:51.091" v="13086" actId="1076"/>
          <ac:spMkLst>
            <pc:docMk/>
            <pc:sldMk cId="1760716009" sldId="390"/>
            <ac:spMk id="4" creationId="{3981C120-1CFE-C827-719F-E4BFE2D012E7}"/>
          </ac:spMkLst>
        </pc:spChg>
      </pc:sldChg>
      <pc:sldChg chg="modSp add mod">
        <pc:chgData name="john chenault" userId="9b4e2eeea9771e7c" providerId="LiveId" clId="{509E4B2C-C678-473D-8F00-DEEEDF41A1D8}" dt="2022-11-08T15:55:59.959" v="13087" actId="1076"/>
        <pc:sldMkLst>
          <pc:docMk/>
          <pc:sldMk cId="4200053795" sldId="391"/>
        </pc:sldMkLst>
        <pc:spChg chg="mod">
          <ac:chgData name="john chenault" userId="9b4e2eeea9771e7c" providerId="LiveId" clId="{509E4B2C-C678-473D-8F00-DEEEDF41A1D8}" dt="2022-11-08T15:55:59.959" v="13087" actId="1076"/>
          <ac:spMkLst>
            <pc:docMk/>
            <pc:sldMk cId="4200053795" sldId="391"/>
            <ac:spMk id="4" creationId="{3981C120-1CFE-C827-719F-E4BFE2D012E7}"/>
          </ac:spMkLst>
        </pc:spChg>
      </pc:sldChg>
      <pc:sldChg chg="modSp add mod">
        <pc:chgData name="john chenault" userId="9b4e2eeea9771e7c" providerId="LiveId" clId="{509E4B2C-C678-473D-8F00-DEEEDF41A1D8}" dt="2022-11-08T15:56:10.958" v="13089" actId="14100"/>
        <pc:sldMkLst>
          <pc:docMk/>
          <pc:sldMk cId="3525607471" sldId="392"/>
        </pc:sldMkLst>
        <pc:spChg chg="mod">
          <ac:chgData name="john chenault" userId="9b4e2eeea9771e7c" providerId="LiveId" clId="{509E4B2C-C678-473D-8F00-DEEEDF41A1D8}" dt="2022-11-08T15:56:10.958" v="13089" actId="14100"/>
          <ac:spMkLst>
            <pc:docMk/>
            <pc:sldMk cId="3525607471" sldId="392"/>
            <ac:spMk id="4" creationId="{3981C120-1CFE-C827-719F-E4BFE2D012E7}"/>
          </ac:spMkLst>
        </pc:spChg>
      </pc:sldChg>
      <pc:sldChg chg="add del">
        <pc:chgData name="john chenault" userId="9b4e2eeea9771e7c" providerId="LiveId" clId="{509E4B2C-C678-473D-8F00-DEEEDF41A1D8}" dt="2022-11-08T15:54:51.658" v="13079" actId="47"/>
        <pc:sldMkLst>
          <pc:docMk/>
          <pc:sldMk cId="2842290401" sldId="393"/>
        </pc:sldMkLst>
      </pc:sldChg>
      <pc:sldChg chg="modSp add mod">
        <pc:chgData name="john chenault" userId="9b4e2eeea9771e7c" providerId="LiveId" clId="{509E4B2C-C678-473D-8F00-DEEEDF41A1D8}" dt="2022-11-08T15:56:20.431" v="13091" actId="14100"/>
        <pc:sldMkLst>
          <pc:docMk/>
          <pc:sldMk cId="988950739" sldId="394"/>
        </pc:sldMkLst>
        <pc:spChg chg="mod">
          <ac:chgData name="john chenault" userId="9b4e2eeea9771e7c" providerId="LiveId" clId="{509E4B2C-C678-473D-8F00-DEEEDF41A1D8}" dt="2022-11-08T15:56:20.431" v="13091" actId="14100"/>
          <ac:spMkLst>
            <pc:docMk/>
            <pc:sldMk cId="988950739" sldId="394"/>
            <ac:spMk id="4" creationId="{3981C120-1CFE-C827-719F-E4BFE2D012E7}"/>
          </ac:spMkLst>
        </pc:spChg>
      </pc:sldChg>
      <pc:sldChg chg="modSp add mod">
        <pc:chgData name="john chenault" userId="9b4e2eeea9771e7c" providerId="LiveId" clId="{509E4B2C-C678-473D-8F00-DEEEDF41A1D8}" dt="2022-11-08T15:56:35.851" v="13097" actId="14100"/>
        <pc:sldMkLst>
          <pc:docMk/>
          <pc:sldMk cId="697461993" sldId="395"/>
        </pc:sldMkLst>
        <pc:spChg chg="mod">
          <ac:chgData name="john chenault" userId="9b4e2eeea9771e7c" providerId="LiveId" clId="{509E4B2C-C678-473D-8F00-DEEEDF41A1D8}" dt="2022-11-08T15:56:35.851" v="13097" actId="14100"/>
          <ac:spMkLst>
            <pc:docMk/>
            <pc:sldMk cId="697461993" sldId="395"/>
            <ac:spMk id="4" creationId="{3981C120-1CFE-C827-719F-E4BFE2D012E7}"/>
          </ac:spMkLst>
        </pc:spChg>
      </pc:sldChg>
      <pc:sldChg chg="modSp add mod">
        <pc:chgData name="john chenault" userId="9b4e2eeea9771e7c" providerId="LiveId" clId="{509E4B2C-C678-473D-8F00-DEEEDF41A1D8}" dt="2022-11-08T15:56:46.719" v="13099" actId="14100"/>
        <pc:sldMkLst>
          <pc:docMk/>
          <pc:sldMk cId="2475031078" sldId="396"/>
        </pc:sldMkLst>
        <pc:spChg chg="mod">
          <ac:chgData name="john chenault" userId="9b4e2eeea9771e7c" providerId="LiveId" clId="{509E4B2C-C678-473D-8F00-DEEEDF41A1D8}" dt="2022-11-08T15:56:46.719" v="13099" actId="14100"/>
          <ac:spMkLst>
            <pc:docMk/>
            <pc:sldMk cId="2475031078" sldId="396"/>
            <ac:spMk id="4" creationId="{3981C120-1CFE-C827-719F-E4BFE2D012E7}"/>
          </ac:spMkLst>
        </pc:spChg>
      </pc:sldChg>
      <pc:sldChg chg="modSp add mod">
        <pc:chgData name="john chenault" userId="9b4e2eeea9771e7c" providerId="LiveId" clId="{509E4B2C-C678-473D-8F00-DEEEDF41A1D8}" dt="2022-11-08T15:57:28.208" v="13102" actId="1076"/>
        <pc:sldMkLst>
          <pc:docMk/>
          <pc:sldMk cId="1434677571" sldId="397"/>
        </pc:sldMkLst>
        <pc:spChg chg="mod">
          <ac:chgData name="john chenault" userId="9b4e2eeea9771e7c" providerId="LiveId" clId="{509E4B2C-C678-473D-8F00-DEEEDF41A1D8}" dt="2022-11-08T15:57:23.124" v="13101" actId="1076"/>
          <ac:spMkLst>
            <pc:docMk/>
            <pc:sldMk cId="1434677571" sldId="397"/>
            <ac:spMk id="3" creationId="{463D07A6-1917-4D33-86E7-B174B1BB4736}"/>
          </ac:spMkLst>
        </pc:spChg>
        <pc:spChg chg="mod">
          <ac:chgData name="john chenault" userId="9b4e2eeea9771e7c" providerId="LiveId" clId="{509E4B2C-C678-473D-8F00-DEEEDF41A1D8}" dt="2022-11-08T15:57:28.208" v="13102" actId="1076"/>
          <ac:spMkLst>
            <pc:docMk/>
            <pc:sldMk cId="1434677571" sldId="397"/>
            <ac:spMk id="4" creationId="{3981C120-1CFE-C827-719F-E4BFE2D012E7}"/>
          </ac:spMkLst>
        </pc:spChg>
      </pc:sldChg>
      <pc:sldChg chg="modSp new mod">
        <pc:chgData name="john chenault" userId="9b4e2eeea9771e7c" providerId="LiveId" clId="{509E4B2C-C678-473D-8F00-DEEEDF41A1D8}" dt="2022-12-29T19:42:18.912" v="14467" actId="20577"/>
        <pc:sldMkLst>
          <pc:docMk/>
          <pc:sldMk cId="3657912779" sldId="398"/>
        </pc:sldMkLst>
        <pc:spChg chg="mod">
          <ac:chgData name="john chenault" userId="9b4e2eeea9771e7c" providerId="LiveId" clId="{509E4B2C-C678-473D-8F00-DEEEDF41A1D8}" dt="2022-11-22T21:03:30.953" v="13455" actId="20577"/>
          <ac:spMkLst>
            <pc:docMk/>
            <pc:sldMk cId="3657912779" sldId="398"/>
            <ac:spMk id="2" creationId="{FB25ACFC-63B6-835A-C4E4-08CD5298E5C9}"/>
          </ac:spMkLst>
        </pc:spChg>
        <pc:spChg chg="mod">
          <ac:chgData name="john chenault" userId="9b4e2eeea9771e7c" providerId="LiveId" clId="{509E4B2C-C678-473D-8F00-DEEEDF41A1D8}" dt="2022-12-29T19:42:18.912" v="14467" actId="20577"/>
          <ac:spMkLst>
            <pc:docMk/>
            <pc:sldMk cId="3657912779" sldId="398"/>
            <ac:spMk id="3" creationId="{5BBA4EED-8C2C-5740-3FF9-0E95964F48C7}"/>
          </ac:spMkLst>
        </pc:spChg>
      </pc:sldChg>
      <pc:sldChg chg="modSp new del mod">
        <pc:chgData name="john chenault" userId="9b4e2eeea9771e7c" providerId="LiveId" clId="{509E4B2C-C678-473D-8F00-DEEEDF41A1D8}" dt="2022-11-22T21:15:31.616" v="14151" actId="47"/>
        <pc:sldMkLst>
          <pc:docMk/>
          <pc:sldMk cId="437513713" sldId="399"/>
        </pc:sldMkLst>
        <pc:spChg chg="mod">
          <ac:chgData name="john chenault" userId="9b4e2eeea9771e7c" providerId="LiveId" clId="{509E4B2C-C678-473D-8F00-DEEEDF41A1D8}" dt="2022-11-22T21:15:13.815" v="14124" actId="20577"/>
          <ac:spMkLst>
            <pc:docMk/>
            <pc:sldMk cId="437513713" sldId="399"/>
            <ac:spMk id="2" creationId="{16E59C73-A6D3-9DB1-ABC8-5F43A6E0E8D4}"/>
          </ac:spMkLst>
        </pc:spChg>
        <pc:spChg chg="mod">
          <ac:chgData name="john chenault" userId="9b4e2eeea9771e7c" providerId="LiveId" clId="{509E4B2C-C678-473D-8F00-DEEEDF41A1D8}" dt="2022-11-22T21:15:20.101" v="14150" actId="20577"/>
          <ac:spMkLst>
            <pc:docMk/>
            <pc:sldMk cId="437513713" sldId="399"/>
            <ac:spMk id="3" creationId="{8DC1384E-13F6-620B-AD24-E4E706D405BC}"/>
          </ac:spMkLst>
        </pc:spChg>
      </pc:sldChg>
      <pc:sldChg chg="modSp new del mod">
        <pc:chgData name="john chenault" userId="9b4e2eeea9771e7c" providerId="LiveId" clId="{509E4B2C-C678-473D-8F00-DEEEDF41A1D8}" dt="2022-12-29T03:42:53.341" v="14338" actId="47"/>
        <pc:sldMkLst>
          <pc:docMk/>
          <pc:sldMk cId="2536753957" sldId="399"/>
        </pc:sldMkLst>
        <pc:spChg chg="mod">
          <ac:chgData name="john chenault" userId="9b4e2eeea9771e7c" providerId="LiveId" clId="{509E4B2C-C678-473D-8F00-DEEEDF41A1D8}" dt="2022-12-02T15:50:23.351" v="14282" actId="20577"/>
          <ac:spMkLst>
            <pc:docMk/>
            <pc:sldMk cId="2536753957" sldId="399"/>
            <ac:spMk id="2" creationId="{83961645-FA1A-D01C-8E0E-8D72F1AC2946}"/>
          </ac:spMkLst>
        </pc:spChg>
        <pc:spChg chg="mod">
          <ac:chgData name="john chenault" userId="9b4e2eeea9771e7c" providerId="LiveId" clId="{509E4B2C-C678-473D-8F00-DEEEDF41A1D8}" dt="2022-12-02T16:16:48.835" v="14285" actId="20577"/>
          <ac:spMkLst>
            <pc:docMk/>
            <pc:sldMk cId="2536753957" sldId="399"/>
            <ac:spMk id="3" creationId="{D57DEEEE-49FA-ADF7-FF81-1C441789AE65}"/>
          </ac:spMkLst>
        </pc:spChg>
      </pc:sldChg>
      <pc:sldChg chg="new del">
        <pc:chgData name="john chenault" userId="9b4e2eeea9771e7c" providerId="LiveId" clId="{509E4B2C-C678-473D-8F00-DEEEDF41A1D8}" dt="2022-12-02T16:20:53.335" v="14337" actId="47"/>
        <pc:sldMkLst>
          <pc:docMk/>
          <pc:sldMk cId="2884463007" sldId="400"/>
        </pc:sldMkLst>
      </pc:sldChg>
      <pc:sldChg chg="modSp add mod modAnim">
        <pc:chgData name="john chenault" userId="9b4e2eeea9771e7c" providerId="LiveId" clId="{509E4B2C-C678-473D-8F00-DEEEDF41A1D8}" dt="2022-12-02T16:19:27.118" v="14319" actId="20577"/>
        <pc:sldMkLst>
          <pc:docMk/>
          <pc:sldMk cId="655988295" sldId="401"/>
        </pc:sldMkLst>
        <pc:spChg chg="mod">
          <ac:chgData name="john chenault" userId="9b4e2eeea9771e7c" providerId="LiveId" clId="{509E4B2C-C678-473D-8F00-DEEEDF41A1D8}" dt="2022-12-02T16:18:15.751" v="14315" actId="20577"/>
          <ac:spMkLst>
            <pc:docMk/>
            <pc:sldMk cId="655988295" sldId="401"/>
            <ac:spMk id="2" creationId="{5586165E-D907-46C9-9D00-E8D83426F41A}"/>
          </ac:spMkLst>
        </pc:spChg>
        <pc:spChg chg="mod">
          <ac:chgData name="john chenault" userId="9b4e2eeea9771e7c" providerId="LiveId" clId="{509E4B2C-C678-473D-8F00-DEEEDF41A1D8}" dt="2022-12-02T16:19:27.118" v="14319" actId="20577"/>
          <ac:spMkLst>
            <pc:docMk/>
            <pc:sldMk cId="655988295" sldId="401"/>
            <ac:spMk id="3" creationId="{03B2B916-BCC9-435C-BD82-D2B75AA90695}"/>
          </ac:spMkLst>
        </pc:spChg>
      </pc:sldChg>
      <pc:sldChg chg="modSp add mod">
        <pc:chgData name="john chenault" userId="9b4e2eeea9771e7c" providerId="LiveId" clId="{509E4B2C-C678-473D-8F00-DEEEDF41A1D8}" dt="2022-12-02T16:20:32.575" v="14335" actId="27636"/>
        <pc:sldMkLst>
          <pc:docMk/>
          <pc:sldMk cId="2560335388" sldId="402"/>
        </pc:sldMkLst>
        <pc:spChg chg="mod">
          <ac:chgData name="john chenault" userId="9b4e2eeea9771e7c" providerId="LiveId" clId="{509E4B2C-C678-473D-8F00-DEEEDF41A1D8}" dt="2022-12-02T16:20:32.575" v="14335" actId="27636"/>
          <ac:spMkLst>
            <pc:docMk/>
            <pc:sldMk cId="2560335388" sldId="402"/>
            <ac:spMk id="3" creationId="{03B2B916-BCC9-435C-BD82-D2B75AA90695}"/>
          </ac:spMkLst>
        </pc:spChg>
      </pc:sldChg>
    </pc:docChg>
  </pc:docChgLst>
  <pc:docChgLst>
    <pc:chgData name="john chenault" userId="9b4e2eeea9771e7c" providerId="LiveId" clId="{CDA67481-F8BA-4854-903F-25019BD6D2A3}"/>
    <pc:docChg chg="undo custSel addSld delSld modSld sldOrd">
      <pc:chgData name="john chenault" userId="9b4e2eeea9771e7c" providerId="LiveId" clId="{CDA67481-F8BA-4854-903F-25019BD6D2A3}" dt="2019-12-13T22:45:09.873" v="1698" actId="14100"/>
      <pc:docMkLst>
        <pc:docMk/>
      </pc:docMkLst>
      <pc:sldChg chg="modSp">
        <pc:chgData name="john chenault" userId="9b4e2eeea9771e7c" providerId="LiveId" clId="{CDA67481-F8BA-4854-903F-25019BD6D2A3}" dt="2019-12-11T16:50:58.620" v="18" actId="20577"/>
        <pc:sldMkLst>
          <pc:docMk/>
          <pc:sldMk cId="1315400955" sldId="259"/>
        </pc:sldMkLst>
        <pc:spChg chg="mod">
          <ac:chgData name="john chenault" userId="9b4e2eeea9771e7c" providerId="LiveId" clId="{CDA67481-F8BA-4854-903F-25019BD6D2A3}" dt="2019-12-11T16:50:58.620" v="18" actId="20577"/>
          <ac:spMkLst>
            <pc:docMk/>
            <pc:sldMk cId="1315400955" sldId="259"/>
            <ac:spMk id="3" creationId="{F8CCF35B-2320-46BC-A6E3-0641B7E29358}"/>
          </ac:spMkLst>
        </pc:spChg>
      </pc:sldChg>
      <pc:sldChg chg="modSp">
        <pc:chgData name="john chenault" userId="9b4e2eeea9771e7c" providerId="LiveId" clId="{CDA67481-F8BA-4854-903F-25019BD6D2A3}" dt="2019-12-11T16:51:17.089" v="34" actId="20577"/>
        <pc:sldMkLst>
          <pc:docMk/>
          <pc:sldMk cId="3728188322" sldId="260"/>
        </pc:sldMkLst>
        <pc:spChg chg="mod">
          <ac:chgData name="john chenault" userId="9b4e2eeea9771e7c" providerId="LiveId" clId="{CDA67481-F8BA-4854-903F-25019BD6D2A3}" dt="2019-12-11T16:51:17.089" v="34" actId="20577"/>
          <ac:spMkLst>
            <pc:docMk/>
            <pc:sldMk cId="3728188322" sldId="260"/>
            <ac:spMk id="3" creationId="{394F10BF-7534-4EAE-9C88-BB2C06CC4AFA}"/>
          </ac:spMkLst>
        </pc:spChg>
      </pc:sldChg>
      <pc:sldChg chg="modSp">
        <pc:chgData name="john chenault" userId="9b4e2eeea9771e7c" providerId="LiveId" clId="{CDA67481-F8BA-4854-903F-25019BD6D2A3}" dt="2019-12-11T16:52:20.939" v="112" actId="20577"/>
        <pc:sldMkLst>
          <pc:docMk/>
          <pc:sldMk cId="1065586617" sldId="261"/>
        </pc:sldMkLst>
        <pc:spChg chg="mod">
          <ac:chgData name="john chenault" userId="9b4e2eeea9771e7c" providerId="LiveId" clId="{CDA67481-F8BA-4854-903F-25019BD6D2A3}" dt="2019-12-11T16:52:20.939" v="112" actId="20577"/>
          <ac:spMkLst>
            <pc:docMk/>
            <pc:sldMk cId="1065586617" sldId="261"/>
            <ac:spMk id="3" creationId="{3877F473-456B-42E7-8E0C-AC11B952C236}"/>
          </ac:spMkLst>
        </pc:spChg>
      </pc:sldChg>
      <pc:sldChg chg="modSp">
        <pc:chgData name="john chenault" userId="9b4e2eeea9771e7c" providerId="LiveId" clId="{CDA67481-F8BA-4854-903F-25019BD6D2A3}" dt="2019-12-11T17:02:46.643" v="136" actId="20577"/>
        <pc:sldMkLst>
          <pc:docMk/>
          <pc:sldMk cId="1036115609" sldId="265"/>
        </pc:sldMkLst>
        <pc:spChg chg="mod">
          <ac:chgData name="john chenault" userId="9b4e2eeea9771e7c" providerId="LiveId" clId="{CDA67481-F8BA-4854-903F-25019BD6D2A3}" dt="2019-12-11T17:02:46.643" v="136" actId="20577"/>
          <ac:spMkLst>
            <pc:docMk/>
            <pc:sldMk cId="1036115609" sldId="265"/>
            <ac:spMk id="3" creationId="{03B2B916-BCC9-435C-BD82-D2B75AA90695}"/>
          </ac:spMkLst>
        </pc:spChg>
      </pc:sldChg>
      <pc:sldChg chg="modSp">
        <pc:chgData name="john chenault" userId="9b4e2eeea9771e7c" providerId="LiveId" clId="{CDA67481-F8BA-4854-903F-25019BD6D2A3}" dt="2019-12-11T17:04:12.601" v="239" actId="20577"/>
        <pc:sldMkLst>
          <pc:docMk/>
          <pc:sldMk cId="67919832" sldId="266"/>
        </pc:sldMkLst>
        <pc:spChg chg="mod">
          <ac:chgData name="john chenault" userId="9b4e2eeea9771e7c" providerId="LiveId" clId="{CDA67481-F8BA-4854-903F-25019BD6D2A3}" dt="2019-12-11T17:04:12.601" v="239" actId="20577"/>
          <ac:spMkLst>
            <pc:docMk/>
            <pc:sldMk cId="67919832" sldId="266"/>
            <ac:spMk id="3" creationId="{AE3BC2CC-4176-4BE3-A5DE-B680C76008E4}"/>
          </ac:spMkLst>
        </pc:spChg>
      </pc:sldChg>
      <pc:sldChg chg="modSp">
        <pc:chgData name="john chenault" userId="9b4e2eeea9771e7c" providerId="LiveId" clId="{CDA67481-F8BA-4854-903F-25019BD6D2A3}" dt="2019-12-11T17:08:58.812" v="461" actId="313"/>
        <pc:sldMkLst>
          <pc:docMk/>
          <pc:sldMk cId="1422067079" sldId="267"/>
        </pc:sldMkLst>
        <pc:spChg chg="mod">
          <ac:chgData name="john chenault" userId="9b4e2eeea9771e7c" providerId="LiveId" clId="{CDA67481-F8BA-4854-903F-25019BD6D2A3}" dt="2019-12-11T17:08:58.812" v="461" actId="313"/>
          <ac:spMkLst>
            <pc:docMk/>
            <pc:sldMk cId="1422067079" sldId="267"/>
            <ac:spMk id="3" creationId="{EBCBD282-EB06-45CD-BCBE-8D49BB3E6A7E}"/>
          </ac:spMkLst>
        </pc:spChg>
      </pc:sldChg>
      <pc:sldChg chg="modSp">
        <pc:chgData name="john chenault" userId="9b4e2eeea9771e7c" providerId="LiveId" clId="{CDA67481-F8BA-4854-903F-25019BD6D2A3}" dt="2019-12-11T17:12:24.994" v="894" actId="20577"/>
        <pc:sldMkLst>
          <pc:docMk/>
          <pc:sldMk cId="1794015520" sldId="269"/>
        </pc:sldMkLst>
        <pc:spChg chg="mod">
          <ac:chgData name="john chenault" userId="9b4e2eeea9771e7c" providerId="LiveId" clId="{CDA67481-F8BA-4854-903F-25019BD6D2A3}" dt="2019-12-11T17:12:24.994" v="894" actId="20577"/>
          <ac:spMkLst>
            <pc:docMk/>
            <pc:sldMk cId="1794015520" sldId="269"/>
            <ac:spMk id="3" creationId="{3F7B01A3-5C65-4AFD-A5F6-A3EF56095B82}"/>
          </ac:spMkLst>
        </pc:spChg>
      </pc:sldChg>
      <pc:sldChg chg="modSp">
        <pc:chgData name="john chenault" userId="9b4e2eeea9771e7c" providerId="LiveId" clId="{CDA67481-F8BA-4854-903F-25019BD6D2A3}" dt="2019-12-11T17:14:38.283" v="914" actId="20577"/>
        <pc:sldMkLst>
          <pc:docMk/>
          <pc:sldMk cId="225597034" sldId="271"/>
        </pc:sldMkLst>
        <pc:spChg chg="mod">
          <ac:chgData name="john chenault" userId="9b4e2eeea9771e7c" providerId="LiveId" clId="{CDA67481-F8BA-4854-903F-25019BD6D2A3}" dt="2019-12-11T17:14:38.283" v="914" actId="20577"/>
          <ac:spMkLst>
            <pc:docMk/>
            <pc:sldMk cId="225597034" sldId="271"/>
            <ac:spMk id="3" creationId="{860921EF-93A8-495C-AD15-436FB54CB150}"/>
          </ac:spMkLst>
        </pc:spChg>
      </pc:sldChg>
      <pc:sldChg chg="modSp modAnim">
        <pc:chgData name="john chenault" userId="9b4e2eeea9771e7c" providerId="LiveId" clId="{CDA67481-F8BA-4854-903F-25019BD6D2A3}" dt="2019-12-11T17:07:41.867" v="414" actId="5793"/>
        <pc:sldMkLst>
          <pc:docMk/>
          <pc:sldMk cId="3600970474" sldId="276"/>
        </pc:sldMkLst>
        <pc:spChg chg="mod">
          <ac:chgData name="john chenault" userId="9b4e2eeea9771e7c" providerId="LiveId" clId="{CDA67481-F8BA-4854-903F-25019BD6D2A3}" dt="2019-12-11T17:07:41.867" v="414" actId="5793"/>
          <ac:spMkLst>
            <pc:docMk/>
            <pc:sldMk cId="3600970474" sldId="276"/>
            <ac:spMk id="3" creationId="{75A5D657-5B1D-441A-98EC-088D472DEC22}"/>
          </ac:spMkLst>
        </pc:spChg>
      </pc:sldChg>
      <pc:sldChg chg="modSp">
        <pc:chgData name="john chenault" userId="9b4e2eeea9771e7c" providerId="LiveId" clId="{CDA67481-F8BA-4854-903F-25019BD6D2A3}" dt="2019-12-11T17:09:16.679" v="463" actId="113"/>
        <pc:sldMkLst>
          <pc:docMk/>
          <pc:sldMk cId="349043131" sldId="303"/>
        </pc:sldMkLst>
        <pc:spChg chg="mod">
          <ac:chgData name="john chenault" userId="9b4e2eeea9771e7c" providerId="LiveId" clId="{CDA67481-F8BA-4854-903F-25019BD6D2A3}" dt="2019-12-11T17:09:16.679" v="463" actId="113"/>
          <ac:spMkLst>
            <pc:docMk/>
            <pc:sldMk cId="349043131" sldId="303"/>
            <ac:spMk id="3" creationId="{91D0D413-2330-4942-A324-B48DB2A1FE23}"/>
          </ac:spMkLst>
        </pc:spChg>
      </pc:sldChg>
      <pc:sldChg chg="addSp delSp modSp">
        <pc:chgData name="john chenault" userId="9b4e2eeea9771e7c" providerId="LiveId" clId="{CDA67481-F8BA-4854-903F-25019BD6D2A3}" dt="2019-12-13T22:45:09.873" v="1698" actId="14100"/>
        <pc:sldMkLst>
          <pc:docMk/>
          <pc:sldMk cId="1619890306" sldId="306"/>
        </pc:sldMkLst>
        <pc:spChg chg="mod">
          <ac:chgData name="john chenault" userId="9b4e2eeea9771e7c" providerId="LiveId" clId="{CDA67481-F8BA-4854-903F-25019BD6D2A3}" dt="2019-12-13T22:44:58.233" v="1696" actId="1076"/>
          <ac:spMkLst>
            <pc:docMk/>
            <pc:sldMk cId="1619890306" sldId="306"/>
            <ac:spMk id="6" creationId="{E22142F4-D272-4085-904D-DECFCE0F09E1}"/>
          </ac:spMkLst>
        </pc:spChg>
        <pc:spChg chg="mod">
          <ac:chgData name="john chenault" userId="9b4e2eeea9771e7c" providerId="LiveId" clId="{CDA67481-F8BA-4854-903F-25019BD6D2A3}" dt="2019-12-13T22:45:06.323" v="1697" actId="1076"/>
          <ac:spMkLst>
            <pc:docMk/>
            <pc:sldMk cId="1619890306" sldId="306"/>
            <ac:spMk id="8" creationId="{0BD76D1D-112D-4293-8D6C-BEC1EA6A9F22}"/>
          </ac:spMkLst>
        </pc:spChg>
        <pc:graphicFrameChg chg="add mod modGraphic">
          <ac:chgData name="john chenault" userId="9b4e2eeea9771e7c" providerId="LiveId" clId="{CDA67481-F8BA-4854-903F-25019BD6D2A3}" dt="2019-12-13T22:44:50.909" v="1694" actId="1076"/>
          <ac:graphicFrameMkLst>
            <pc:docMk/>
            <pc:sldMk cId="1619890306" sldId="306"/>
            <ac:graphicFrameMk id="3" creationId="{D02E3CC3-C89E-4F01-A875-65148FEEF6B9}"/>
          </ac:graphicFrameMkLst>
        </pc:graphicFrameChg>
        <pc:graphicFrameChg chg="add del mod">
          <ac:chgData name="john chenault" userId="9b4e2eeea9771e7c" providerId="LiveId" clId="{CDA67481-F8BA-4854-903F-25019BD6D2A3}" dt="2019-12-13T22:44:29.599" v="1690" actId="478"/>
          <ac:graphicFrameMkLst>
            <pc:docMk/>
            <pc:sldMk cId="1619890306" sldId="306"/>
            <ac:graphicFrameMk id="4" creationId="{456C69E6-B1D2-409B-8B37-55CB3E9FF2FB}"/>
          </ac:graphicFrameMkLst>
        </pc:graphicFrameChg>
        <pc:picChg chg="del">
          <ac:chgData name="john chenault" userId="9b4e2eeea9771e7c" providerId="LiveId" clId="{CDA67481-F8BA-4854-903F-25019BD6D2A3}" dt="2019-12-11T17:01:44.769" v="115" actId="478"/>
          <ac:picMkLst>
            <pc:docMk/>
            <pc:sldMk cId="1619890306" sldId="306"/>
            <ac:picMk id="3" creationId="{EE7B3AFD-A2AE-4BC3-BA31-F797BBE1EE1E}"/>
          </ac:picMkLst>
        </pc:picChg>
        <pc:cxnChg chg="mod">
          <ac:chgData name="john chenault" userId="9b4e2eeea9771e7c" providerId="LiveId" clId="{CDA67481-F8BA-4854-903F-25019BD6D2A3}" dt="2019-12-13T22:45:09.873" v="1698" actId="14100"/>
          <ac:cxnSpMkLst>
            <pc:docMk/>
            <pc:sldMk cId="1619890306" sldId="306"/>
            <ac:cxnSpMk id="5" creationId="{B7011181-0E56-4C14-8BBE-D145822686F5}"/>
          </ac:cxnSpMkLst>
        </pc:cxnChg>
      </pc:sldChg>
      <pc:sldChg chg="modSp">
        <pc:chgData name="john chenault" userId="9b4e2eeea9771e7c" providerId="LiveId" clId="{CDA67481-F8BA-4854-903F-25019BD6D2A3}" dt="2019-12-11T17:05:10.798" v="240" actId="20577"/>
        <pc:sldMkLst>
          <pc:docMk/>
          <pc:sldMk cId="3980117825" sldId="309"/>
        </pc:sldMkLst>
        <pc:spChg chg="mod">
          <ac:chgData name="john chenault" userId="9b4e2eeea9771e7c" providerId="LiveId" clId="{CDA67481-F8BA-4854-903F-25019BD6D2A3}" dt="2019-12-11T17:05:10.798" v="240" actId="20577"/>
          <ac:spMkLst>
            <pc:docMk/>
            <pc:sldMk cId="3980117825" sldId="309"/>
            <ac:spMk id="3" creationId="{550A3F4A-8A70-496D-9B13-7EE17BDFB9AD}"/>
          </ac:spMkLst>
        </pc:spChg>
      </pc:sldChg>
      <pc:sldChg chg="modSp">
        <pc:chgData name="john chenault" userId="9b4e2eeea9771e7c" providerId="LiveId" clId="{CDA67481-F8BA-4854-903F-25019BD6D2A3}" dt="2019-12-11T17:15:17.643" v="970" actId="20577"/>
        <pc:sldMkLst>
          <pc:docMk/>
          <pc:sldMk cId="89916707" sldId="313"/>
        </pc:sldMkLst>
        <pc:spChg chg="mod">
          <ac:chgData name="john chenault" userId="9b4e2eeea9771e7c" providerId="LiveId" clId="{CDA67481-F8BA-4854-903F-25019BD6D2A3}" dt="2019-12-11T17:15:17.643" v="970" actId="20577"/>
          <ac:spMkLst>
            <pc:docMk/>
            <pc:sldMk cId="89916707" sldId="313"/>
            <ac:spMk id="3" creationId="{B2546BF0-0994-4FAE-81E4-67E4F51028C0}"/>
          </ac:spMkLst>
        </pc:spChg>
      </pc:sldChg>
      <pc:sldChg chg="modSp">
        <pc:chgData name="john chenault" userId="9b4e2eeea9771e7c" providerId="LiveId" clId="{CDA67481-F8BA-4854-903F-25019BD6D2A3}" dt="2019-12-11T17:03:34.101" v="236" actId="20577"/>
        <pc:sldMkLst>
          <pc:docMk/>
          <pc:sldMk cId="2409170479" sldId="317"/>
        </pc:sldMkLst>
        <pc:spChg chg="mod">
          <ac:chgData name="john chenault" userId="9b4e2eeea9771e7c" providerId="LiveId" clId="{CDA67481-F8BA-4854-903F-25019BD6D2A3}" dt="2019-12-11T17:03:34.101" v="236" actId="20577"/>
          <ac:spMkLst>
            <pc:docMk/>
            <pc:sldMk cId="2409170479" sldId="317"/>
            <ac:spMk id="3" creationId="{231D512D-4E3D-40DB-ABCA-FA57709D9198}"/>
          </ac:spMkLst>
        </pc:spChg>
      </pc:sldChg>
      <pc:sldChg chg="modSp add ord">
        <pc:chgData name="john chenault" userId="9b4e2eeea9771e7c" providerId="LiveId" clId="{CDA67481-F8BA-4854-903F-25019BD6D2A3}" dt="2019-12-11T17:11:36.334" v="829"/>
        <pc:sldMkLst>
          <pc:docMk/>
          <pc:sldMk cId="675216812" sldId="318"/>
        </pc:sldMkLst>
        <pc:spChg chg="mod">
          <ac:chgData name="john chenault" userId="9b4e2eeea9771e7c" providerId="LiveId" clId="{CDA67481-F8BA-4854-903F-25019BD6D2A3}" dt="2019-12-11T17:11:30.155" v="827" actId="20577"/>
          <ac:spMkLst>
            <pc:docMk/>
            <pc:sldMk cId="675216812" sldId="318"/>
            <ac:spMk id="3" creationId="{3F7B01A3-5C65-4AFD-A5F6-A3EF56095B82}"/>
          </ac:spMkLst>
        </pc:spChg>
      </pc:sldChg>
      <pc:sldChg chg="modSp del">
        <pc:chgData name="john chenault" userId="9b4e2eeea9771e7c" providerId="LiveId" clId="{CDA67481-F8BA-4854-903F-25019BD6D2A3}" dt="2019-12-11T16:52:44.764" v="114" actId="2696"/>
        <pc:sldMkLst>
          <pc:docMk/>
          <pc:sldMk cId="2975828553" sldId="318"/>
        </pc:sldMkLst>
        <pc:spChg chg="mod">
          <ac:chgData name="john chenault" userId="9b4e2eeea9771e7c" providerId="LiveId" clId="{CDA67481-F8BA-4854-903F-25019BD6D2A3}" dt="2019-12-11T16:52:33.757" v="113" actId="20577"/>
          <ac:spMkLst>
            <pc:docMk/>
            <pc:sldMk cId="2975828553" sldId="318"/>
            <ac:spMk id="3" creationId="{B2F53C03-A9D7-4F53-8E3A-1229EC717691}"/>
          </ac:spMkLst>
        </pc:spChg>
      </pc:sldChg>
      <pc:sldChg chg="modSp add ord">
        <pc:chgData name="john chenault" userId="9b4e2eeea9771e7c" providerId="LiveId" clId="{CDA67481-F8BA-4854-903F-25019BD6D2A3}" dt="2019-12-13T22:43:26.462" v="1689" actId="27636"/>
        <pc:sldMkLst>
          <pc:docMk/>
          <pc:sldMk cId="4059961199" sldId="319"/>
        </pc:sldMkLst>
        <pc:spChg chg="mod">
          <ac:chgData name="john chenault" userId="9b4e2eeea9771e7c" providerId="LiveId" clId="{CDA67481-F8BA-4854-903F-25019BD6D2A3}" dt="2019-12-13T22:41:51.657" v="1629" actId="20577"/>
          <ac:spMkLst>
            <pc:docMk/>
            <pc:sldMk cId="4059961199" sldId="319"/>
            <ac:spMk id="2" creationId="{E2E2AA71-7655-413D-9A36-C2873BC441E6}"/>
          </ac:spMkLst>
        </pc:spChg>
        <pc:spChg chg="mod">
          <ac:chgData name="john chenault" userId="9b4e2eeea9771e7c" providerId="LiveId" clId="{CDA67481-F8BA-4854-903F-25019BD6D2A3}" dt="2019-12-13T22:43:26.462" v="1689" actId="27636"/>
          <ac:spMkLst>
            <pc:docMk/>
            <pc:sldMk cId="4059961199" sldId="319"/>
            <ac:spMk id="3" creationId="{74626612-3E27-40DB-98A4-845A21858A24}"/>
          </ac:spMkLst>
        </pc:spChg>
      </pc:sldChg>
      <pc:sldChg chg="addSp delSp modSp add">
        <pc:chgData name="john chenault" userId="9b4e2eeea9771e7c" providerId="LiveId" clId="{CDA67481-F8BA-4854-903F-25019BD6D2A3}" dt="2019-12-13T22:41:15.918" v="1550" actId="20577"/>
        <pc:sldMkLst>
          <pc:docMk/>
          <pc:sldMk cId="2430010154" sldId="320"/>
        </pc:sldMkLst>
        <pc:spChg chg="add del mod">
          <ac:chgData name="john chenault" userId="9b4e2eeea9771e7c" providerId="LiveId" clId="{CDA67481-F8BA-4854-903F-25019BD6D2A3}" dt="2019-12-13T22:38:12.178" v="1130" actId="20577"/>
          <ac:spMkLst>
            <pc:docMk/>
            <pc:sldMk cId="2430010154" sldId="320"/>
            <ac:spMk id="2" creationId="{25F17E40-B70D-468A-B04E-3F569A5E0598}"/>
          </ac:spMkLst>
        </pc:spChg>
        <pc:spChg chg="add del mod">
          <ac:chgData name="john chenault" userId="9b4e2eeea9771e7c" providerId="LiveId" clId="{CDA67481-F8BA-4854-903F-25019BD6D2A3}" dt="2019-12-13T22:41:15.918" v="1550" actId="20577"/>
          <ac:spMkLst>
            <pc:docMk/>
            <pc:sldMk cId="2430010154" sldId="320"/>
            <ac:spMk id="3" creationId="{F4B3AC48-6CAA-497E-ACFA-57C9B5DE7F20}"/>
          </ac:spMkLst>
        </pc:spChg>
        <pc:spChg chg="add del mod">
          <ac:chgData name="john chenault" userId="9b4e2eeea9771e7c" providerId="LiveId" clId="{CDA67481-F8BA-4854-903F-25019BD6D2A3}" dt="2019-12-13T22:37:57.437" v="1108"/>
          <ac:spMkLst>
            <pc:docMk/>
            <pc:sldMk cId="2430010154" sldId="320"/>
            <ac:spMk id="4" creationId="{5771542D-311D-4F37-993E-006C2910B63E}"/>
          </ac:spMkLst>
        </pc:spChg>
        <pc:spChg chg="add del">
          <ac:chgData name="john chenault" userId="9b4e2eeea9771e7c" providerId="LiveId" clId="{CDA67481-F8BA-4854-903F-25019BD6D2A3}" dt="2019-12-13T22:38:06.579" v="1111"/>
          <ac:spMkLst>
            <pc:docMk/>
            <pc:sldMk cId="2430010154" sldId="320"/>
            <ac:spMk id="5" creationId="{E7831626-B543-49C5-B9D0-6A9D9169F894}"/>
          </ac:spMkLst>
        </pc:spChg>
        <pc:spChg chg="add del">
          <ac:chgData name="john chenault" userId="9b4e2eeea9771e7c" providerId="LiveId" clId="{CDA67481-F8BA-4854-903F-25019BD6D2A3}" dt="2019-12-13T22:38:39.113" v="1192"/>
          <ac:spMkLst>
            <pc:docMk/>
            <pc:sldMk cId="2430010154" sldId="320"/>
            <ac:spMk id="6" creationId="{0A8A8FA9-FF27-4A1C-A00F-67DEF74505B0}"/>
          </ac:spMkLst>
        </pc:spChg>
      </pc:sldChg>
    </pc:docChg>
  </pc:docChgLst>
  <pc:docChgLst>
    <pc:chgData name="john chenault" userId="9b4e2eeea9771e7c" providerId="LiveId" clId="{FEDE6BB0-2310-41E0-AE1C-F7B1E0FDBD05}"/>
    <pc:docChg chg="undo custSel addSld delSld modSld sldOrd">
      <pc:chgData name="john chenault" userId="9b4e2eeea9771e7c" providerId="LiveId" clId="{FEDE6BB0-2310-41E0-AE1C-F7B1E0FDBD05}" dt="2019-01-07T02:30:40.612" v="8678" actId="5793"/>
      <pc:docMkLst>
        <pc:docMk/>
      </pc:docMkLst>
      <pc:sldChg chg="modSp">
        <pc:chgData name="john chenault" userId="9b4e2eeea9771e7c" providerId="LiveId" clId="{FEDE6BB0-2310-41E0-AE1C-F7B1E0FDBD05}" dt="2019-01-02T15:14:32.832" v="7695" actId="20577"/>
        <pc:sldMkLst>
          <pc:docMk/>
          <pc:sldMk cId="983705233" sldId="256"/>
        </pc:sldMkLst>
        <pc:spChg chg="mod">
          <ac:chgData name="john chenault" userId="9b4e2eeea9771e7c" providerId="LiveId" clId="{FEDE6BB0-2310-41E0-AE1C-F7B1E0FDBD05}" dt="2018-11-23T18:12:03.171" v="7194" actId="404"/>
          <ac:spMkLst>
            <pc:docMk/>
            <pc:sldMk cId="983705233" sldId="256"/>
            <ac:spMk id="2" creationId="{C2233CA8-CCA2-4CF1-87BB-D9245D4D38C8}"/>
          </ac:spMkLst>
        </pc:spChg>
        <pc:spChg chg="mod">
          <ac:chgData name="john chenault" userId="9b4e2eeea9771e7c" providerId="LiveId" clId="{FEDE6BB0-2310-41E0-AE1C-F7B1E0FDBD05}" dt="2019-01-02T15:14:32.832" v="7695" actId="20577"/>
          <ac:spMkLst>
            <pc:docMk/>
            <pc:sldMk cId="983705233" sldId="256"/>
            <ac:spMk id="3" creationId="{56108BB9-8574-437B-9DCD-F7974D4DB122}"/>
          </ac:spMkLst>
        </pc:spChg>
      </pc:sldChg>
      <pc:sldChg chg="modSp">
        <pc:chgData name="john chenault" userId="9b4e2eeea9771e7c" providerId="LiveId" clId="{FEDE6BB0-2310-41E0-AE1C-F7B1E0FDBD05}" dt="2019-01-02T14:41:33.918" v="7208" actId="20577"/>
        <pc:sldMkLst>
          <pc:docMk/>
          <pc:sldMk cId="3268949661" sldId="257"/>
        </pc:sldMkLst>
        <pc:spChg chg="mod">
          <ac:chgData name="john chenault" userId="9b4e2eeea9771e7c" providerId="LiveId" clId="{FEDE6BB0-2310-41E0-AE1C-F7B1E0FDBD05}" dt="2018-11-17T20:12:05.843" v="6638" actId="20577"/>
          <ac:spMkLst>
            <pc:docMk/>
            <pc:sldMk cId="3268949661" sldId="257"/>
            <ac:spMk id="2" creationId="{C11D5507-D061-4E09-8F88-5322A2D51404}"/>
          </ac:spMkLst>
        </pc:spChg>
        <pc:spChg chg="mod">
          <ac:chgData name="john chenault" userId="9b4e2eeea9771e7c" providerId="LiveId" clId="{FEDE6BB0-2310-41E0-AE1C-F7B1E0FDBD05}" dt="2019-01-02T14:41:33.918" v="7208" actId="20577"/>
          <ac:spMkLst>
            <pc:docMk/>
            <pc:sldMk cId="3268949661" sldId="257"/>
            <ac:spMk id="3" creationId="{463D07A6-1917-4D33-86E7-B174B1BB4736}"/>
          </ac:spMkLst>
        </pc:spChg>
      </pc:sldChg>
      <pc:sldChg chg="modSp">
        <pc:chgData name="john chenault" userId="9b4e2eeea9771e7c" providerId="LiveId" clId="{FEDE6BB0-2310-41E0-AE1C-F7B1E0FDBD05}" dt="2018-11-14T18:20:31.093" v="41" actId="313"/>
        <pc:sldMkLst>
          <pc:docMk/>
          <pc:sldMk cId="1065586617" sldId="261"/>
        </pc:sldMkLst>
        <pc:spChg chg="mod">
          <ac:chgData name="john chenault" userId="9b4e2eeea9771e7c" providerId="LiveId" clId="{FEDE6BB0-2310-41E0-AE1C-F7B1E0FDBD05}" dt="2018-11-14T18:20:31.093" v="41" actId="313"/>
          <ac:spMkLst>
            <pc:docMk/>
            <pc:sldMk cId="1065586617" sldId="261"/>
            <ac:spMk id="3" creationId="{3877F473-456B-42E7-8E0C-AC11B952C236}"/>
          </ac:spMkLst>
        </pc:spChg>
      </pc:sldChg>
      <pc:sldChg chg="modSp">
        <pc:chgData name="john chenault" userId="9b4e2eeea9771e7c" providerId="LiveId" clId="{FEDE6BB0-2310-41E0-AE1C-F7B1E0FDBD05}" dt="2018-11-14T18:51:16.528" v="4362" actId="20577"/>
        <pc:sldMkLst>
          <pc:docMk/>
          <pc:sldMk cId="2318021784" sldId="264"/>
        </pc:sldMkLst>
        <pc:spChg chg="mod">
          <ac:chgData name="john chenault" userId="9b4e2eeea9771e7c" providerId="LiveId" clId="{FEDE6BB0-2310-41E0-AE1C-F7B1E0FDBD05}" dt="2018-11-14T18:50:56.116" v="4321" actId="14100"/>
          <ac:spMkLst>
            <pc:docMk/>
            <pc:sldMk cId="2318021784" sldId="264"/>
            <ac:spMk id="2" creationId="{E16D72FA-BE2D-408A-9634-31F155CCF15F}"/>
          </ac:spMkLst>
        </pc:spChg>
        <pc:spChg chg="mod">
          <ac:chgData name="john chenault" userId="9b4e2eeea9771e7c" providerId="LiveId" clId="{FEDE6BB0-2310-41E0-AE1C-F7B1E0FDBD05}" dt="2018-11-14T18:51:16.528" v="4362" actId="20577"/>
          <ac:spMkLst>
            <pc:docMk/>
            <pc:sldMk cId="2318021784" sldId="264"/>
            <ac:spMk id="3" creationId="{A554D01A-0CFC-4CD8-8046-B22F46C36EB6}"/>
          </ac:spMkLst>
        </pc:spChg>
      </pc:sldChg>
      <pc:sldChg chg="modSp modAnim">
        <pc:chgData name="john chenault" userId="9b4e2eeea9771e7c" providerId="LiveId" clId="{FEDE6BB0-2310-41E0-AE1C-F7B1E0FDBD05}" dt="2019-01-07T02:11:27.118" v="7921"/>
        <pc:sldMkLst>
          <pc:docMk/>
          <pc:sldMk cId="1036115609" sldId="265"/>
        </pc:sldMkLst>
        <pc:spChg chg="mod">
          <ac:chgData name="john chenault" userId="9b4e2eeea9771e7c" providerId="LiveId" clId="{FEDE6BB0-2310-41E0-AE1C-F7B1E0FDBD05}" dt="2018-11-14T18:22:16.424" v="62" actId="14100"/>
          <ac:spMkLst>
            <pc:docMk/>
            <pc:sldMk cId="1036115609" sldId="265"/>
            <ac:spMk id="2" creationId="{5586165E-D907-46C9-9D00-E8D83426F41A}"/>
          </ac:spMkLst>
        </pc:spChg>
        <pc:spChg chg="mod">
          <ac:chgData name="john chenault" userId="9b4e2eeea9771e7c" providerId="LiveId" clId="{FEDE6BB0-2310-41E0-AE1C-F7B1E0FDBD05}" dt="2019-01-07T02:11:12.417" v="7920" actId="5793"/>
          <ac:spMkLst>
            <pc:docMk/>
            <pc:sldMk cId="1036115609" sldId="265"/>
            <ac:spMk id="3" creationId="{03B2B916-BCC9-435C-BD82-D2B75AA90695}"/>
          </ac:spMkLst>
        </pc:spChg>
      </pc:sldChg>
      <pc:sldChg chg="modSp">
        <pc:chgData name="john chenault" userId="9b4e2eeea9771e7c" providerId="LiveId" clId="{FEDE6BB0-2310-41E0-AE1C-F7B1E0FDBD05}" dt="2019-01-07T02:12:03.200" v="7931" actId="20577"/>
        <pc:sldMkLst>
          <pc:docMk/>
          <pc:sldMk cId="67919832" sldId="266"/>
        </pc:sldMkLst>
        <pc:spChg chg="mod">
          <ac:chgData name="john chenault" userId="9b4e2eeea9771e7c" providerId="LiveId" clId="{FEDE6BB0-2310-41E0-AE1C-F7B1E0FDBD05}" dt="2018-11-14T18:24:39.466" v="302" actId="14100"/>
          <ac:spMkLst>
            <pc:docMk/>
            <pc:sldMk cId="67919832" sldId="266"/>
            <ac:spMk id="2" creationId="{8C1ADF61-029D-4C51-B245-D9B4D0CFAB73}"/>
          </ac:spMkLst>
        </pc:spChg>
        <pc:spChg chg="mod">
          <ac:chgData name="john chenault" userId="9b4e2eeea9771e7c" providerId="LiveId" clId="{FEDE6BB0-2310-41E0-AE1C-F7B1E0FDBD05}" dt="2019-01-07T02:12:03.200" v="7931" actId="20577"/>
          <ac:spMkLst>
            <pc:docMk/>
            <pc:sldMk cId="67919832" sldId="266"/>
            <ac:spMk id="3" creationId="{AE3BC2CC-4176-4BE3-A5DE-B680C76008E4}"/>
          </ac:spMkLst>
        </pc:spChg>
      </pc:sldChg>
      <pc:sldChg chg="modSp">
        <pc:chgData name="john chenault" userId="9b4e2eeea9771e7c" providerId="LiveId" clId="{FEDE6BB0-2310-41E0-AE1C-F7B1E0FDBD05}" dt="2019-01-03T16:20:43.958" v="7701" actId="20577"/>
        <pc:sldMkLst>
          <pc:docMk/>
          <pc:sldMk cId="1422067079" sldId="267"/>
        </pc:sldMkLst>
        <pc:spChg chg="mod">
          <ac:chgData name="john chenault" userId="9b4e2eeea9771e7c" providerId="LiveId" clId="{FEDE6BB0-2310-41E0-AE1C-F7B1E0FDBD05}" dt="2019-01-03T16:20:43.958" v="7701" actId="20577"/>
          <ac:spMkLst>
            <pc:docMk/>
            <pc:sldMk cId="1422067079" sldId="267"/>
            <ac:spMk id="3" creationId="{EBCBD282-EB06-45CD-BCBE-8D49BB3E6A7E}"/>
          </ac:spMkLst>
        </pc:spChg>
      </pc:sldChg>
      <pc:sldChg chg="modSp">
        <pc:chgData name="john chenault" userId="9b4e2eeea9771e7c" providerId="LiveId" clId="{FEDE6BB0-2310-41E0-AE1C-F7B1E0FDBD05}" dt="2019-01-02T15:10:47.323" v="7688" actId="20577"/>
        <pc:sldMkLst>
          <pc:docMk/>
          <pc:sldMk cId="2992548676" sldId="268"/>
        </pc:sldMkLst>
        <pc:spChg chg="mod">
          <ac:chgData name="john chenault" userId="9b4e2eeea9771e7c" providerId="LiveId" clId="{FEDE6BB0-2310-41E0-AE1C-F7B1E0FDBD05}" dt="2019-01-02T15:10:47.323" v="7688" actId="20577"/>
          <ac:spMkLst>
            <pc:docMk/>
            <pc:sldMk cId="2992548676" sldId="268"/>
            <ac:spMk id="3" creationId="{31E128B8-AF84-47B9-B8EC-38ABDADC01C5}"/>
          </ac:spMkLst>
        </pc:spChg>
      </pc:sldChg>
      <pc:sldChg chg="modSp">
        <pc:chgData name="john chenault" userId="9b4e2eeea9771e7c" providerId="LiveId" clId="{FEDE6BB0-2310-41E0-AE1C-F7B1E0FDBD05}" dt="2018-11-17T20:28:23.371" v="7173" actId="20577"/>
        <pc:sldMkLst>
          <pc:docMk/>
          <pc:sldMk cId="1794015520" sldId="269"/>
        </pc:sldMkLst>
        <pc:spChg chg="mod">
          <ac:chgData name="john chenault" userId="9b4e2eeea9771e7c" providerId="LiveId" clId="{FEDE6BB0-2310-41E0-AE1C-F7B1E0FDBD05}" dt="2018-11-17T20:28:23.371" v="7173" actId="20577"/>
          <ac:spMkLst>
            <pc:docMk/>
            <pc:sldMk cId="1794015520" sldId="269"/>
            <ac:spMk id="3" creationId="{3F7B01A3-5C65-4AFD-A5F6-A3EF56095B82}"/>
          </ac:spMkLst>
        </pc:spChg>
      </pc:sldChg>
      <pc:sldChg chg="modSp">
        <pc:chgData name="john chenault" userId="9b4e2eeea9771e7c" providerId="LiveId" clId="{FEDE6BB0-2310-41E0-AE1C-F7B1E0FDBD05}" dt="2019-01-07T02:29:38.892" v="8666" actId="20577"/>
        <pc:sldMkLst>
          <pc:docMk/>
          <pc:sldMk cId="225597034" sldId="271"/>
        </pc:sldMkLst>
        <pc:spChg chg="mod">
          <ac:chgData name="john chenault" userId="9b4e2eeea9771e7c" providerId="LiveId" clId="{FEDE6BB0-2310-41E0-AE1C-F7B1E0FDBD05}" dt="2019-01-07T02:29:38.892" v="8666" actId="20577"/>
          <ac:spMkLst>
            <pc:docMk/>
            <pc:sldMk cId="225597034" sldId="271"/>
            <ac:spMk id="3" creationId="{860921EF-93A8-495C-AD15-436FB54CB150}"/>
          </ac:spMkLst>
        </pc:spChg>
      </pc:sldChg>
      <pc:sldChg chg="modSp">
        <pc:chgData name="john chenault" userId="9b4e2eeea9771e7c" providerId="LiveId" clId="{FEDE6BB0-2310-41E0-AE1C-F7B1E0FDBD05}" dt="2019-01-07T02:19:37.244" v="8607" actId="20577"/>
        <pc:sldMkLst>
          <pc:docMk/>
          <pc:sldMk cId="2837996959" sldId="273"/>
        </pc:sldMkLst>
        <pc:spChg chg="mod">
          <ac:chgData name="john chenault" userId="9b4e2eeea9771e7c" providerId="LiveId" clId="{FEDE6BB0-2310-41E0-AE1C-F7B1E0FDBD05}" dt="2018-11-17T20:26:58.642" v="7024" actId="20577"/>
          <ac:spMkLst>
            <pc:docMk/>
            <pc:sldMk cId="2837996959" sldId="273"/>
            <ac:spMk id="2" creationId="{F07B1AF6-B2B5-4249-9F02-02F0CB714CC7}"/>
          </ac:spMkLst>
        </pc:spChg>
        <pc:spChg chg="mod">
          <ac:chgData name="john chenault" userId="9b4e2eeea9771e7c" providerId="LiveId" clId="{FEDE6BB0-2310-41E0-AE1C-F7B1E0FDBD05}" dt="2019-01-07T02:19:37.244" v="8607" actId="20577"/>
          <ac:spMkLst>
            <pc:docMk/>
            <pc:sldMk cId="2837996959" sldId="273"/>
            <ac:spMk id="3" creationId="{E08B34F5-7FBA-4F67-8209-7C4796AB91D5}"/>
          </ac:spMkLst>
        </pc:spChg>
      </pc:sldChg>
      <pc:sldChg chg="addSp delSp modSp">
        <pc:chgData name="john chenault" userId="9b4e2eeea9771e7c" providerId="LiveId" clId="{FEDE6BB0-2310-41E0-AE1C-F7B1E0FDBD05}" dt="2019-01-02T15:04:59.512" v="7372" actId="20577"/>
        <pc:sldMkLst>
          <pc:docMk/>
          <pc:sldMk cId="1827260775" sldId="275"/>
        </pc:sldMkLst>
        <pc:spChg chg="mod">
          <ac:chgData name="john chenault" userId="9b4e2eeea9771e7c" providerId="LiveId" clId="{FEDE6BB0-2310-41E0-AE1C-F7B1E0FDBD05}" dt="2018-11-17T19:58:58.396" v="6349" actId="20577"/>
          <ac:spMkLst>
            <pc:docMk/>
            <pc:sldMk cId="1827260775" sldId="275"/>
            <ac:spMk id="2" creationId="{EA8EF604-630E-4DC8-B8FC-F2DD43C47C44}"/>
          </ac:spMkLst>
        </pc:spChg>
        <pc:spChg chg="mod">
          <ac:chgData name="john chenault" userId="9b4e2eeea9771e7c" providerId="LiveId" clId="{FEDE6BB0-2310-41E0-AE1C-F7B1E0FDBD05}" dt="2019-01-02T15:04:59.512" v="7372" actId="20577"/>
          <ac:spMkLst>
            <pc:docMk/>
            <pc:sldMk cId="1827260775" sldId="275"/>
            <ac:spMk id="3" creationId="{21B80D42-F2AA-4E65-871B-A437CC77AE38}"/>
          </ac:spMkLst>
        </pc:spChg>
        <pc:spChg chg="add del">
          <ac:chgData name="john chenault" userId="9b4e2eeea9771e7c" providerId="LiveId" clId="{FEDE6BB0-2310-41E0-AE1C-F7B1E0FDBD05}" dt="2018-11-17T20:20:42.102" v="6910"/>
          <ac:spMkLst>
            <pc:docMk/>
            <pc:sldMk cId="1827260775" sldId="275"/>
            <ac:spMk id="4" creationId="{DB4F11CA-0E72-4D66-9830-7BC6B5931C10}"/>
          </ac:spMkLst>
        </pc:spChg>
        <pc:spChg chg="add del">
          <ac:chgData name="john chenault" userId="9b4e2eeea9771e7c" providerId="LiveId" clId="{FEDE6BB0-2310-41E0-AE1C-F7B1E0FDBD05}" dt="2018-11-17T20:20:46.823" v="6912"/>
          <ac:spMkLst>
            <pc:docMk/>
            <pc:sldMk cId="1827260775" sldId="275"/>
            <ac:spMk id="5" creationId="{864F4043-2622-49EC-995D-D4D50D810A77}"/>
          </ac:spMkLst>
        </pc:spChg>
      </pc:sldChg>
      <pc:sldChg chg="modSp modAnim">
        <pc:chgData name="john chenault" userId="9b4e2eeea9771e7c" providerId="LiveId" clId="{FEDE6BB0-2310-41E0-AE1C-F7B1E0FDBD05}" dt="2019-01-07T02:17:33.992" v="8446" actId="27636"/>
        <pc:sldMkLst>
          <pc:docMk/>
          <pc:sldMk cId="3600970474" sldId="276"/>
        </pc:sldMkLst>
        <pc:spChg chg="mod">
          <ac:chgData name="john chenault" userId="9b4e2eeea9771e7c" providerId="LiveId" clId="{FEDE6BB0-2310-41E0-AE1C-F7B1E0FDBD05}" dt="2018-11-17T20:26:36.112" v="7007" actId="20577"/>
          <ac:spMkLst>
            <pc:docMk/>
            <pc:sldMk cId="3600970474" sldId="276"/>
            <ac:spMk id="2" creationId="{007246C8-C055-40CC-A76A-0172392ADBA3}"/>
          </ac:spMkLst>
        </pc:spChg>
        <pc:spChg chg="mod">
          <ac:chgData name="john chenault" userId="9b4e2eeea9771e7c" providerId="LiveId" clId="{FEDE6BB0-2310-41E0-AE1C-F7B1E0FDBD05}" dt="2019-01-07T02:17:33.992" v="8446" actId="27636"/>
          <ac:spMkLst>
            <pc:docMk/>
            <pc:sldMk cId="3600970474" sldId="276"/>
            <ac:spMk id="3" creationId="{75A5D657-5B1D-441A-98EC-088D472DEC22}"/>
          </ac:spMkLst>
        </pc:spChg>
      </pc:sldChg>
      <pc:sldChg chg="modSp add ord modAnim">
        <pc:chgData name="john chenault" userId="9b4e2eeea9771e7c" providerId="LiveId" clId="{FEDE6BB0-2310-41E0-AE1C-F7B1E0FDBD05}" dt="2019-01-02T15:02:52.160" v="7256"/>
        <pc:sldMkLst>
          <pc:docMk/>
          <pc:sldMk cId="1415585706" sldId="277"/>
        </pc:sldMkLst>
        <pc:spChg chg="mod">
          <ac:chgData name="john chenault" userId="9b4e2eeea9771e7c" providerId="LiveId" clId="{FEDE6BB0-2310-41E0-AE1C-F7B1E0FDBD05}" dt="2018-11-14T18:33:56.426" v="1888" actId="20577"/>
          <ac:spMkLst>
            <pc:docMk/>
            <pc:sldMk cId="1415585706" sldId="277"/>
            <ac:spMk id="3" creationId="{AE3BC2CC-4176-4BE3-A5DE-B680C76008E4}"/>
          </ac:spMkLst>
        </pc:spChg>
      </pc:sldChg>
      <pc:sldChg chg="modSp add">
        <pc:chgData name="john chenault" userId="9b4e2eeea9771e7c" providerId="LiveId" clId="{FEDE6BB0-2310-41E0-AE1C-F7B1E0FDBD05}" dt="2018-11-17T19:58:05.370" v="6327" actId="20577"/>
        <pc:sldMkLst>
          <pc:docMk/>
          <pc:sldMk cId="2730649184" sldId="278"/>
        </pc:sldMkLst>
        <pc:spChg chg="mod">
          <ac:chgData name="john chenault" userId="9b4e2eeea9771e7c" providerId="LiveId" clId="{FEDE6BB0-2310-41E0-AE1C-F7B1E0FDBD05}" dt="2018-11-14T18:42:16.105" v="2937" actId="20577"/>
          <ac:spMkLst>
            <pc:docMk/>
            <pc:sldMk cId="2730649184" sldId="278"/>
            <ac:spMk id="2" creationId="{C99ADC93-10F9-4953-A285-537FFB05BEF0}"/>
          </ac:spMkLst>
        </pc:spChg>
        <pc:spChg chg="mod">
          <ac:chgData name="john chenault" userId="9b4e2eeea9771e7c" providerId="LiveId" clId="{FEDE6BB0-2310-41E0-AE1C-F7B1E0FDBD05}" dt="2018-11-17T19:58:05.370" v="6327" actId="20577"/>
          <ac:spMkLst>
            <pc:docMk/>
            <pc:sldMk cId="2730649184" sldId="278"/>
            <ac:spMk id="3" creationId="{EA7BACE5-DC2E-4149-9219-AADC3E239ED1}"/>
          </ac:spMkLst>
        </pc:spChg>
      </pc:sldChg>
      <pc:sldChg chg="modSp add">
        <pc:chgData name="john chenault" userId="9b4e2eeea9771e7c" providerId="LiveId" clId="{FEDE6BB0-2310-41E0-AE1C-F7B1E0FDBD05}" dt="2019-01-07T02:17:50.252" v="8447" actId="20577"/>
        <pc:sldMkLst>
          <pc:docMk/>
          <pc:sldMk cId="868993621" sldId="279"/>
        </pc:sldMkLst>
        <pc:spChg chg="mod">
          <ac:chgData name="john chenault" userId="9b4e2eeea9771e7c" providerId="LiveId" clId="{FEDE6BB0-2310-41E0-AE1C-F7B1E0FDBD05}" dt="2019-01-07T02:17:50.252" v="8447" actId="20577"/>
          <ac:spMkLst>
            <pc:docMk/>
            <pc:sldMk cId="868993621" sldId="279"/>
            <ac:spMk id="2" creationId="{01044510-A838-496F-87F4-FD1F107DB46E}"/>
          </ac:spMkLst>
        </pc:spChg>
        <pc:spChg chg="mod">
          <ac:chgData name="john chenault" userId="9b4e2eeea9771e7c" providerId="LiveId" clId="{FEDE6BB0-2310-41E0-AE1C-F7B1E0FDBD05}" dt="2019-01-02T15:08:36.380" v="7585" actId="20577"/>
          <ac:spMkLst>
            <pc:docMk/>
            <pc:sldMk cId="868993621" sldId="279"/>
            <ac:spMk id="3" creationId="{835DFBAC-F901-4091-A10F-127D6B4D9DA7}"/>
          </ac:spMkLst>
        </pc:spChg>
      </pc:sldChg>
      <pc:sldChg chg="modSp add ord">
        <pc:chgData name="john chenault" userId="9b4e2eeea9771e7c" providerId="LiveId" clId="{FEDE6BB0-2310-41E0-AE1C-F7B1E0FDBD05}" dt="2018-11-14T18:58:32.983" v="5219"/>
        <pc:sldMkLst>
          <pc:docMk/>
          <pc:sldMk cId="1234818035" sldId="280"/>
        </pc:sldMkLst>
        <pc:spChg chg="mod">
          <ac:chgData name="john chenault" userId="9b4e2eeea9771e7c" providerId="LiveId" clId="{FEDE6BB0-2310-41E0-AE1C-F7B1E0FDBD05}" dt="2018-11-14T18:57:13.445" v="4984" actId="20577"/>
          <ac:spMkLst>
            <pc:docMk/>
            <pc:sldMk cId="1234818035" sldId="280"/>
            <ac:spMk id="2" creationId="{6FA4A52F-BA98-457F-8429-6AC9AD6E8EBD}"/>
          </ac:spMkLst>
        </pc:spChg>
      </pc:sldChg>
      <pc:sldChg chg="modSp add">
        <pc:chgData name="john chenault" userId="9b4e2eeea9771e7c" providerId="LiveId" clId="{FEDE6BB0-2310-41E0-AE1C-F7B1E0FDBD05}" dt="2018-11-15T01:08:43.603" v="5438" actId="20577"/>
        <pc:sldMkLst>
          <pc:docMk/>
          <pc:sldMk cId="582963214" sldId="281"/>
        </pc:sldMkLst>
        <pc:spChg chg="mod">
          <ac:chgData name="john chenault" userId="9b4e2eeea9771e7c" providerId="LiveId" clId="{FEDE6BB0-2310-41E0-AE1C-F7B1E0FDBD05}" dt="2018-11-14T18:57:20.792" v="4999" actId="20577"/>
          <ac:spMkLst>
            <pc:docMk/>
            <pc:sldMk cId="582963214" sldId="281"/>
            <ac:spMk id="2" creationId="{649DB4B5-248D-4018-978C-20D54079298C}"/>
          </ac:spMkLst>
        </pc:spChg>
        <pc:spChg chg="mod">
          <ac:chgData name="john chenault" userId="9b4e2eeea9771e7c" providerId="LiveId" clId="{FEDE6BB0-2310-41E0-AE1C-F7B1E0FDBD05}" dt="2018-11-15T01:08:43.603" v="5438" actId="20577"/>
          <ac:spMkLst>
            <pc:docMk/>
            <pc:sldMk cId="582963214" sldId="281"/>
            <ac:spMk id="3" creationId="{8948C3B4-3087-49FC-93F2-5C3FFA7DD39E}"/>
          </ac:spMkLst>
        </pc:spChg>
      </pc:sldChg>
      <pc:sldChg chg="modSp add">
        <pc:chgData name="john chenault" userId="9b4e2eeea9771e7c" providerId="LiveId" clId="{FEDE6BB0-2310-41E0-AE1C-F7B1E0FDBD05}" dt="2019-01-07T02:30:40.612" v="8678" actId="5793"/>
        <pc:sldMkLst>
          <pc:docMk/>
          <pc:sldMk cId="2003848439" sldId="282"/>
        </pc:sldMkLst>
        <pc:spChg chg="mod">
          <ac:chgData name="john chenault" userId="9b4e2eeea9771e7c" providerId="LiveId" clId="{FEDE6BB0-2310-41E0-AE1C-F7B1E0FDBD05}" dt="2018-11-14T18:58:48.649" v="5228" actId="20577"/>
          <ac:spMkLst>
            <pc:docMk/>
            <pc:sldMk cId="2003848439" sldId="282"/>
            <ac:spMk id="2" creationId="{AAD2DEB6-E16A-4CB7-9F93-90E0AC774FA5}"/>
          </ac:spMkLst>
        </pc:spChg>
        <pc:spChg chg="mod">
          <ac:chgData name="john chenault" userId="9b4e2eeea9771e7c" providerId="LiveId" clId="{FEDE6BB0-2310-41E0-AE1C-F7B1E0FDBD05}" dt="2019-01-07T02:30:40.612" v="8678" actId="5793"/>
          <ac:spMkLst>
            <pc:docMk/>
            <pc:sldMk cId="2003848439" sldId="282"/>
            <ac:spMk id="3" creationId="{1559F8BE-CCBB-48F7-A667-A61CE4DB0B3F}"/>
          </ac:spMkLst>
        </pc:spChg>
      </pc:sldChg>
      <pc:sldChg chg="modSp add modAnim">
        <pc:chgData name="john chenault" userId="9b4e2eeea9771e7c" providerId="LiveId" clId="{FEDE6BB0-2310-41E0-AE1C-F7B1E0FDBD05}" dt="2019-01-07T02:09:31.842" v="7704"/>
        <pc:sldMkLst>
          <pc:docMk/>
          <pc:sldMk cId="554267158" sldId="283"/>
        </pc:sldMkLst>
        <pc:spChg chg="mod">
          <ac:chgData name="john chenault" userId="9b4e2eeea9771e7c" providerId="LiveId" clId="{FEDE6BB0-2310-41E0-AE1C-F7B1E0FDBD05}" dt="2018-11-17T19:51:08.142" v="5457" actId="20577"/>
          <ac:spMkLst>
            <pc:docMk/>
            <pc:sldMk cId="554267158" sldId="283"/>
            <ac:spMk id="2" creationId="{EAD1F08D-B1EA-4085-9890-D01DD879BA28}"/>
          </ac:spMkLst>
        </pc:spChg>
        <pc:spChg chg="mod">
          <ac:chgData name="john chenault" userId="9b4e2eeea9771e7c" providerId="LiveId" clId="{FEDE6BB0-2310-41E0-AE1C-F7B1E0FDBD05}" dt="2019-01-02T14:43:17.892" v="7230" actId="27636"/>
          <ac:spMkLst>
            <pc:docMk/>
            <pc:sldMk cId="554267158" sldId="283"/>
            <ac:spMk id="3" creationId="{8AEDFC7C-C134-423B-9F78-8B7ECFD7BB2B}"/>
          </ac:spMkLst>
        </pc:spChg>
      </pc:sldChg>
      <pc:sldChg chg="addSp modSp add">
        <pc:chgData name="john chenault" userId="9b4e2eeea9771e7c" providerId="LiveId" clId="{FEDE6BB0-2310-41E0-AE1C-F7B1E0FDBD05}" dt="2018-11-17T20:16:10.714" v="6671" actId="208"/>
        <pc:sldMkLst>
          <pc:docMk/>
          <pc:sldMk cId="3151944516" sldId="284"/>
        </pc:sldMkLst>
        <pc:spChg chg="mod">
          <ac:chgData name="john chenault" userId="9b4e2eeea9771e7c" providerId="LiveId" clId="{FEDE6BB0-2310-41E0-AE1C-F7B1E0FDBD05}" dt="2018-11-17T20:12:01.927" v="6637" actId="20577"/>
          <ac:spMkLst>
            <pc:docMk/>
            <pc:sldMk cId="3151944516" sldId="284"/>
            <ac:spMk id="2" creationId="{C11D5507-D061-4E09-8F88-5322A2D51404}"/>
          </ac:spMkLst>
        </pc:spChg>
        <pc:spChg chg="mod ord">
          <ac:chgData name="john chenault" userId="9b4e2eeea9771e7c" providerId="LiveId" clId="{FEDE6BB0-2310-41E0-AE1C-F7B1E0FDBD05}" dt="2018-11-17T20:16:01.786" v="6669" actId="167"/>
          <ac:spMkLst>
            <pc:docMk/>
            <pc:sldMk cId="3151944516" sldId="284"/>
            <ac:spMk id="3" creationId="{463D07A6-1917-4D33-86E7-B174B1BB4736}"/>
          </ac:spMkLst>
        </pc:spChg>
        <pc:spChg chg="add mod ord">
          <ac:chgData name="john chenault" userId="9b4e2eeea9771e7c" providerId="LiveId" clId="{FEDE6BB0-2310-41E0-AE1C-F7B1E0FDBD05}" dt="2018-11-17T20:16:10.714" v="6671" actId="208"/>
          <ac:spMkLst>
            <pc:docMk/>
            <pc:sldMk cId="3151944516" sldId="284"/>
            <ac:spMk id="4" creationId="{4C3A9961-EB55-41B8-993E-8A2E463C8763}"/>
          </ac:spMkLst>
        </pc:spChg>
      </pc:sldChg>
      <pc:sldChg chg="modSp add ord">
        <pc:chgData name="john chenault" userId="9b4e2eeea9771e7c" providerId="LiveId" clId="{FEDE6BB0-2310-41E0-AE1C-F7B1E0FDBD05}" dt="2018-11-17T20:16:33.873" v="6674" actId="207"/>
        <pc:sldMkLst>
          <pc:docMk/>
          <pc:sldMk cId="398867374" sldId="285"/>
        </pc:sldMkLst>
        <pc:spChg chg="mod">
          <ac:chgData name="john chenault" userId="9b4e2eeea9771e7c" providerId="LiveId" clId="{FEDE6BB0-2310-41E0-AE1C-F7B1E0FDBD05}" dt="2018-11-17T20:11:57.021" v="6636" actId="20577"/>
          <ac:spMkLst>
            <pc:docMk/>
            <pc:sldMk cId="398867374" sldId="285"/>
            <ac:spMk id="2" creationId="{C11D5507-D061-4E09-8F88-5322A2D51404}"/>
          </ac:spMkLst>
        </pc:spChg>
        <pc:spChg chg="mod ord">
          <ac:chgData name="john chenault" userId="9b4e2eeea9771e7c" providerId="LiveId" clId="{FEDE6BB0-2310-41E0-AE1C-F7B1E0FDBD05}" dt="2018-11-17T20:16:25.876" v="6672" actId="167"/>
          <ac:spMkLst>
            <pc:docMk/>
            <pc:sldMk cId="398867374" sldId="285"/>
            <ac:spMk id="3" creationId="{463D07A6-1917-4D33-86E7-B174B1BB4736}"/>
          </ac:spMkLst>
        </pc:spChg>
        <pc:spChg chg="mod ord">
          <ac:chgData name="john chenault" userId="9b4e2eeea9771e7c" providerId="LiveId" clId="{FEDE6BB0-2310-41E0-AE1C-F7B1E0FDBD05}" dt="2018-11-17T20:16:33.873" v="6674" actId="207"/>
          <ac:spMkLst>
            <pc:docMk/>
            <pc:sldMk cId="398867374" sldId="285"/>
            <ac:spMk id="4" creationId="{4C3A9961-EB55-41B8-993E-8A2E463C8763}"/>
          </ac:spMkLst>
        </pc:spChg>
      </pc:sldChg>
      <pc:sldChg chg="modSp add del">
        <pc:chgData name="john chenault" userId="9b4e2eeea9771e7c" providerId="LiveId" clId="{FEDE6BB0-2310-41E0-AE1C-F7B1E0FDBD05}" dt="2018-11-17T20:17:00.124" v="6677" actId="207"/>
        <pc:sldMkLst>
          <pc:docMk/>
          <pc:sldMk cId="3483280262" sldId="286"/>
        </pc:sldMkLst>
        <pc:spChg chg="mod">
          <ac:chgData name="john chenault" userId="9b4e2eeea9771e7c" providerId="LiveId" clId="{FEDE6BB0-2310-41E0-AE1C-F7B1E0FDBD05}" dt="2018-11-17T20:11:52.170" v="6635" actId="20577"/>
          <ac:spMkLst>
            <pc:docMk/>
            <pc:sldMk cId="3483280262" sldId="286"/>
            <ac:spMk id="2" creationId="{C11D5507-D061-4E09-8F88-5322A2D51404}"/>
          </ac:spMkLst>
        </pc:spChg>
        <pc:spChg chg="mod ord">
          <ac:chgData name="john chenault" userId="9b4e2eeea9771e7c" providerId="LiveId" clId="{FEDE6BB0-2310-41E0-AE1C-F7B1E0FDBD05}" dt="2018-11-17T20:16:47.094" v="6675" actId="167"/>
          <ac:spMkLst>
            <pc:docMk/>
            <pc:sldMk cId="3483280262" sldId="286"/>
            <ac:spMk id="3" creationId="{463D07A6-1917-4D33-86E7-B174B1BB4736}"/>
          </ac:spMkLst>
        </pc:spChg>
        <pc:spChg chg="mod ord">
          <ac:chgData name="john chenault" userId="9b4e2eeea9771e7c" providerId="LiveId" clId="{FEDE6BB0-2310-41E0-AE1C-F7B1E0FDBD05}" dt="2018-11-17T20:17:00.124" v="6677" actId="207"/>
          <ac:spMkLst>
            <pc:docMk/>
            <pc:sldMk cId="3483280262" sldId="286"/>
            <ac:spMk id="4" creationId="{4C3A9961-EB55-41B8-993E-8A2E463C8763}"/>
          </ac:spMkLst>
        </pc:spChg>
      </pc:sldChg>
      <pc:sldChg chg="modSp add">
        <pc:chgData name="john chenault" userId="9b4e2eeea9771e7c" providerId="LiveId" clId="{FEDE6BB0-2310-41E0-AE1C-F7B1E0FDBD05}" dt="2018-11-17T20:17:24.331" v="6680" actId="208"/>
        <pc:sldMkLst>
          <pc:docMk/>
          <pc:sldMk cId="697770287" sldId="287"/>
        </pc:sldMkLst>
        <pc:spChg chg="mod">
          <ac:chgData name="john chenault" userId="9b4e2eeea9771e7c" providerId="LiveId" clId="{FEDE6BB0-2310-41E0-AE1C-F7B1E0FDBD05}" dt="2018-11-17T20:11:47.011" v="6634" actId="20577"/>
          <ac:spMkLst>
            <pc:docMk/>
            <pc:sldMk cId="697770287" sldId="287"/>
            <ac:spMk id="2" creationId="{C11D5507-D061-4E09-8F88-5322A2D51404}"/>
          </ac:spMkLst>
        </pc:spChg>
        <pc:spChg chg="mod ord">
          <ac:chgData name="john chenault" userId="9b4e2eeea9771e7c" providerId="LiveId" clId="{FEDE6BB0-2310-41E0-AE1C-F7B1E0FDBD05}" dt="2018-11-17T20:17:14.891" v="6678" actId="167"/>
          <ac:spMkLst>
            <pc:docMk/>
            <pc:sldMk cId="697770287" sldId="287"/>
            <ac:spMk id="3" creationId="{463D07A6-1917-4D33-86E7-B174B1BB4736}"/>
          </ac:spMkLst>
        </pc:spChg>
        <pc:spChg chg="mod ord">
          <ac:chgData name="john chenault" userId="9b4e2eeea9771e7c" providerId="LiveId" clId="{FEDE6BB0-2310-41E0-AE1C-F7B1E0FDBD05}" dt="2018-11-17T20:17:24.331" v="6680" actId="208"/>
          <ac:spMkLst>
            <pc:docMk/>
            <pc:sldMk cId="697770287" sldId="287"/>
            <ac:spMk id="4" creationId="{4C3A9961-EB55-41B8-993E-8A2E463C8763}"/>
          </ac:spMkLst>
        </pc:spChg>
      </pc:sldChg>
      <pc:sldChg chg="addSp delSp modSp add">
        <pc:chgData name="john chenault" userId="9b4e2eeea9771e7c" providerId="LiveId" clId="{FEDE6BB0-2310-41E0-AE1C-F7B1E0FDBD05}" dt="2018-11-17T20:25:47.640" v="6992" actId="20577"/>
        <pc:sldMkLst>
          <pc:docMk/>
          <pc:sldMk cId="298058982" sldId="292"/>
        </pc:sldMkLst>
        <pc:spChg chg="mod ord">
          <ac:chgData name="john chenault" userId="9b4e2eeea9771e7c" providerId="LiveId" clId="{FEDE6BB0-2310-41E0-AE1C-F7B1E0FDBD05}" dt="2018-11-17T20:25:47.640" v="6992" actId="20577"/>
          <ac:spMkLst>
            <pc:docMk/>
            <pc:sldMk cId="298058982" sldId="292"/>
            <ac:spMk id="3" creationId="{8EDA574A-4B3B-41EE-8F04-ED383BD5BD73}"/>
          </ac:spMkLst>
        </pc:spChg>
        <pc:spChg chg="add del mod ord">
          <ac:chgData name="john chenault" userId="9b4e2eeea9771e7c" providerId="LiveId" clId="{FEDE6BB0-2310-41E0-AE1C-F7B1E0FDBD05}" dt="2018-11-17T20:22:44.529" v="6943" actId="478"/>
          <ac:spMkLst>
            <pc:docMk/>
            <pc:sldMk cId="298058982" sldId="292"/>
            <ac:spMk id="4" creationId="{D74F88F8-7184-4AFA-9EAE-A786364E2AC8}"/>
          </ac:spMkLst>
        </pc:spChg>
      </pc:sldChg>
      <pc:sldChg chg="modSp add">
        <pc:chgData name="john chenault" userId="9b4e2eeea9771e7c" providerId="LiveId" clId="{FEDE6BB0-2310-41E0-AE1C-F7B1E0FDBD05}" dt="2018-11-17T20:26:07.442" v="6994" actId="20577"/>
        <pc:sldMkLst>
          <pc:docMk/>
          <pc:sldMk cId="3108886127" sldId="294"/>
        </pc:sldMkLst>
        <pc:spChg chg="mod">
          <ac:chgData name="john chenault" userId="9b4e2eeea9771e7c" providerId="LiveId" clId="{FEDE6BB0-2310-41E0-AE1C-F7B1E0FDBD05}" dt="2018-11-17T20:26:07.442" v="6994" actId="20577"/>
          <ac:spMkLst>
            <pc:docMk/>
            <pc:sldMk cId="3108886127" sldId="294"/>
            <ac:spMk id="3" creationId="{8EDA574A-4B3B-41EE-8F04-ED383BD5BD73}"/>
          </ac:spMkLst>
        </pc:spChg>
        <pc:spChg chg="mod">
          <ac:chgData name="john chenault" userId="9b4e2eeea9771e7c" providerId="LiveId" clId="{FEDE6BB0-2310-41E0-AE1C-F7B1E0FDBD05}" dt="2018-11-17T20:20:17.878" v="6906" actId="14100"/>
          <ac:spMkLst>
            <pc:docMk/>
            <pc:sldMk cId="3108886127" sldId="294"/>
            <ac:spMk id="4" creationId="{D74F88F8-7184-4AFA-9EAE-A786364E2AC8}"/>
          </ac:spMkLst>
        </pc:spChg>
      </pc:sldChg>
      <pc:sldChg chg="modSp add">
        <pc:chgData name="john chenault" userId="9b4e2eeea9771e7c" providerId="LiveId" clId="{FEDE6BB0-2310-41E0-AE1C-F7B1E0FDBD05}" dt="2018-11-17T20:26:12.916" v="6995" actId="20577"/>
        <pc:sldMkLst>
          <pc:docMk/>
          <pc:sldMk cId="2150031102" sldId="295"/>
        </pc:sldMkLst>
        <pc:spChg chg="mod">
          <ac:chgData name="john chenault" userId="9b4e2eeea9771e7c" providerId="LiveId" clId="{FEDE6BB0-2310-41E0-AE1C-F7B1E0FDBD05}" dt="2018-11-17T20:26:12.916" v="6995" actId="20577"/>
          <ac:spMkLst>
            <pc:docMk/>
            <pc:sldMk cId="2150031102" sldId="295"/>
            <ac:spMk id="3" creationId="{8EDA574A-4B3B-41EE-8F04-ED383BD5BD73}"/>
          </ac:spMkLst>
        </pc:spChg>
        <pc:spChg chg="mod">
          <ac:chgData name="john chenault" userId="9b4e2eeea9771e7c" providerId="LiveId" clId="{FEDE6BB0-2310-41E0-AE1C-F7B1E0FDBD05}" dt="2018-11-17T20:20:33.166" v="6908" actId="1076"/>
          <ac:spMkLst>
            <pc:docMk/>
            <pc:sldMk cId="2150031102" sldId="295"/>
            <ac:spMk id="4" creationId="{D74F88F8-7184-4AFA-9EAE-A786364E2AC8}"/>
          </ac:spMkLst>
        </pc:spChg>
      </pc:sldChg>
      <pc:sldChg chg="modSp add">
        <pc:chgData name="john chenault" userId="9b4e2eeea9771e7c" providerId="LiveId" clId="{FEDE6BB0-2310-41E0-AE1C-F7B1E0FDBD05}" dt="2018-11-17T20:26:18.843" v="6996" actId="20577"/>
        <pc:sldMkLst>
          <pc:docMk/>
          <pc:sldMk cId="2963700154" sldId="296"/>
        </pc:sldMkLst>
        <pc:spChg chg="mod">
          <ac:chgData name="john chenault" userId="9b4e2eeea9771e7c" providerId="LiveId" clId="{FEDE6BB0-2310-41E0-AE1C-F7B1E0FDBD05}" dt="2018-11-17T20:26:18.843" v="6996" actId="20577"/>
          <ac:spMkLst>
            <pc:docMk/>
            <pc:sldMk cId="2963700154" sldId="296"/>
            <ac:spMk id="3" creationId="{8EDA574A-4B3B-41EE-8F04-ED383BD5BD73}"/>
          </ac:spMkLst>
        </pc:spChg>
        <pc:spChg chg="mod">
          <ac:chgData name="john chenault" userId="9b4e2eeea9771e7c" providerId="LiveId" clId="{FEDE6BB0-2310-41E0-AE1C-F7B1E0FDBD05}" dt="2018-11-17T20:20:58.473" v="6914" actId="1076"/>
          <ac:spMkLst>
            <pc:docMk/>
            <pc:sldMk cId="2963700154" sldId="296"/>
            <ac:spMk id="4" creationId="{D74F88F8-7184-4AFA-9EAE-A786364E2AC8}"/>
          </ac:spMkLst>
        </pc:spChg>
      </pc:sldChg>
      <pc:sldChg chg="modSp add">
        <pc:chgData name="john chenault" userId="9b4e2eeea9771e7c" providerId="LiveId" clId="{FEDE6BB0-2310-41E0-AE1C-F7B1E0FDBD05}" dt="2018-11-17T20:26:27.247" v="6997" actId="20577"/>
        <pc:sldMkLst>
          <pc:docMk/>
          <pc:sldMk cId="1658287375" sldId="297"/>
        </pc:sldMkLst>
        <pc:spChg chg="mod">
          <ac:chgData name="john chenault" userId="9b4e2eeea9771e7c" providerId="LiveId" clId="{FEDE6BB0-2310-41E0-AE1C-F7B1E0FDBD05}" dt="2018-11-17T20:26:27.247" v="6997" actId="20577"/>
          <ac:spMkLst>
            <pc:docMk/>
            <pc:sldMk cId="1658287375" sldId="297"/>
            <ac:spMk id="3" creationId="{8EDA574A-4B3B-41EE-8F04-ED383BD5BD73}"/>
          </ac:spMkLst>
        </pc:spChg>
        <pc:spChg chg="mod">
          <ac:chgData name="john chenault" userId="9b4e2eeea9771e7c" providerId="LiveId" clId="{FEDE6BB0-2310-41E0-AE1C-F7B1E0FDBD05}" dt="2018-11-17T20:21:13.900" v="6916" actId="1076"/>
          <ac:spMkLst>
            <pc:docMk/>
            <pc:sldMk cId="1658287375" sldId="297"/>
            <ac:spMk id="4" creationId="{D74F88F8-7184-4AFA-9EAE-A786364E2AC8}"/>
          </ac:spMkLst>
        </pc:spChg>
      </pc:sldChg>
      <pc:sldChg chg="modSp add">
        <pc:chgData name="john chenault" userId="9b4e2eeea9771e7c" providerId="LiveId" clId="{FEDE6BB0-2310-41E0-AE1C-F7B1E0FDBD05}" dt="2018-11-17T20:25:58.506" v="6993" actId="20577"/>
        <pc:sldMkLst>
          <pc:docMk/>
          <pc:sldMk cId="1646127323" sldId="298"/>
        </pc:sldMkLst>
        <pc:spChg chg="mod">
          <ac:chgData name="john chenault" userId="9b4e2eeea9771e7c" providerId="LiveId" clId="{FEDE6BB0-2310-41E0-AE1C-F7B1E0FDBD05}" dt="2018-11-17T20:25:58.506" v="6993" actId="20577"/>
          <ac:spMkLst>
            <pc:docMk/>
            <pc:sldMk cId="1646127323" sldId="298"/>
            <ac:spMk id="3" creationId="{8EDA574A-4B3B-41EE-8F04-ED383BD5BD73}"/>
          </ac:spMkLst>
        </pc:spChg>
      </pc:sldChg>
      <pc:sldChg chg="modSp add">
        <pc:chgData name="john chenault" userId="9b4e2eeea9771e7c" providerId="LiveId" clId="{FEDE6BB0-2310-41E0-AE1C-F7B1E0FDBD05}" dt="2018-11-17T20:27:22.708" v="7026" actId="1076"/>
        <pc:sldMkLst>
          <pc:docMk/>
          <pc:sldMk cId="3652800653" sldId="299"/>
        </pc:sldMkLst>
        <pc:spChg chg="mod">
          <ac:chgData name="john chenault" userId="9b4e2eeea9771e7c" providerId="LiveId" clId="{FEDE6BB0-2310-41E0-AE1C-F7B1E0FDBD05}" dt="2018-11-17T20:27:22.708" v="7026" actId="1076"/>
          <ac:spMkLst>
            <pc:docMk/>
            <pc:sldMk cId="3652800653" sldId="299"/>
            <ac:spMk id="4" creationId="{D74F88F8-7184-4AFA-9EAE-A786364E2AC8}"/>
          </ac:spMkLst>
        </pc:spChg>
      </pc:sldChg>
      <pc:sldChg chg="modSp add">
        <pc:chgData name="john chenault" userId="9b4e2eeea9771e7c" providerId="LiveId" clId="{FEDE6BB0-2310-41E0-AE1C-F7B1E0FDBD05}" dt="2018-11-17T20:27:35.942" v="7028" actId="1076"/>
        <pc:sldMkLst>
          <pc:docMk/>
          <pc:sldMk cId="3876685046" sldId="300"/>
        </pc:sldMkLst>
        <pc:spChg chg="mod">
          <ac:chgData name="john chenault" userId="9b4e2eeea9771e7c" providerId="LiveId" clId="{FEDE6BB0-2310-41E0-AE1C-F7B1E0FDBD05}" dt="2018-11-17T20:27:35.942" v="7028" actId="1076"/>
          <ac:spMkLst>
            <pc:docMk/>
            <pc:sldMk cId="3876685046" sldId="300"/>
            <ac:spMk id="4" creationId="{D74F88F8-7184-4AFA-9EAE-A786364E2AC8}"/>
          </ac:spMkLst>
        </pc:spChg>
      </pc:sldChg>
      <pc:sldChg chg="modSp add">
        <pc:chgData name="john chenault" userId="9b4e2eeea9771e7c" providerId="LiveId" clId="{FEDE6BB0-2310-41E0-AE1C-F7B1E0FDBD05}" dt="2018-11-17T20:29:00.708" v="7175" actId="1076"/>
        <pc:sldMkLst>
          <pc:docMk/>
          <pc:sldMk cId="3486319452" sldId="301"/>
        </pc:sldMkLst>
        <pc:spChg chg="mod">
          <ac:chgData name="john chenault" userId="9b4e2eeea9771e7c" providerId="LiveId" clId="{FEDE6BB0-2310-41E0-AE1C-F7B1E0FDBD05}" dt="2018-11-17T20:29:00.708" v="7175" actId="1076"/>
          <ac:spMkLst>
            <pc:docMk/>
            <pc:sldMk cId="3486319452" sldId="301"/>
            <ac:spMk id="4" creationId="{D74F88F8-7184-4AFA-9EAE-A786364E2AC8}"/>
          </ac:spMkLst>
        </pc:spChg>
      </pc:sldChg>
      <pc:sldChg chg="modSp add">
        <pc:chgData name="john chenault" userId="9b4e2eeea9771e7c" providerId="LiveId" clId="{FEDE6BB0-2310-41E0-AE1C-F7B1E0FDBD05}" dt="2018-11-17T20:29:15.258" v="7178" actId="14100"/>
        <pc:sldMkLst>
          <pc:docMk/>
          <pc:sldMk cId="3933707972" sldId="302"/>
        </pc:sldMkLst>
        <pc:spChg chg="mod">
          <ac:chgData name="john chenault" userId="9b4e2eeea9771e7c" providerId="LiveId" clId="{FEDE6BB0-2310-41E0-AE1C-F7B1E0FDBD05}" dt="2018-11-17T20:29:15.258" v="7178" actId="14100"/>
          <ac:spMkLst>
            <pc:docMk/>
            <pc:sldMk cId="3933707972" sldId="302"/>
            <ac:spMk id="4" creationId="{D74F88F8-7184-4AFA-9EAE-A786364E2AC8}"/>
          </ac:spMkLst>
        </pc:spChg>
      </pc:sldChg>
      <pc:sldChg chg="addSp delSp modSp modAnim">
        <pc:chgData name="john chenault" userId="9b4e2eeea9771e7c" providerId="LiveId" clId="{FEDE6BB0-2310-41E0-AE1C-F7B1E0FDBD05}" dt="2019-01-02T14:59:41.648" v="7255"/>
        <pc:sldMkLst>
          <pc:docMk/>
          <pc:sldMk cId="1619890306" sldId="306"/>
        </pc:sldMkLst>
        <pc:spChg chg="mod">
          <ac:chgData name="john chenault" userId="9b4e2eeea9771e7c" providerId="LiveId" clId="{FEDE6BB0-2310-41E0-AE1C-F7B1E0FDBD05}" dt="2019-01-02T14:53:51.517" v="7244" actId="14100"/>
          <ac:spMkLst>
            <pc:docMk/>
            <pc:sldMk cId="1619890306" sldId="306"/>
            <ac:spMk id="6" creationId="{E22142F4-D272-4085-904D-DECFCE0F09E1}"/>
          </ac:spMkLst>
        </pc:spChg>
        <pc:spChg chg="add mod">
          <ac:chgData name="john chenault" userId="9b4e2eeea9771e7c" providerId="LiveId" clId="{FEDE6BB0-2310-41E0-AE1C-F7B1E0FDBD05}" dt="2019-01-02T14:54:58.078" v="7251" actId="14100"/>
          <ac:spMkLst>
            <pc:docMk/>
            <pc:sldMk cId="1619890306" sldId="306"/>
            <ac:spMk id="8" creationId="{0BD76D1D-112D-4293-8D6C-BEC1EA6A9F22}"/>
          </ac:spMkLst>
        </pc:spChg>
        <pc:picChg chg="add mod">
          <ac:chgData name="john chenault" userId="9b4e2eeea9771e7c" providerId="LiveId" clId="{FEDE6BB0-2310-41E0-AE1C-F7B1E0FDBD05}" dt="2019-01-02T14:51:41.940" v="7235" actId="1076"/>
          <ac:picMkLst>
            <pc:docMk/>
            <pc:sldMk cId="1619890306" sldId="306"/>
            <ac:picMk id="3" creationId="{EE7B3AFD-A2AE-4BC3-BA31-F797BBE1EE1E}"/>
          </ac:picMkLst>
        </pc:picChg>
        <pc:picChg chg="del">
          <ac:chgData name="john chenault" userId="9b4e2eeea9771e7c" providerId="LiveId" clId="{FEDE6BB0-2310-41E0-AE1C-F7B1E0FDBD05}" dt="2019-01-02T14:44:35.915" v="7231" actId="478"/>
          <ac:picMkLst>
            <pc:docMk/>
            <pc:sldMk cId="1619890306" sldId="306"/>
            <ac:picMk id="7" creationId="{E347B280-0C57-4D47-8B8F-15E2CBFB0354}"/>
          </ac:picMkLst>
        </pc:picChg>
        <pc:cxnChg chg="add mod">
          <ac:chgData name="john chenault" userId="9b4e2eeea9771e7c" providerId="LiveId" clId="{FEDE6BB0-2310-41E0-AE1C-F7B1E0FDBD05}" dt="2019-01-02T14:55:03.159" v="7252" actId="14100"/>
          <ac:cxnSpMkLst>
            <pc:docMk/>
            <pc:sldMk cId="1619890306" sldId="306"/>
            <ac:cxnSpMk id="5" creationId="{B7011181-0E56-4C14-8BBE-D145822686F5}"/>
          </ac:cxnSpMkLst>
        </pc:cxnChg>
      </pc:sldChg>
      <pc:sldChg chg="modAnim">
        <pc:chgData name="john chenault" userId="9b4e2eeea9771e7c" providerId="LiveId" clId="{FEDE6BB0-2310-41E0-AE1C-F7B1E0FDBD05}" dt="2019-01-02T15:03:16.258" v="7257"/>
        <pc:sldMkLst>
          <pc:docMk/>
          <pc:sldMk cId="2821862345" sldId="307"/>
        </pc:sldMkLst>
      </pc:sldChg>
      <pc:sldChg chg="modAnim">
        <pc:chgData name="john chenault" userId="9b4e2eeea9771e7c" providerId="LiveId" clId="{FEDE6BB0-2310-41E0-AE1C-F7B1E0FDBD05}" dt="2019-01-02T15:03:42.633" v="7258"/>
        <pc:sldMkLst>
          <pc:docMk/>
          <pc:sldMk cId="3980117825" sldId="309"/>
        </pc:sldMkLst>
      </pc:sldChg>
      <pc:sldChg chg="modSp ord">
        <pc:chgData name="john chenault" userId="9b4e2eeea9771e7c" providerId="LiveId" clId="{FEDE6BB0-2310-41E0-AE1C-F7B1E0FDBD05}" dt="2019-01-02T15:05:58.076" v="7408" actId="20577"/>
        <pc:sldMkLst>
          <pc:docMk/>
          <pc:sldMk cId="1080609847" sldId="311"/>
        </pc:sldMkLst>
        <pc:spChg chg="mod">
          <ac:chgData name="john chenault" userId="9b4e2eeea9771e7c" providerId="LiveId" clId="{FEDE6BB0-2310-41E0-AE1C-F7B1E0FDBD05}" dt="2019-01-02T15:05:44.183" v="7393" actId="20577"/>
          <ac:spMkLst>
            <pc:docMk/>
            <pc:sldMk cId="1080609847" sldId="311"/>
            <ac:spMk id="2" creationId="{EA8EF604-630E-4DC8-B8FC-F2DD43C47C44}"/>
          </ac:spMkLst>
        </pc:spChg>
        <pc:spChg chg="mod">
          <ac:chgData name="john chenault" userId="9b4e2eeea9771e7c" providerId="LiveId" clId="{FEDE6BB0-2310-41E0-AE1C-F7B1E0FDBD05}" dt="2019-01-02T15:05:58.076" v="7408" actId="20577"/>
          <ac:spMkLst>
            <pc:docMk/>
            <pc:sldMk cId="1080609847" sldId="311"/>
            <ac:spMk id="3" creationId="{21B80D42-F2AA-4E65-871B-A437CC77AE38}"/>
          </ac:spMkLst>
        </pc:spChg>
      </pc:sldChg>
      <pc:sldChg chg="modSp add">
        <pc:chgData name="john chenault" userId="9b4e2eeea9771e7c" providerId="LiveId" clId="{FEDE6BB0-2310-41E0-AE1C-F7B1E0FDBD05}" dt="2019-01-07T02:14:21.419" v="8151" actId="20577"/>
        <pc:sldMkLst>
          <pc:docMk/>
          <pc:sldMk cId="2409170479" sldId="317"/>
        </pc:sldMkLst>
        <pc:spChg chg="mod">
          <ac:chgData name="john chenault" userId="9b4e2eeea9771e7c" providerId="LiveId" clId="{FEDE6BB0-2310-41E0-AE1C-F7B1E0FDBD05}" dt="2019-01-07T02:13:29.631" v="7946" actId="20577"/>
          <ac:spMkLst>
            <pc:docMk/>
            <pc:sldMk cId="2409170479" sldId="317"/>
            <ac:spMk id="2" creationId="{579F0DBF-6111-4A37-B84E-3DFD18EBC80F}"/>
          </ac:spMkLst>
        </pc:spChg>
        <pc:spChg chg="mod">
          <ac:chgData name="john chenault" userId="9b4e2eeea9771e7c" providerId="LiveId" clId="{FEDE6BB0-2310-41E0-AE1C-F7B1E0FDBD05}" dt="2019-01-07T02:14:21.419" v="8151" actId="20577"/>
          <ac:spMkLst>
            <pc:docMk/>
            <pc:sldMk cId="2409170479" sldId="317"/>
            <ac:spMk id="3" creationId="{231D512D-4E3D-40DB-ABCA-FA57709D9198}"/>
          </ac:spMkLst>
        </pc:spChg>
      </pc:sldChg>
      <pc:sldChg chg="modSp add">
        <pc:chgData name="john chenault" userId="9b4e2eeea9771e7c" providerId="LiveId" clId="{FEDE6BB0-2310-41E0-AE1C-F7B1E0FDBD05}" dt="2019-01-07T02:24:15.483" v="8633" actId="20577"/>
        <pc:sldMkLst>
          <pc:docMk/>
          <pc:sldMk cId="2975828553" sldId="318"/>
        </pc:sldMkLst>
        <pc:spChg chg="mod">
          <ac:chgData name="john chenault" userId="9b4e2eeea9771e7c" providerId="LiveId" clId="{FEDE6BB0-2310-41E0-AE1C-F7B1E0FDBD05}" dt="2019-01-07T02:21:04.479" v="8619" actId="20577"/>
          <ac:spMkLst>
            <pc:docMk/>
            <pc:sldMk cId="2975828553" sldId="318"/>
            <ac:spMk id="2" creationId="{36252BBE-C210-481B-9D52-F1A3D3D38051}"/>
          </ac:spMkLst>
        </pc:spChg>
        <pc:spChg chg="mod">
          <ac:chgData name="john chenault" userId="9b4e2eeea9771e7c" providerId="LiveId" clId="{FEDE6BB0-2310-41E0-AE1C-F7B1E0FDBD05}" dt="2019-01-07T02:24:15.483" v="8633" actId="20577"/>
          <ac:spMkLst>
            <pc:docMk/>
            <pc:sldMk cId="2975828553" sldId="318"/>
            <ac:spMk id="3" creationId="{B2F53C03-A9D7-4F53-8E3A-1229EC717691}"/>
          </ac:spMkLst>
        </pc:spChg>
      </pc:sldChg>
    </pc:docChg>
  </pc:docChgLst>
  <pc:docChgLst>
    <pc:chgData name="john chenault" userId="9b4e2eeea9771e7c" providerId="LiveId" clId="{984375FC-A51C-4FC7-BC83-4D231BE76AEA}"/>
    <pc:docChg chg="undo custSel addSld delSld modSld sldOrd">
      <pc:chgData name="john chenault" userId="9b4e2eeea9771e7c" providerId="LiveId" clId="{984375FC-A51C-4FC7-BC83-4D231BE76AEA}" dt="2021-03-29T17:56:50.671" v="8406" actId="20577"/>
      <pc:docMkLst>
        <pc:docMk/>
      </pc:docMkLst>
      <pc:sldChg chg="modSp mod">
        <pc:chgData name="john chenault" userId="9b4e2eeea9771e7c" providerId="LiveId" clId="{984375FC-A51C-4FC7-BC83-4D231BE76AEA}" dt="2021-03-29T00:52:11.754" v="7495" actId="20577"/>
        <pc:sldMkLst>
          <pc:docMk/>
          <pc:sldMk cId="983705233" sldId="256"/>
        </pc:sldMkLst>
        <pc:spChg chg="mod">
          <ac:chgData name="john chenault" userId="9b4e2eeea9771e7c" providerId="LiveId" clId="{984375FC-A51C-4FC7-BC83-4D231BE76AEA}" dt="2021-03-29T00:52:11.754" v="7495" actId="20577"/>
          <ac:spMkLst>
            <pc:docMk/>
            <pc:sldMk cId="983705233" sldId="256"/>
            <ac:spMk id="2" creationId="{C2233CA8-CCA2-4CF1-87BB-D9245D4D38C8}"/>
          </ac:spMkLst>
        </pc:spChg>
      </pc:sldChg>
      <pc:sldChg chg="addSp modSp mod modAnim">
        <pc:chgData name="john chenault" userId="9b4e2eeea9771e7c" providerId="LiveId" clId="{984375FC-A51C-4FC7-BC83-4D231BE76AEA}" dt="2021-03-29T00:53:34.685" v="7497"/>
        <pc:sldMkLst>
          <pc:docMk/>
          <pc:sldMk cId="1315400955" sldId="259"/>
        </pc:sldMkLst>
        <pc:spChg chg="mod">
          <ac:chgData name="john chenault" userId="9b4e2eeea9771e7c" providerId="LiveId" clId="{984375FC-A51C-4FC7-BC83-4D231BE76AEA}" dt="2021-03-12T19:40:14.405" v="156" actId="12"/>
          <ac:spMkLst>
            <pc:docMk/>
            <pc:sldMk cId="1315400955" sldId="259"/>
            <ac:spMk id="3" creationId="{F8CCF35B-2320-46BC-A6E3-0641B7E29358}"/>
          </ac:spMkLst>
        </pc:spChg>
        <pc:cxnChg chg="add mod">
          <ac:chgData name="john chenault" userId="9b4e2eeea9771e7c" providerId="LiveId" clId="{984375FC-A51C-4FC7-BC83-4D231BE76AEA}" dt="2021-03-12T19:39:38.052" v="146" actId="1582"/>
          <ac:cxnSpMkLst>
            <pc:docMk/>
            <pc:sldMk cId="1315400955" sldId="259"/>
            <ac:cxnSpMk id="5" creationId="{FB036617-4FD0-42EC-B1D8-E0D8CE943692}"/>
          </ac:cxnSpMkLst>
        </pc:cxnChg>
        <pc:cxnChg chg="add mod">
          <ac:chgData name="john chenault" userId="9b4e2eeea9771e7c" providerId="LiveId" clId="{984375FC-A51C-4FC7-BC83-4D231BE76AEA}" dt="2021-03-12T19:39:51.422" v="149" actId="14100"/>
          <ac:cxnSpMkLst>
            <pc:docMk/>
            <pc:sldMk cId="1315400955" sldId="259"/>
            <ac:cxnSpMk id="6" creationId="{4519A1B7-AF9C-4255-B3FA-EEA29322538D}"/>
          </ac:cxnSpMkLst>
        </pc:cxnChg>
      </pc:sldChg>
      <pc:sldChg chg="modSp mod">
        <pc:chgData name="john chenault" userId="9b4e2eeea9771e7c" providerId="LiveId" clId="{984375FC-A51C-4FC7-BC83-4D231BE76AEA}" dt="2021-03-12T20:20:01.029" v="3719" actId="14100"/>
        <pc:sldMkLst>
          <pc:docMk/>
          <pc:sldMk cId="4181664346" sldId="262"/>
        </pc:sldMkLst>
        <pc:spChg chg="mod">
          <ac:chgData name="john chenault" userId="9b4e2eeea9771e7c" providerId="LiveId" clId="{984375FC-A51C-4FC7-BC83-4D231BE76AEA}" dt="2021-03-12T20:20:01.029" v="3719" actId="14100"/>
          <ac:spMkLst>
            <pc:docMk/>
            <pc:sldMk cId="4181664346" sldId="262"/>
            <ac:spMk id="3" creationId="{886C5FBC-CD8E-443B-BC82-84597821BC78}"/>
          </ac:spMkLst>
        </pc:spChg>
      </pc:sldChg>
      <pc:sldChg chg="modSp mod">
        <pc:chgData name="john chenault" userId="9b4e2eeea9771e7c" providerId="LiveId" clId="{984375FC-A51C-4FC7-BC83-4D231BE76AEA}" dt="2021-03-29T01:26:08.349" v="7848" actId="27636"/>
        <pc:sldMkLst>
          <pc:docMk/>
          <pc:sldMk cId="2318021784" sldId="264"/>
        </pc:sldMkLst>
        <pc:spChg chg="mod">
          <ac:chgData name="john chenault" userId="9b4e2eeea9771e7c" providerId="LiveId" clId="{984375FC-A51C-4FC7-BC83-4D231BE76AEA}" dt="2021-03-29T01:26:08.349" v="7848" actId="27636"/>
          <ac:spMkLst>
            <pc:docMk/>
            <pc:sldMk cId="2318021784" sldId="264"/>
            <ac:spMk id="3" creationId="{A554D01A-0CFC-4CD8-8046-B22F46C36EB6}"/>
          </ac:spMkLst>
        </pc:spChg>
      </pc:sldChg>
      <pc:sldChg chg="modSp">
        <pc:chgData name="john chenault" userId="9b4e2eeea9771e7c" providerId="LiveId" clId="{984375FC-A51C-4FC7-BC83-4D231BE76AEA}" dt="2021-03-25T00:25:13.863" v="5590" actId="313"/>
        <pc:sldMkLst>
          <pc:docMk/>
          <pc:sldMk cId="1036115609" sldId="265"/>
        </pc:sldMkLst>
        <pc:spChg chg="mod">
          <ac:chgData name="john chenault" userId="9b4e2eeea9771e7c" providerId="LiveId" clId="{984375FC-A51C-4FC7-BC83-4D231BE76AEA}" dt="2021-03-25T00:25:13.863" v="5590" actId="313"/>
          <ac:spMkLst>
            <pc:docMk/>
            <pc:sldMk cId="1036115609" sldId="265"/>
            <ac:spMk id="3" creationId="{03B2B916-BCC9-435C-BD82-D2B75AA90695}"/>
          </ac:spMkLst>
        </pc:spChg>
      </pc:sldChg>
      <pc:sldChg chg="modSp mod modAnim">
        <pc:chgData name="john chenault" userId="9b4e2eeea9771e7c" providerId="LiveId" clId="{984375FC-A51C-4FC7-BC83-4D231BE76AEA}" dt="2021-03-29T01:13:47.274" v="7516" actId="20577"/>
        <pc:sldMkLst>
          <pc:docMk/>
          <pc:sldMk cId="67919832" sldId="266"/>
        </pc:sldMkLst>
        <pc:spChg chg="mod">
          <ac:chgData name="john chenault" userId="9b4e2eeea9771e7c" providerId="LiveId" clId="{984375FC-A51C-4FC7-BC83-4D231BE76AEA}" dt="2021-03-29T01:13:47.274" v="7516" actId="20577"/>
          <ac:spMkLst>
            <pc:docMk/>
            <pc:sldMk cId="67919832" sldId="266"/>
            <ac:spMk id="3" creationId="{AE3BC2CC-4176-4BE3-A5DE-B680C76008E4}"/>
          </ac:spMkLst>
        </pc:spChg>
      </pc:sldChg>
      <pc:sldChg chg="modSp mod">
        <pc:chgData name="john chenault" userId="9b4e2eeea9771e7c" providerId="LiveId" clId="{984375FC-A51C-4FC7-BC83-4D231BE76AEA}" dt="2021-03-12T20:04:28.726" v="2353" actId="20577"/>
        <pc:sldMkLst>
          <pc:docMk/>
          <pc:sldMk cId="1422067079" sldId="267"/>
        </pc:sldMkLst>
        <pc:spChg chg="mod">
          <ac:chgData name="john chenault" userId="9b4e2eeea9771e7c" providerId="LiveId" clId="{984375FC-A51C-4FC7-BC83-4D231BE76AEA}" dt="2021-03-12T20:04:28.726" v="2353" actId="20577"/>
          <ac:spMkLst>
            <pc:docMk/>
            <pc:sldMk cId="1422067079" sldId="267"/>
            <ac:spMk id="3" creationId="{EBCBD282-EB06-45CD-BCBE-8D49BB3E6A7E}"/>
          </ac:spMkLst>
        </pc:spChg>
      </pc:sldChg>
      <pc:sldChg chg="addSp modSp mod">
        <pc:chgData name="john chenault" userId="9b4e2eeea9771e7c" providerId="LiveId" clId="{984375FC-A51C-4FC7-BC83-4D231BE76AEA}" dt="2021-03-12T20:16:24.565" v="3526" actId="20577"/>
        <pc:sldMkLst>
          <pc:docMk/>
          <pc:sldMk cId="2992548676" sldId="268"/>
        </pc:sldMkLst>
        <pc:spChg chg="mod">
          <ac:chgData name="john chenault" userId="9b4e2eeea9771e7c" providerId="LiveId" clId="{984375FC-A51C-4FC7-BC83-4D231BE76AEA}" dt="2021-03-12T20:16:24.565" v="3526" actId="20577"/>
          <ac:spMkLst>
            <pc:docMk/>
            <pc:sldMk cId="2992548676" sldId="268"/>
            <ac:spMk id="3" creationId="{31E128B8-AF84-47B9-B8EC-38ABDADC01C5}"/>
          </ac:spMkLst>
        </pc:spChg>
        <pc:cxnChg chg="add mod">
          <ac:chgData name="john chenault" userId="9b4e2eeea9771e7c" providerId="LiveId" clId="{984375FC-A51C-4FC7-BC83-4D231BE76AEA}" dt="2021-03-12T20:15:46.654" v="3419" actId="14100"/>
          <ac:cxnSpMkLst>
            <pc:docMk/>
            <pc:sldMk cId="2992548676" sldId="268"/>
            <ac:cxnSpMk id="4" creationId="{803C9AE7-5925-431B-ACC9-5F9D6ECBA5B8}"/>
          </ac:cxnSpMkLst>
        </pc:cxnChg>
        <pc:cxnChg chg="add mod">
          <ac:chgData name="john chenault" userId="9b4e2eeea9771e7c" providerId="LiveId" clId="{984375FC-A51C-4FC7-BC83-4D231BE76AEA}" dt="2021-03-12T20:15:57.189" v="3422" actId="14100"/>
          <ac:cxnSpMkLst>
            <pc:docMk/>
            <pc:sldMk cId="2992548676" sldId="268"/>
            <ac:cxnSpMk id="7" creationId="{69F51CB0-7A76-4F67-9078-254A7082C128}"/>
          </ac:cxnSpMkLst>
        </pc:cxnChg>
      </pc:sldChg>
      <pc:sldChg chg="modSp mod">
        <pc:chgData name="john chenault" userId="9b4e2eeea9771e7c" providerId="LiveId" clId="{984375FC-A51C-4FC7-BC83-4D231BE76AEA}" dt="2021-03-25T00:41:51.356" v="6518" actId="20577"/>
        <pc:sldMkLst>
          <pc:docMk/>
          <pc:sldMk cId="1794015520" sldId="269"/>
        </pc:sldMkLst>
        <pc:spChg chg="mod">
          <ac:chgData name="john chenault" userId="9b4e2eeea9771e7c" providerId="LiveId" clId="{984375FC-A51C-4FC7-BC83-4D231BE76AEA}" dt="2021-03-25T00:41:51.356" v="6518" actId="20577"/>
          <ac:spMkLst>
            <pc:docMk/>
            <pc:sldMk cId="1794015520" sldId="269"/>
            <ac:spMk id="3" creationId="{3F7B01A3-5C65-4AFD-A5F6-A3EF56095B82}"/>
          </ac:spMkLst>
        </pc:spChg>
      </pc:sldChg>
      <pc:sldChg chg="modSp mod">
        <pc:chgData name="john chenault" userId="9b4e2eeea9771e7c" providerId="LiveId" clId="{984375FC-A51C-4FC7-BC83-4D231BE76AEA}" dt="2021-03-29T01:29:04.518" v="8257" actId="20577"/>
        <pc:sldMkLst>
          <pc:docMk/>
          <pc:sldMk cId="225597034" sldId="271"/>
        </pc:sldMkLst>
        <pc:spChg chg="mod">
          <ac:chgData name="john chenault" userId="9b4e2eeea9771e7c" providerId="LiveId" clId="{984375FC-A51C-4FC7-BC83-4D231BE76AEA}" dt="2021-03-29T01:29:04.518" v="8257" actId="20577"/>
          <ac:spMkLst>
            <pc:docMk/>
            <pc:sldMk cId="225597034" sldId="271"/>
            <ac:spMk id="3" creationId="{860921EF-93A8-495C-AD15-436FB54CB150}"/>
          </ac:spMkLst>
        </pc:spChg>
      </pc:sldChg>
      <pc:sldChg chg="modSp mod">
        <pc:chgData name="john chenault" userId="9b4e2eeea9771e7c" providerId="LiveId" clId="{984375FC-A51C-4FC7-BC83-4D231BE76AEA}" dt="2021-03-25T00:42:38.717" v="6520" actId="20577"/>
        <pc:sldMkLst>
          <pc:docMk/>
          <pc:sldMk cId="2571674343" sldId="274"/>
        </pc:sldMkLst>
        <pc:spChg chg="mod">
          <ac:chgData name="john chenault" userId="9b4e2eeea9771e7c" providerId="LiveId" clId="{984375FC-A51C-4FC7-BC83-4D231BE76AEA}" dt="2021-03-25T00:42:38.717" v="6520" actId="20577"/>
          <ac:spMkLst>
            <pc:docMk/>
            <pc:sldMk cId="2571674343" sldId="274"/>
            <ac:spMk id="3" creationId="{96F8B364-AF3E-4949-8279-431308062FAA}"/>
          </ac:spMkLst>
        </pc:spChg>
      </pc:sldChg>
      <pc:sldChg chg="modSp mod">
        <pc:chgData name="john chenault" userId="9b4e2eeea9771e7c" providerId="LiveId" clId="{984375FC-A51C-4FC7-BC83-4D231BE76AEA}" dt="2021-03-29T01:20:38.169" v="7697" actId="20577"/>
        <pc:sldMkLst>
          <pc:docMk/>
          <pc:sldMk cId="1827260775" sldId="275"/>
        </pc:sldMkLst>
        <pc:spChg chg="mod">
          <ac:chgData name="john chenault" userId="9b4e2eeea9771e7c" providerId="LiveId" clId="{984375FC-A51C-4FC7-BC83-4D231BE76AEA}" dt="2021-03-29T01:20:38.169" v="7697" actId="20577"/>
          <ac:spMkLst>
            <pc:docMk/>
            <pc:sldMk cId="1827260775" sldId="275"/>
            <ac:spMk id="3" creationId="{21B80D42-F2AA-4E65-871B-A437CC77AE38}"/>
          </ac:spMkLst>
        </pc:spChg>
      </pc:sldChg>
      <pc:sldChg chg="addSp modSp mod modAnim">
        <pc:chgData name="john chenault" userId="9b4e2eeea9771e7c" providerId="LiveId" clId="{984375FC-A51C-4FC7-BC83-4D231BE76AEA}" dt="2021-03-29T01:22:51.955" v="7744"/>
        <pc:sldMkLst>
          <pc:docMk/>
          <pc:sldMk cId="3600970474" sldId="276"/>
        </pc:sldMkLst>
        <pc:spChg chg="mod">
          <ac:chgData name="john chenault" userId="9b4e2eeea9771e7c" providerId="LiveId" clId="{984375FC-A51C-4FC7-BC83-4D231BE76AEA}" dt="2021-03-25T00:38:52.958" v="6352"/>
          <ac:spMkLst>
            <pc:docMk/>
            <pc:sldMk cId="3600970474" sldId="276"/>
            <ac:spMk id="3" creationId="{75A5D657-5B1D-441A-98EC-088D472DEC22}"/>
          </ac:spMkLst>
        </pc:spChg>
        <pc:cxnChg chg="add mod">
          <ac:chgData name="john chenault" userId="9b4e2eeea9771e7c" providerId="LiveId" clId="{984375FC-A51C-4FC7-BC83-4D231BE76AEA}" dt="2021-03-25T00:38:11.209" v="6342" actId="1076"/>
          <ac:cxnSpMkLst>
            <pc:docMk/>
            <pc:sldMk cId="3600970474" sldId="276"/>
            <ac:cxnSpMk id="5" creationId="{93FA056D-C6C4-4282-AA6B-85259558F314}"/>
          </ac:cxnSpMkLst>
        </pc:cxnChg>
        <pc:cxnChg chg="add mod">
          <ac:chgData name="john chenault" userId="9b4e2eeea9771e7c" providerId="LiveId" clId="{984375FC-A51C-4FC7-BC83-4D231BE76AEA}" dt="2021-03-25T00:38:43.081" v="6351" actId="1076"/>
          <ac:cxnSpMkLst>
            <pc:docMk/>
            <pc:sldMk cId="3600970474" sldId="276"/>
            <ac:cxnSpMk id="6" creationId="{02158602-3AB3-41D4-B7BA-DB386AE639B6}"/>
          </ac:cxnSpMkLst>
        </pc:cxnChg>
      </pc:sldChg>
      <pc:sldChg chg="addSp delSp modSp mod">
        <pc:chgData name="john chenault" userId="9b4e2eeea9771e7c" providerId="LiveId" clId="{984375FC-A51C-4FC7-BC83-4D231BE76AEA}" dt="2021-03-25T00:28:56.583" v="5811" actId="20577"/>
        <pc:sldMkLst>
          <pc:docMk/>
          <pc:sldMk cId="1415585706" sldId="277"/>
        </pc:sldMkLst>
        <pc:spChg chg="mod">
          <ac:chgData name="john chenault" userId="9b4e2eeea9771e7c" providerId="LiveId" clId="{984375FC-A51C-4FC7-BC83-4D231BE76AEA}" dt="2021-03-25T00:28:56.583" v="5811" actId="20577"/>
          <ac:spMkLst>
            <pc:docMk/>
            <pc:sldMk cId="1415585706" sldId="277"/>
            <ac:spMk id="3" creationId="{AE3BC2CC-4176-4BE3-A5DE-B680C76008E4}"/>
          </ac:spMkLst>
        </pc:spChg>
        <pc:cxnChg chg="add del mod">
          <ac:chgData name="john chenault" userId="9b4e2eeea9771e7c" providerId="LiveId" clId="{984375FC-A51C-4FC7-BC83-4D231BE76AEA}" dt="2021-03-12T19:49:33.679" v="771" actId="478"/>
          <ac:cxnSpMkLst>
            <pc:docMk/>
            <pc:sldMk cId="1415585706" sldId="277"/>
            <ac:cxnSpMk id="4" creationId="{801CF62A-C6A1-459E-A313-7F37DD3116BC}"/>
          </ac:cxnSpMkLst>
        </pc:cxnChg>
        <pc:cxnChg chg="add del mod">
          <ac:chgData name="john chenault" userId="9b4e2eeea9771e7c" providerId="LiveId" clId="{984375FC-A51C-4FC7-BC83-4D231BE76AEA}" dt="2021-03-12T19:49:35.600" v="772" actId="478"/>
          <ac:cxnSpMkLst>
            <pc:docMk/>
            <pc:sldMk cId="1415585706" sldId="277"/>
            <ac:cxnSpMk id="7" creationId="{913F1908-61A6-42C2-B848-74E443B57575}"/>
          </ac:cxnSpMkLst>
        </pc:cxnChg>
      </pc:sldChg>
      <pc:sldChg chg="modSp mod">
        <pc:chgData name="john chenault" userId="9b4e2eeea9771e7c" providerId="LiveId" clId="{984375FC-A51C-4FC7-BC83-4D231BE76AEA}" dt="2021-03-12T20:00:27.436" v="2263" actId="20577"/>
        <pc:sldMkLst>
          <pc:docMk/>
          <pc:sldMk cId="2730649184" sldId="278"/>
        </pc:sldMkLst>
        <pc:spChg chg="mod">
          <ac:chgData name="john chenault" userId="9b4e2eeea9771e7c" providerId="LiveId" clId="{984375FC-A51C-4FC7-BC83-4D231BE76AEA}" dt="2021-03-12T20:00:27.436" v="2263" actId="20577"/>
          <ac:spMkLst>
            <pc:docMk/>
            <pc:sldMk cId="2730649184" sldId="278"/>
            <ac:spMk id="3" creationId="{EA7BACE5-DC2E-4149-9219-AADC3E239ED1}"/>
          </ac:spMkLst>
        </pc:spChg>
      </pc:sldChg>
      <pc:sldChg chg="del">
        <pc:chgData name="john chenault" userId="9b4e2eeea9771e7c" providerId="LiveId" clId="{984375FC-A51C-4FC7-BC83-4D231BE76AEA}" dt="2021-03-12T20:01:26.872" v="2301" actId="47"/>
        <pc:sldMkLst>
          <pc:docMk/>
          <pc:sldMk cId="868993621" sldId="279"/>
        </pc:sldMkLst>
      </pc:sldChg>
      <pc:sldChg chg="modSp mod">
        <pc:chgData name="john chenault" userId="9b4e2eeea9771e7c" providerId="LiveId" clId="{984375FC-A51C-4FC7-BC83-4D231BE76AEA}" dt="2021-03-25T01:11:04.340" v="7489" actId="20577"/>
        <pc:sldMkLst>
          <pc:docMk/>
          <pc:sldMk cId="582963214" sldId="281"/>
        </pc:sldMkLst>
        <pc:spChg chg="mod">
          <ac:chgData name="john chenault" userId="9b4e2eeea9771e7c" providerId="LiveId" clId="{984375FC-A51C-4FC7-BC83-4D231BE76AEA}" dt="2021-03-25T01:11:04.340" v="7489" actId="20577"/>
          <ac:spMkLst>
            <pc:docMk/>
            <pc:sldMk cId="582963214" sldId="281"/>
            <ac:spMk id="3" creationId="{8948C3B4-3087-49FC-93F2-5C3FFA7DD39E}"/>
          </ac:spMkLst>
        </pc:spChg>
      </pc:sldChg>
      <pc:sldChg chg="modSp">
        <pc:chgData name="john chenault" userId="9b4e2eeea9771e7c" providerId="LiveId" clId="{984375FC-A51C-4FC7-BC83-4D231BE76AEA}" dt="2021-03-25T00:00:43.411" v="3821" actId="33524"/>
        <pc:sldMkLst>
          <pc:docMk/>
          <pc:sldMk cId="554267158" sldId="283"/>
        </pc:sldMkLst>
        <pc:spChg chg="mod">
          <ac:chgData name="john chenault" userId="9b4e2eeea9771e7c" providerId="LiveId" clId="{984375FC-A51C-4FC7-BC83-4D231BE76AEA}" dt="2021-03-25T00:00:43.411" v="3821" actId="33524"/>
          <ac:spMkLst>
            <pc:docMk/>
            <pc:sldMk cId="554267158" sldId="283"/>
            <ac:spMk id="3" creationId="{8AEDFC7C-C134-423B-9F78-8B7ECFD7BB2B}"/>
          </ac:spMkLst>
        </pc:spChg>
      </pc:sldChg>
      <pc:sldChg chg="modSp mod">
        <pc:chgData name="john chenault" userId="9b4e2eeea9771e7c" providerId="LiveId" clId="{984375FC-A51C-4FC7-BC83-4D231BE76AEA}" dt="2021-03-12T20:15:01.181" v="3416" actId="20577"/>
        <pc:sldMkLst>
          <pc:docMk/>
          <pc:sldMk cId="349043131" sldId="303"/>
        </pc:sldMkLst>
        <pc:spChg chg="mod">
          <ac:chgData name="john chenault" userId="9b4e2eeea9771e7c" providerId="LiveId" clId="{984375FC-A51C-4FC7-BC83-4D231BE76AEA}" dt="2021-03-12T20:15:01.181" v="3416" actId="20577"/>
          <ac:spMkLst>
            <pc:docMk/>
            <pc:sldMk cId="349043131" sldId="303"/>
            <ac:spMk id="3" creationId="{91D0D413-2330-4942-A324-B48DB2A1FE23}"/>
          </ac:spMkLst>
        </pc:spChg>
      </pc:sldChg>
      <pc:sldChg chg="modSp mod">
        <pc:chgData name="john chenault" userId="9b4e2eeea9771e7c" providerId="LiveId" clId="{984375FC-A51C-4FC7-BC83-4D231BE76AEA}" dt="2021-03-25T00:42:54.012" v="6521" actId="20577"/>
        <pc:sldMkLst>
          <pc:docMk/>
          <pc:sldMk cId="3272030910" sldId="305"/>
        </pc:sldMkLst>
        <pc:spChg chg="mod">
          <ac:chgData name="john chenault" userId="9b4e2eeea9771e7c" providerId="LiveId" clId="{984375FC-A51C-4FC7-BC83-4D231BE76AEA}" dt="2021-03-25T00:42:54.012" v="6521" actId="20577"/>
          <ac:spMkLst>
            <pc:docMk/>
            <pc:sldMk cId="3272030910" sldId="305"/>
            <ac:spMk id="3" creationId="{96F8B364-AF3E-4949-8279-431308062FAA}"/>
          </ac:spMkLst>
        </pc:spChg>
      </pc:sldChg>
      <pc:sldChg chg="addSp delSp modSp mod delAnim modAnim">
        <pc:chgData name="john chenault" userId="9b4e2eeea9771e7c" providerId="LiveId" clId="{984375FC-A51C-4FC7-BC83-4D231BE76AEA}" dt="2021-03-29T01:10:08.391" v="7515" actId="14100"/>
        <pc:sldMkLst>
          <pc:docMk/>
          <pc:sldMk cId="1619890306" sldId="306"/>
        </pc:sldMkLst>
        <pc:spChg chg="mod">
          <ac:chgData name="john chenault" userId="9b4e2eeea9771e7c" providerId="LiveId" clId="{984375FC-A51C-4FC7-BC83-4D231BE76AEA}" dt="2021-03-25T00:24:51.677" v="5589" actId="14100"/>
          <ac:spMkLst>
            <pc:docMk/>
            <pc:sldMk cId="1619890306" sldId="306"/>
            <ac:spMk id="2" creationId="{94000802-22EC-4BB6-9B67-0EDE3A728CC9}"/>
          </ac:spMkLst>
        </pc:spChg>
        <pc:spChg chg="mod">
          <ac:chgData name="john chenault" userId="9b4e2eeea9771e7c" providerId="LiveId" clId="{984375FC-A51C-4FC7-BC83-4D231BE76AEA}" dt="2021-03-28T03:19:55.516" v="7493" actId="20577"/>
          <ac:spMkLst>
            <pc:docMk/>
            <pc:sldMk cId="1619890306" sldId="306"/>
            <ac:spMk id="6" creationId="{E22142F4-D272-4085-904D-DECFCE0F09E1}"/>
          </ac:spMkLst>
        </pc:spChg>
        <pc:spChg chg="del">
          <ac:chgData name="john chenault" userId="9b4e2eeea9771e7c" providerId="LiveId" clId="{984375FC-A51C-4FC7-BC83-4D231BE76AEA}" dt="2021-03-25T00:24:29.840" v="5586" actId="478"/>
          <ac:spMkLst>
            <pc:docMk/>
            <pc:sldMk cId="1619890306" sldId="306"/>
            <ac:spMk id="8" creationId="{0BD76D1D-112D-4293-8D6C-BEC1EA6A9F22}"/>
          </ac:spMkLst>
        </pc:spChg>
        <pc:graphicFrameChg chg="del modGraphic">
          <ac:chgData name="john chenault" userId="9b4e2eeea9771e7c" providerId="LiveId" clId="{984375FC-A51C-4FC7-BC83-4D231BE76AEA}" dt="2021-03-25T00:24:01.451" v="5581" actId="478"/>
          <ac:graphicFrameMkLst>
            <pc:docMk/>
            <pc:sldMk cId="1619890306" sldId="306"/>
            <ac:graphicFrameMk id="3" creationId="{D02E3CC3-C89E-4F01-A875-65148FEEF6B9}"/>
          </ac:graphicFrameMkLst>
        </pc:graphicFrameChg>
        <pc:graphicFrameChg chg="add del mod">
          <ac:chgData name="john chenault" userId="9b4e2eeea9771e7c" providerId="LiveId" clId="{984375FC-A51C-4FC7-BC83-4D231BE76AEA}" dt="2021-03-29T01:09:32.375" v="7510" actId="478"/>
          <ac:graphicFrameMkLst>
            <pc:docMk/>
            <pc:sldMk cId="1619890306" sldId="306"/>
            <ac:graphicFrameMk id="3" creationId="{E0A5E56C-931D-4F8D-B1E4-0D51A233295F}"/>
          </ac:graphicFrameMkLst>
        </pc:graphicFrameChg>
        <pc:picChg chg="add del">
          <ac:chgData name="john chenault" userId="9b4e2eeea9771e7c" providerId="LiveId" clId="{984375FC-A51C-4FC7-BC83-4D231BE76AEA}" dt="2021-03-28T03:19:54.729" v="7492" actId="22"/>
          <ac:picMkLst>
            <pc:docMk/>
            <pc:sldMk cId="1619890306" sldId="306"/>
            <ac:picMk id="4" creationId="{39EAB3D1-ADE6-4C98-9C3F-4EA23891ACF4}"/>
          </ac:picMkLst>
        </pc:picChg>
        <pc:picChg chg="add mod">
          <ac:chgData name="john chenault" userId="9b4e2eeea9771e7c" providerId="LiveId" clId="{984375FC-A51C-4FC7-BC83-4D231BE76AEA}" dt="2021-03-29T01:10:08.391" v="7515" actId="14100"/>
          <ac:picMkLst>
            <pc:docMk/>
            <pc:sldMk cId="1619890306" sldId="306"/>
            <ac:picMk id="5" creationId="{D874BFE7-2D9D-4590-BB81-0CDAE06FAEDE}"/>
          </ac:picMkLst>
        </pc:picChg>
        <pc:picChg chg="add del mod ord">
          <ac:chgData name="john chenault" userId="9b4e2eeea9771e7c" providerId="LiveId" clId="{984375FC-A51C-4FC7-BC83-4D231BE76AEA}" dt="2021-03-29T01:09:16.804" v="7508" actId="478"/>
          <ac:picMkLst>
            <pc:docMk/>
            <pc:sldMk cId="1619890306" sldId="306"/>
            <ac:picMk id="7" creationId="{66757C93-1C2B-4516-A025-0C9A2170EBF5}"/>
          </ac:picMkLst>
        </pc:picChg>
        <pc:cxnChg chg="del mod">
          <ac:chgData name="john chenault" userId="9b4e2eeea9771e7c" providerId="LiveId" clId="{984375FC-A51C-4FC7-BC83-4D231BE76AEA}" dt="2021-03-25T00:24:28.064" v="5585" actId="478"/>
          <ac:cxnSpMkLst>
            <pc:docMk/>
            <pc:sldMk cId="1619890306" sldId="306"/>
            <ac:cxnSpMk id="5" creationId="{B7011181-0E56-4C14-8BBE-D145822686F5}"/>
          </ac:cxnSpMkLst>
        </pc:cxnChg>
      </pc:sldChg>
      <pc:sldChg chg="addSp modSp mod modAnim">
        <pc:chgData name="john chenault" userId="9b4e2eeea9771e7c" providerId="LiveId" clId="{984375FC-A51C-4FC7-BC83-4D231BE76AEA}" dt="2021-03-29T01:15:50.923" v="7544"/>
        <pc:sldMkLst>
          <pc:docMk/>
          <pc:sldMk cId="2821862345" sldId="307"/>
        </pc:sldMkLst>
        <pc:cxnChg chg="add mod">
          <ac:chgData name="john chenault" userId="9b4e2eeea9771e7c" providerId="LiveId" clId="{984375FC-A51C-4FC7-BC83-4D231BE76AEA}" dt="2021-03-12T19:51:52.776" v="1080" actId="14100"/>
          <ac:cxnSpMkLst>
            <pc:docMk/>
            <pc:sldMk cId="2821862345" sldId="307"/>
            <ac:cxnSpMk id="4" creationId="{64D45579-DE65-42D5-856F-3B378573AA1E}"/>
          </ac:cxnSpMkLst>
        </pc:cxnChg>
        <pc:cxnChg chg="add mod">
          <ac:chgData name="john chenault" userId="9b4e2eeea9771e7c" providerId="LiveId" clId="{984375FC-A51C-4FC7-BC83-4D231BE76AEA}" dt="2021-03-12T19:52:03.241" v="1083" actId="14100"/>
          <ac:cxnSpMkLst>
            <pc:docMk/>
            <pc:sldMk cId="2821862345" sldId="307"/>
            <ac:cxnSpMk id="7" creationId="{18F3B5A3-DB8C-4ED0-90CE-2BBE32537E77}"/>
          </ac:cxnSpMkLst>
        </pc:cxnChg>
      </pc:sldChg>
      <pc:sldChg chg="modSp mod">
        <pc:chgData name="john chenault" userId="9b4e2eeea9771e7c" providerId="LiveId" clId="{984375FC-A51C-4FC7-BC83-4D231BE76AEA}" dt="2021-03-25T00:32:06.665" v="6018" actId="20577"/>
        <pc:sldMkLst>
          <pc:docMk/>
          <pc:sldMk cId="1189260597" sldId="308"/>
        </pc:sldMkLst>
        <pc:spChg chg="mod">
          <ac:chgData name="john chenault" userId="9b4e2eeea9771e7c" providerId="LiveId" clId="{984375FC-A51C-4FC7-BC83-4D231BE76AEA}" dt="2021-03-25T00:32:06.665" v="6018" actId="20577"/>
          <ac:spMkLst>
            <pc:docMk/>
            <pc:sldMk cId="1189260597" sldId="308"/>
            <ac:spMk id="3" creationId="{550A3F4A-8A70-496D-9B13-7EE17BDFB9AD}"/>
          </ac:spMkLst>
        </pc:spChg>
      </pc:sldChg>
      <pc:sldChg chg="modSp mod">
        <pc:chgData name="john chenault" userId="9b4e2eeea9771e7c" providerId="LiveId" clId="{984375FC-A51C-4FC7-BC83-4D231BE76AEA}" dt="2021-03-29T01:21:19.732" v="7743" actId="6549"/>
        <pc:sldMkLst>
          <pc:docMk/>
          <pc:sldMk cId="1080609847" sldId="311"/>
        </pc:sldMkLst>
        <pc:spChg chg="mod">
          <ac:chgData name="john chenault" userId="9b4e2eeea9771e7c" providerId="LiveId" clId="{984375FC-A51C-4FC7-BC83-4D231BE76AEA}" dt="2021-03-29T01:21:19.732" v="7743" actId="6549"/>
          <ac:spMkLst>
            <pc:docMk/>
            <pc:sldMk cId="1080609847" sldId="311"/>
            <ac:spMk id="3" creationId="{21B80D42-F2AA-4E65-871B-A437CC77AE38}"/>
          </ac:spMkLst>
        </pc:spChg>
      </pc:sldChg>
      <pc:sldChg chg="modSp mod">
        <pc:chgData name="john chenault" userId="9b4e2eeea9771e7c" providerId="LiveId" clId="{984375FC-A51C-4FC7-BC83-4D231BE76AEA}" dt="2021-03-12T19:42:25.611" v="240" actId="20577"/>
        <pc:sldMkLst>
          <pc:docMk/>
          <pc:sldMk cId="2409170479" sldId="317"/>
        </pc:sldMkLst>
        <pc:spChg chg="mod">
          <ac:chgData name="john chenault" userId="9b4e2eeea9771e7c" providerId="LiveId" clId="{984375FC-A51C-4FC7-BC83-4D231BE76AEA}" dt="2021-03-12T19:42:25.611" v="240" actId="20577"/>
          <ac:spMkLst>
            <pc:docMk/>
            <pc:sldMk cId="2409170479" sldId="317"/>
            <ac:spMk id="3" creationId="{231D512D-4E3D-40DB-ABCA-FA57709D9198}"/>
          </ac:spMkLst>
        </pc:spChg>
      </pc:sldChg>
      <pc:sldChg chg="modSp modAnim">
        <pc:chgData name="john chenault" userId="9b4e2eeea9771e7c" providerId="LiveId" clId="{984375FC-A51C-4FC7-BC83-4D231BE76AEA}" dt="2021-03-29T01:30:22.221" v="8312" actId="12"/>
        <pc:sldMkLst>
          <pc:docMk/>
          <pc:sldMk cId="1453194750" sldId="322"/>
        </pc:sldMkLst>
        <pc:spChg chg="mod">
          <ac:chgData name="john chenault" userId="9b4e2eeea9771e7c" providerId="LiveId" clId="{984375FC-A51C-4FC7-BC83-4D231BE76AEA}" dt="2021-03-29T01:30:22.221" v="8312" actId="12"/>
          <ac:spMkLst>
            <pc:docMk/>
            <pc:sldMk cId="1453194750" sldId="322"/>
            <ac:spMk id="3" creationId="{5E9AB559-0BEC-4947-B485-B4374A9A95AA}"/>
          </ac:spMkLst>
        </pc:spChg>
      </pc:sldChg>
      <pc:sldChg chg="modSp new mod modAnim">
        <pc:chgData name="john chenault" userId="9b4e2eeea9771e7c" providerId="LiveId" clId="{984375FC-A51C-4FC7-BC83-4D231BE76AEA}" dt="2021-03-29T00:58:24.596" v="7498"/>
        <pc:sldMkLst>
          <pc:docMk/>
          <pc:sldMk cId="2280026159" sldId="324"/>
        </pc:sldMkLst>
        <pc:spChg chg="mod">
          <ac:chgData name="john chenault" userId="9b4e2eeea9771e7c" providerId="LiveId" clId="{984375FC-A51C-4FC7-BC83-4D231BE76AEA}" dt="2021-03-25T00:02:33.727" v="4021" actId="14100"/>
          <ac:spMkLst>
            <pc:docMk/>
            <pc:sldMk cId="2280026159" sldId="324"/>
            <ac:spMk id="2" creationId="{8A6635C8-C83A-4659-B17B-3C9B57D584F6}"/>
          </ac:spMkLst>
        </pc:spChg>
        <pc:spChg chg="mod">
          <ac:chgData name="john chenault" userId="9b4e2eeea9771e7c" providerId="LiveId" clId="{984375FC-A51C-4FC7-BC83-4D231BE76AEA}" dt="2021-03-25T00:12:13.332" v="5565" actId="33524"/>
          <ac:spMkLst>
            <pc:docMk/>
            <pc:sldMk cId="2280026159" sldId="324"/>
            <ac:spMk id="3" creationId="{C0D7BC30-34E1-4572-B8DA-2CAD09A9BD91}"/>
          </ac:spMkLst>
        </pc:spChg>
      </pc:sldChg>
      <pc:sldChg chg="modSp new del mod">
        <pc:chgData name="john chenault" userId="9b4e2eeea9771e7c" providerId="LiveId" clId="{984375FC-A51C-4FC7-BC83-4D231BE76AEA}" dt="2021-03-25T00:26:38.318" v="5634" actId="47"/>
        <pc:sldMkLst>
          <pc:docMk/>
          <pc:sldMk cId="3516160891" sldId="325"/>
        </pc:sldMkLst>
        <pc:spChg chg="mod">
          <ac:chgData name="john chenault" userId="9b4e2eeea9771e7c" providerId="LiveId" clId="{984375FC-A51C-4FC7-BC83-4D231BE76AEA}" dt="2021-03-12T19:43:28.758" v="297" actId="20577"/>
          <ac:spMkLst>
            <pc:docMk/>
            <pc:sldMk cId="3516160891" sldId="325"/>
            <ac:spMk id="3" creationId="{701DD2FC-4A76-4B38-BF16-8F4E602E3742}"/>
          </ac:spMkLst>
        </pc:spChg>
      </pc:sldChg>
      <pc:sldChg chg="modSp new mod">
        <pc:chgData name="john chenault" userId="9b4e2eeea9771e7c" providerId="LiveId" clId="{984375FC-A51C-4FC7-BC83-4D231BE76AEA}" dt="2021-03-29T01:14:49.612" v="7543" actId="20577"/>
        <pc:sldMkLst>
          <pc:docMk/>
          <pc:sldMk cId="753664773" sldId="326"/>
        </pc:sldMkLst>
        <pc:spChg chg="mod">
          <ac:chgData name="john chenault" userId="9b4e2eeea9771e7c" providerId="LiveId" clId="{984375FC-A51C-4FC7-BC83-4D231BE76AEA}" dt="2021-03-25T00:27:49.254" v="5741" actId="14100"/>
          <ac:spMkLst>
            <pc:docMk/>
            <pc:sldMk cId="753664773" sldId="326"/>
            <ac:spMk id="2" creationId="{AD7073F5-93AA-4465-89EA-B45C19206550}"/>
          </ac:spMkLst>
        </pc:spChg>
        <pc:spChg chg="mod">
          <ac:chgData name="john chenault" userId="9b4e2eeea9771e7c" providerId="LiveId" clId="{984375FC-A51C-4FC7-BC83-4D231BE76AEA}" dt="2021-03-29T01:14:49.612" v="7543" actId="20577"/>
          <ac:spMkLst>
            <pc:docMk/>
            <pc:sldMk cId="753664773" sldId="326"/>
            <ac:spMk id="3" creationId="{159B3255-381B-4426-851F-945D0588A908}"/>
          </ac:spMkLst>
        </pc:spChg>
      </pc:sldChg>
      <pc:sldChg chg="modSp new mod modAnim">
        <pc:chgData name="john chenault" userId="9b4e2eeea9771e7c" providerId="LiveId" clId="{984375FC-A51C-4FC7-BC83-4D231BE76AEA}" dt="2021-03-29T01:19:26.174" v="7696"/>
        <pc:sldMkLst>
          <pc:docMk/>
          <pc:sldMk cId="2861546313" sldId="327"/>
        </pc:sldMkLst>
        <pc:spChg chg="mod">
          <ac:chgData name="john chenault" userId="9b4e2eeea9771e7c" providerId="LiveId" clId="{984375FC-A51C-4FC7-BC83-4D231BE76AEA}" dt="2021-03-12T19:56:20.274" v="1846" actId="14100"/>
          <ac:spMkLst>
            <pc:docMk/>
            <pc:sldMk cId="2861546313" sldId="327"/>
            <ac:spMk id="2" creationId="{C251F18A-69C6-4B7C-86EC-9C56EB3D22C5}"/>
          </ac:spMkLst>
        </pc:spChg>
        <pc:spChg chg="mod">
          <ac:chgData name="john chenault" userId="9b4e2eeea9771e7c" providerId="LiveId" clId="{984375FC-A51C-4FC7-BC83-4D231BE76AEA}" dt="2021-03-29T01:19:11.846" v="7695" actId="20577"/>
          <ac:spMkLst>
            <pc:docMk/>
            <pc:sldMk cId="2861546313" sldId="327"/>
            <ac:spMk id="3" creationId="{BF2EC547-48FB-4EA5-9B35-9418679429EF}"/>
          </ac:spMkLst>
        </pc:spChg>
      </pc:sldChg>
      <pc:sldChg chg="modSp new del mod">
        <pc:chgData name="john chenault" userId="9b4e2eeea9771e7c" providerId="LiveId" clId="{984375FC-A51C-4FC7-BC83-4D231BE76AEA}" dt="2021-03-25T00:35:24.934" v="6139" actId="47"/>
        <pc:sldMkLst>
          <pc:docMk/>
          <pc:sldMk cId="4135786682" sldId="328"/>
        </pc:sldMkLst>
        <pc:spChg chg="mod">
          <ac:chgData name="john chenault" userId="9b4e2eeea9771e7c" providerId="LiveId" clId="{984375FC-A51C-4FC7-BC83-4D231BE76AEA}" dt="2021-03-12T20:00:44.493" v="2279" actId="20577"/>
          <ac:spMkLst>
            <pc:docMk/>
            <pc:sldMk cId="4135786682" sldId="328"/>
            <ac:spMk id="2" creationId="{46435C27-5AED-432B-B752-3DD3E35BBA9F}"/>
          </ac:spMkLst>
        </pc:spChg>
        <pc:spChg chg="mod">
          <ac:chgData name="john chenault" userId="9b4e2eeea9771e7c" providerId="LiveId" clId="{984375FC-A51C-4FC7-BC83-4D231BE76AEA}" dt="2021-03-12T20:00:49.442" v="2300" actId="20577"/>
          <ac:spMkLst>
            <pc:docMk/>
            <pc:sldMk cId="4135786682" sldId="328"/>
            <ac:spMk id="3" creationId="{0806F88A-135C-4F26-916A-C380B4DEDCA7}"/>
          </ac:spMkLst>
        </pc:spChg>
      </pc:sldChg>
      <pc:sldChg chg="modSp new mod">
        <pc:chgData name="john chenault" userId="9b4e2eeea9771e7c" providerId="LiveId" clId="{984375FC-A51C-4FC7-BC83-4D231BE76AEA}" dt="2021-03-25T00:40:30.966" v="6406" actId="20577"/>
        <pc:sldMkLst>
          <pc:docMk/>
          <pc:sldMk cId="3080606660" sldId="329"/>
        </pc:sldMkLst>
        <pc:spChg chg="mod">
          <ac:chgData name="john chenault" userId="9b4e2eeea9771e7c" providerId="LiveId" clId="{984375FC-A51C-4FC7-BC83-4D231BE76AEA}" dt="2021-03-12T20:05:12.212" v="2374" actId="14100"/>
          <ac:spMkLst>
            <pc:docMk/>
            <pc:sldMk cId="3080606660" sldId="329"/>
            <ac:spMk id="2" creationId="{16560B8F-893A-4054-9771-FFA34C832851}"/>
          </ac:spMkLst>
        </pc:spChg>
        <pc:spChg chg="mod">
          <ac:chgData name="john chenault" userId="9b4e2eeea9771e7c" providerId="LiveId" clId="{984375FC-A51C-4FC7-BC83-4D231BE76AEA}" dt="2021-03-25T00:40:30.966" v="6406" actId="20577"/>
          <ac:spMkLst>
            <pc:docMk/>
            <pc:sldMk cId="3080606660" sldId="329"/>
            <ac:spMk id="3" creationId="{9F8908DF-E6BA-494C-AA18-02C845EDCFDB}"/>
          </ac:spMkLst>
        </pc:spChg>
      </pc:sldChg>
      <pc:sldChg chg="modSp add mod">
        <pc:chgData name="john chenault" userId="9b4e2eeea9771e7c" providerId="LiveId" clId="{984375FC-A51C-4FC7-BC83-4D231BE76AEA}" dt="2021-03-25T00:31:33.434" v="5976" actId="20577"/>
        <pc:sldMkLst>
          <pc:docMk/>
          <pc:sldMk cId="2673215855" sldId="330"/>
        </pc:sldMkLst>
        <pc:spChg chg="mod">
          <ac:chgData name="john chenault" userId="9b4e2eeea9771e7c" providerId="LiveId" clId="{984375FC-A51C-4FC7-BC83-4D231BE76AEA}" dt="2021-03-25T00:31:33.434" v="5976" actId="20577"/>
          <ac:spMkLst>
            <pc:docMk/>
            <pc:sldMk cId="2673215855" sldId="330"/>
            <ac:spMk id="3" creationId="{BF2EC547-48FB-4EA5-9B35-9418679429EF}"/>
          </ac:spMkLst>
        </pc:spChg>
      </pc:sldChg>
      <pc:sldChg chg="modSp add mod ord">
        <pc:chgData name="john chenault" userId="9b4e2eeea9771e7c" providerId="LiveId" clId="{984375FC-A51C-4FC7-BC83-4D231BE76AEA}" dt="2021-03-12T20:13:13.945" v="3104"/>
        <pc:sldMkLst>
          <pc:docMk/>
          <pc:sldMk cId="1781289591" sldId="331"/>
        </pc:sldMkLst>
        <pc:spChg chg="mod">
          <ac:chgData name="john chenault" userId="9b4e2eeea9771e7c" providerId="LiveId" clId="{984375FC-A51C-4FC7-BC83-4D231BE76AEA}" dt="2021-03-12T20:13:08.992" v="3102" actId="27636"/>
          <ac:spMkLst>
            <pc:docMk/>
            <pc:sldMk cId="1781289591" sldId="331"/>
            <ac:spMk id="3" creationId="{9F8908DF-E6BA-494C-AA18-02C845EDCFDB}"/>
          </ac:spMkLst>
        </pc:spChg>
      </pc:sldChg>
      <pc:sldChg chg="modSp new mod modAnim">
        <pc:chgData name="john chenault" userId="9b4e2eeea9771e7c" providerId="LiveId" clId="{984375FC-A51C-4FC7-BC83-4D231BE76AEA}" dt="2021-03-29T01:00:30.409" v="7507" actId="20577"/>
        <pc:sldMkLst>
          <pc:docMk/>
          <pc:sldMk cId="2235471924" sldId="332"/>
        </pc:sldMkLst>
        <pc:spChg chg="mod">
          <ac:chgData name="john chenault" userId="9b4e2eeea9771e7c" providerId="LiveId" clId="{984375FC-A51C-4FC7-BC83-4D231BE76AEA}" dt="2021-03-25T00:07:42.651" v="4845" actId="14100"/>
          <ac:spMkLst>
            <pc:docMk/>
            <pc:sldMk cId="2235471924" sldId="332"/>
            <ac:spMk id="2" creationId="{097A8DAD-75AE-4A28-BA45-728FFCEA631E}"/>
          </ac:spMkLst>
        </pc:spChg>
        <pc:spChg chg="mod">
          <ac:chgData name="john chenault" userId="9b4e2eeea9771e7c" providerId="LiveId" clId="{984375FC-A51C-4FC7-BC83-4D231BE76AEA}" dt="2021-03-29T01:00:30.409" v="7507" actId="20577"/>
          <ac:spMkLst>
            <pc:docMk/>
            <pc:sldMk cId="2235471924" sldId="332"/>
            <ac:spMk id="3" creationId="{674B6804-E7BF-4D3D-A83D-53C7395045C1}"/>
          </ac:spMkLst>
        </pc:spChg>
      </pc:sldChg>
      <pc:sldChg chg="modSp new mod ord modAnim">
        <pc:chgData name="john chenault" userId="9b4e2eeea9771e7c" providerId="LiveId" clId="{984375FC-A51C-4FC7-BC83-4D231BE76AEA}" dt="2021-03-25T01:01:09.113" v="7441"/>
        <pc:sldMkLst>
          <pc:docMk/>
          <pc:sldMk cId="2534851321" sldId="333"/>
        </pc:sldMkLst>
        <pc:spChg chg="mod">
          <ac:chgData name="john chenault" userId="9b4e2eeea9771e7c" providerId="LiveId" clId="{984375FC-A51C-4FC7-BC83-4D231BE76AEA}" dt="2021-03-25T00:55:26.698" v="6622" actId="20577"/>
          <ac:spMkLst>
            <pc:docMk/>
            <pc:sldMk cId="2534851321" sldId="333"/>
            <ac:spMk id="2" creationId="{20166FCF-9C11-4521-AE78-20604EC32986}"/>
          </ac:spMkLst>
        </pc:spChg>
        <pc:spChg chg="mod">
          <ac:chgData name="john chenault" userId="9b4e2eeea9771e7c" providerId="LiveId" clId="{984375FC-A51C-4FC7-BC83-4D231BE76AEA}" dt="2021-03-25T01:00:25.877" v="7439" actId="20577"/>
          <ac:spMkLst>
            <pc:docMk/>
            <pc:sldMk cId="2534851321" sldId="333"/>
            <ac:spMk id="3" creationId="{1F5AC914-0B4B-4AD5-90B0-73A0AF567318}"/>
          </ac:spMkLst>
        </pc:spChg>
      </pc:sldChg>
      <pc:sldChg chg="modSp new mod">
        <pc:chgData name="john chenault" userId="9b4e2eeea9771e7c" providerId="LiveId" clId="{984375FC-A51C-4FC7-BC83-4D231BE76AEA}" dt="2021-03-29T17:56:50.671" v="8406" actId="20577"/>
        <pc:sldMkLst>
          <pc:docMk/>
          <pc:sldMk cId="1942487233" sldId="334"/>
        </pc:sldMkLst>
        <pc:spChg chg="mod">
          <ac:chgData name="john chenault" userId="9b4e2eeea9771e7c" providerId="LiveId" clId="{984375FC-A51C-4FC7-BC83-4D231BE76AEA}" dt="2021-03-29T17:56:28.869" v="8322" actId="20577"/>
          <ac:spMkLst>
            <pc:docMk/>
            <pc:sldMk cId="1942487233" sldId="334"/>
            <ac:spMk id="2" creationId="{69410E56-E46D-44C0-88B8-90EE24BFEEA0}"/>
          </ac:spMkLst>
        </pc:spChg>
        <pc:spChg chg="mod">
          <ac:chgData name="john chenault" userId="9b4e2eeea9771e7c" providerId="LiveId" clId="{984375FC-A51C-4FC7-BC83-4D231BE76AEA}" dt="2021-03-29T17:56:50.671" v="8406" actId="20577"/>
          <ac:spMkLst>
            <pc:docMk/>
            <pc:sldMk cId="1942487233" sldId="334"/>
            <ac:spMk id="3" creationId="{70E4EF3C-AB49-4146-8A9F-0087D7C9D98E}"/>
          </ac:spMkLst>
        </pc:spChg>
      </pc:sldChg>
    </pc:docChg>
  </pc:docChgLst>
  <pc:docChgLst>
    <pc:chgData name="john chenault" userId="9b4e2eeea9771e7c" providerId="LiveId" clId="{46772329-A6C4-40B0-8791-169514D2EF95}"/>
    <pc:docChg chg="undo custSel addSld delSld modSld sldOrd modMainMaster">
      <pc:chgData name="john chenault" userId="9b4e2eeea9771e7c" providerId="LiveId" clId="{46772329-A6C4-40B0-8791-169514D2EF95}" dt="2022-06-15T19:06:03.158" v="4957" actId="20577"/>
      <pc:docMkLst>
        <pc:docMk/>
      </pc:docMkLst>
      <pc:sldChg chg="addSp modSp mod">
        <pc:chgData name="john chenault" userId="9b4e2eeea9771e7c" providerId="LiveId" clId="{46772329-A6C4-40B0-8791-169514D2EF95}" dt="2022-03-23T00:31:58.092" v="2597"/>
        <pc:sldMkLst>
          <pc:docMk/>
          <pc:sldMk cId="3268949661" sldId="257"/>
        </pc:sldMkLst>
        <pc:spChg chg="mod">
          <ac:chgData name="john chenault" userId="9b4e2eeea9771e7c" providerId="LiveId" clId="{46772329-A6C4-40B0-8791-169514D2EF95}" dt="2022-03-22T23:57:51.263" v="423" actId="20577"/>
          <ac:spMkLst>
            <pc:docMk/>
            <pc:sldMk cId="3268949661" sldId="257"/>
            <ac:spMk id="3" creationId="{463D07A6-1917-4D33-86E7-B174B1BB4736}"/>
          </ac:spMkLst>
        </pc:spChg>
        <pc:spChg chg="add mod">
          <ac:chgData name="john chenault" userId="9b4e2eeea9771e7c" providerId="LiveId" clId="{46772329-A6C4-40B0-8791-169514D2EF95}" dt="2022-03-23T00:31:58.092" v="2597"/>
          <ac:spMkLst>
            <pc:docMk/>
            <pc:sldMk cId="3268949661" sldId="257"/>
            <ac:spMk id="4" creationId="{7438F9B3-09DA-48D7-9721-A456F825D55C}"/>
          </ac:spMkLst>
        </pc:spChg>
      </pc:sldChg>
      <pc:sldChg chg="delSp modSp mod delAnim modAnim">
        <pc:chgData name="john chenault" userId="9b4e2eeea9771e7c" providerId="LiveId" clId="{46772329-A6C4-40B0-8791-169514D2EF95}" dt="2022-06-15T18:35:20.228" v="3836" actId="20577"/>
        <pc:sldMkLst>
          <pc:docMk/>
          <pc:sldMk cId="1315400955" sldId="259"/>
        </pc:sldMkLst>
        <pc:spChg chg="mod">
          <ac:chgData name="john chenault" userId="9b4e2eeea9771e7c" providerId="LiveId" clId="{46772329-A6C4-40B0-8791-169514D2EF95}" dt="2022-06-15T18:35:20.228" v="3836" actId="20577"/>
          <ac:spMkLst>
            <pc:docMk/>
            <pc:sldMk cId="1315400955" sldId="259"/>
            <ac:spMk id="3" creationId="{F8CCF35B-2320-46BC-A6E3-0641B7E29358}"/>
          </ac:spMkLst>
        </pc:spChg>
        <pc:cxnChg chg="del">
          <ac:chgData name="john chenault" userId="9b4e2eeea9771e7c" providerId="LiveId" clId="{46772329-A6C4-40B0-8791-169514D2EF95}" dt="2022-03-22T23:11:52.579" v="101" actId="478"/>
          <ac:cxnSpMkLst>
            <pc:docMk/>
            <pc:sldMk cId="1315400955" sldId="259"/>
            <ac:cxnSpMk id="5" creationId="{FB036617-4FD0-42EC-B1D8-E0D8CE943692}"/>
          </ac:cxnSpMkLst>
        </pc:cxnChg>
        <pc:cxnChg chg="del">
          <ac:chgData name="john chenault" userId="9b4e2eeea9771e7c" providerId="LiveId" clId="{46772329-A6C4-40B0-8791-169514D2EF95}" dt="2022-03-22T23:11:58.213" v="102" actId="478"/>
          <ac:cxnSpMkLst>
            <pc:docMk/>
            <pc:sldMk cId="1315400955" sldId="259"/>
            <ac:cxnSpMk id="6" creationId="{4519A1B7-AF9C-4255-B3FA-EEA29322538D}"/>
          </ac:cxnSpMkLst>
        </pc:cxnChg>
      </pc:sldChg>
      <pc:sldChg chg="modSp mod">
        <pc:chgData name="john chenault" userId="9b4e2eeea9771e7c" providerId="LiveId" clId="{46772329-A6C4-40B0-8791-169514D2EF95}" dt="2022-03-22T23:53:32.687" v="192" actId="27636"/>
        <pc:sldMkLst>
          <pc:docMk/>
          <pc:sldMk cId="3728188322" sldId="260"/>
        </pc:sldMkLst>
        <pc:spChg chg="mod">
          <ac:chgData name="john chenault" userId="9b4e2eeea9771e7c" providerId="LiveId" clId="{46772329-A6C4-40B0-8791-169514D2EF95}" dt="2022-03-22T23:53:32.687" v="192" actId="27636"/>
          <ac:spMkLst>
            <pc:docMk/>
            <pc:sldMk cId="3728188322" sldId="260"/>
            <ac:spMk id="3" creationId="{394F10BF-7534-4EAE-9C88-BB2C06CC4AFA}"/>
          </ac:spMkLst>
        </pc:spChg>
      </pc:sldChg>
      <pc:sldChg chg="modSp mod">
        <pc:chgData name="john chenault" userId="9b4e2eeea9771e7c" providerId="LiveId" clId="{46772329-A6C4-40B0-8791-169514D2EF95}" dt="2022-03-27T03:32:18.633" v="3200" actId="14100"/>
        <pc:sldMkLst>
          <pc:docMk/>
          <pc:sldMk cId="4181664346" sldId="262"/>
        </pc:sldMkLst>
        <pc:spChg chg="mod">
          <ac:chgData name="john chenault" userId="9b4e2eeea9771e7c" providerId="LiveId" clId="{46772329-A6C4-40B0-8791-169514D2EF95}" dt="2022-03-27T03:32:18.633" v="3200" actId="14100"/>
          <ac:spMkLst>
            <pc:docMk/>
            <pc:sldMk cId="4181664346" sldId="262"/>
            <ac:spMk id="3" creationId="{886C5FBC-CD8E-443B-BC82-84597821BC78}"/>
          </ac:spMkLst>
        </pc:spChg>
      </pc:sldChg>
      <pc:sldChg chg="modSp mod">
        <pc:chgData name="john chenault" userId="9b4e2eeea9771e7c" providerId="LiveId" clId="{46772329-A6C4-40B0-8791-169514D2EF95}" dt="2022-03-23T00:22:19.668" v="2104" actId="27636"/>
        <pc:sldMkLst>
          <pc:docMk/>
          <pc:sldMk cId="2318021784" sldId="264"/>
        </pc:sldMkLst>
        <pc:spChg chg="mod">
          <ac:chgData name="john chenault" userId="9b4e2eeea9771e7c" providerId="LiveId" clId="{46772329-A6C4-40B0-8791-169514D2EF95}" dt="2022-03-23T00:22:14.452" v="2102" actId="14100"/>
          <ac:spMkLst>
            <pc:docMk/>
            <pc:sldMk cId="2318021784" sldId="264"/>
            <ac:spMk id="2" creationId="{E16D72FA-BE2D-408A-9634-31F155CCF15F}"/>
          </ac:spMkLst>
        </pc:spChg>
        <pc:spChg chg="mod">
          <ac:chgData name="john chenault" userId="9b4e2eeea9771e7c" providerId="LiveId" clId="{46772329-A6C4-40B0-8791-169514D2EF95}" dt="2022-03-23T00:22:19.668" v="2104" actId="27636"/>
          <ac:spMkLst>
            <pc:docMk/>
            <pc:sldMk cId="2318021784" sldId="264"/>
            <ac:spMk id="3" creationId="{A554D01A-0CFC-4CD8-8046-B22F46C36EB6}"/>
          </ac:spMkLst>
        </pc:spChg>
      </pc:sldChg>
      <pc:sldChg chg="add">
        <pc:chgData name="john chenault" userId="9b4e2eeea9771e7c" providerId="LiveId" clId="{46772329-A6C4-40B0-8791-169514D2EF95}" dt="2022-03-22T23:59:58.312" v="460"/>
        <pc:sldMkLst>
          <pc:docMk/>
          <pc:sldMk cId="757527438" sldId="265"/>
        </pc:sldMkLst>
      </pc:sldChg>
      <pc:sldChg chg="modSp del mod">
        <pc:chgData name="john chenault" userId="9b4e2eeea9771e7c" providerId="LiveId" clId="{46772329-A6C4-40B0-8791-169514D2EF95}" dt="2022-03-22T23:59:47.756" v="459" actId="2696"/>
        <pc:sldMkLst>
          <pc:docMk/>
          <pc:sldMk cId="1036115609" sldId="265"/>
        </pc:sldMkLst>
        <pc:spChg chg="mod">
          <ac:chgData name="john chenault" userId="9b4e2eeea9771e7c" providerId="LiveId" clId="{46772329-A6C4-40B0-8791-169514D2EF95}" dt="2022-03-22T23:58:59.156" v="433" actId="14100"/>
          <ac:spMkLst>
            <pc:docMk/>
            <pc:sldMk cId="1036115609" sldId="265"/>
            <ac:spMk id="2" creationId="{5586165E-D907-46C9-9D00-E8D83426F41A}"/>
          </ac:spMkLst>
        </pc:spChg>
        <pc:spChg chg="mod">
          <ac:chgData name="john chenault" userId="9b4e2eeea9771e7c" providerId="LiveId" clId="{46772329-A6C4-40B0-8791-169514D2EF95}" dt="2022-03-22T23:59:10.295" v="446" actId="20577"/>
          <ac:spMkLst>
            <pc:docMk/>
            <pc:sldMk cId="1036115609" sldId="265"/>
            <ac:spMk id="3" creationId="{03B2B916-BCC9-435C-BD82-D2B75AA90695}"/>
          </ac:spMkLst>
        </pc:spChg>
      </pc:sldChg>
      <pc:sldChg chg="modSp mod modAnim">
        <pc:chgData name="john chenault" userId="9b4e2eeea9771e7c" providerId="LiveId" clId="{46772329-A6C4-40B0-8791-169514D2EF95}" dt="2022-03-23T00:15:53.847" v="1806" actId="20577"/>
        <pc:sldMkLst>
          <pc:docMk/>
          <pc:sldMk cId="67919832" sldId="266"/>
        </pc:sldMkLst>
        <pc:spChg chg="mod">
          <ac:chgData name="john chenault" userId="9b4e2eeea9771e7c" providerId="LiveId" clId="{46772329-A6C4-40B0-8791-169514D2EF95}" dt="2022-03-23T00:13:19.298" v="1674" actId="20577"/>
          <ac:spMkLst>
            <pc:docMk/>
            <pc:sldMk cId="67919832" sldId="266"/>
            <ac:spMk id="2" creationId="{8C1ADF61-029D-4C51-B245-D9B4D0CFAB73}"/>
          </ac:spMkLst>
        </pc:spChg>
        <pc:spChg chg="mod">
          <ac:chgData name="john chenault" userId="9b4e2eeea9771e7c" providerId="LiveId" clId="{46772329-A6C4-40B0-8791-169514D2EF95}" dt="2022-03-23T00:15:53.847" v="1806" actId="20577"/>
          <ac:spMkLst>
            <pc:docMk/>
            <pc:sldMk cId="67919832" sldId="266"/>
            <ac:spMk id="3" creationId="{AE3BC2CC-4176-4BE3-A5DE-B680C76008E4}"/>
          </ac:spMkLst>
        </pc:spChg>
      </pc:sldChg>
      <pc:sldChg chg="add del">
        <pc:chgData name="john chenault" userId="9b4e2eeea9771e7c" providerId="LiveId" clId="{46772329-A6C4-40B0-8791-169514D2EF95}" dt="2022-03-23T00:00:57.263" v="463" actId="2696"/>
        <pc:sldMkLst>
          <pc:docMk/>
          <pc:sldMk cId="1422067079" sldId="267"/>
        </pc:sldMkLst>
      </pc:sldChg>
      <pc:sldChg chg="modSp add mod">
        <pc:chgData name="john chenault" userId="9b4e2eeea9771e7c" providerId="LiveId" clId="{46772329-A6C4-40B0-8791-169514D2EF95}" dt="2022-06-15T18:42:06.821" v="4309" actId="20577"/>
        <pc:sldMkLst>
          <pc:docMk/>
          <pc:sldMk cId="4261936973" sldId="267"/>
        </pc:sldMkLst>
        <pc:spChg chg="mod">
          <ac:chgData name="john chenault" userId="9b4e2eeea9771e7c" providerId="LiveId" clId="{46772329-A6C4-40B0-8791-169514D2EF95}" dt="2022-06-15T18:42:06.821" v="4309" actId="20577"/>
          <ac:spMkLst>
            <pc:docMk/>
            <pc:sldMk cId="4261936973" sldId="267"/>
            <ac:spMk id="3" creationId="{EBCBD282-EB06-45CD-BCBE-8D49BB3E6A7E}"/>
          </ac:spMkLst>
        </pc:spChg>
      </pc:sldChg>
      <pc:sldChg chg="modSp del">
        <pc:chgData name="john chenault" userId="9b4e2eeea9771e7c" providerId="LiveId" clId="{46772329-A6C4-40B0-8791-169514D2EF95}" dt="2022-03-23T00:21:32.493" v="2098" actId="47"/>
        <pc:sldMkLst>
          <pc:docMk/>
          <pc:sldMk cId="2992548676" sldId="268"/>
        </pc:sldMkLst>
        <pc:cxnChg chg="mod">
          <ac:chgData name="john chenault" userId="9b4e2eeea9771e7c" providerId="LiveId" clId="{46772329-A6C4-40B0-8791-169514D2EF95}" dt="2022-03-22T23:53:32.339" v="188"/>
          <ac:cxnSpMkLst>
            <pc:docMk/>
            <pc:sldMk cId="2992548676" sldId="268"/>
            <ac:cxnSpMk id="4" creationId="{803C9AE7-5925-431B-ACC9-5F9D6ECBA5B8}"/>
          </ac:cxnSpMkLst>
        </pc:cxnChg>
        <pc:cxnChg chg="mod">
          <ac:chgData name="john chenault" userId="9b4e2eeea9771e7c" providerId="LiveId" clId="{46772329-A6C4-40B0-8791-169514D2EF95}" dt="2022-03-22T23:53:32.339" v="188"/>
          <ac:cxnSpMkLst>
            <pc:docMk/>
            <pc:sldMk cId="2992548676" sldId="268"/>
            <ac:cxnSpMk id="7" creationId="{69F51CB0-7A76-4F67-9078-254A7082C128}"/>
          </ac:cxnSpMkLst>
        </pc:cxnChg>
      </pc:sldChg>
      <pc:sldChg chg="modSp del">
        <pc:chgData name="john chenault" userId="9b4e2eeea9771e7c" providerId="LiveId" clId="{46772329-A6C4-40B0-8791-169514D2EF95}" dt="2022-03-23T00:22:02.133" v="2101" actId="47"/>
        <pc:sldMkLst>
          <pc:docMk/>
          <pc:sldMk cId="1794015520" sldId="269"/>
        </pc:sldMkLst>
        <pc:spChg chg="mod">
          <ac:chgData name="john chenault" userId="9b4e2eeea9771e7c" providerId="LiveId" clId="{46772329-A6C4-40B0-8791-169514D2EF95}" dt="2022-03-22T23:53:32.339" v="188"/>
          <ac:spMkLst>
            <pc:docMk/>
            <pc:sldMk cId="1794015520" sldId="269"/>
            <ac:spMk id="3" creationId="{3F7B01A3-5C65-4AFD-A5F6-A3EF56095B82}"/>
          </ac:spMkLst>
        </pc:spChg>
      </pc:sldChg>
      <pc:sldChg chg="del">
        <pc:chgData name="john chenault" userId="9b4e2eeea9771e7c" providerId="LiveId" clId="{46772329-A6C4-40B0-8791-169514D2EF95}" dt="2022-03-27T03:32:10.488" v="3199" actId="47"/>
        <pc:sldMkLst>
          <pc:docMk/>
          <pc:sldMk cId="711223638" sldId="270"/>
        </pc:sldMkLst>
      </pc:sldChg>
      <pc:sldChg chg="modSp mod">
        <pc:chgData name="john chenault" userId="9b4e2eeea9771e7c" providerId="LiveId" clId="{46772329-A6C4-40B0-8791-169514D2EF95}" dt="2022-03-27T03:31:42.643" v="3198" actId="1036"/>
        <pc:sldMkLst>
          <pc:docMk/>
          <pc:sldMk cId="225597034" sldId="271"/>
        </pc:sldMkLst>
        <pc:spChg chg="mod">
          <ac:chgData name="john chenault" userId="9b4e2eeea9771e7c" providerId="LiveId" clId="{46772329-A6C4-40B0-8791-169514D2EF95}" dt="2022-03-23T00:23:26.305" v="2115" actId="14100"/>
          <ac:spMkLst>
            <pc:docMk/>
            <pc:sldMk cId="225597034" sldId="271"/>
            <ac:spMk id="2" creationId="{E4EF7188-2F63-43DD-8BFD-9AE3D49A5C2D}"/>
          </ac:spMkLst>
        </pc:spChg>
        <pc:spChg chg="mod">
          <ac:chgData name="john chenault" userId="9b4e2eeea9771e7c" providerId="LiveId" clId="{46772329-A6C4-40B0-8791-169514D2EF95}" dt="2022-03-27T03:31:42.643" v="3198" actId="1036"/>
          <ac:spMkLst>
            <pc:docMk/>
            <pc:sldMk cId="225597034" sldId="271"/>
            <ac:spMk id="3" creationId="{860921EF-93A8-495C-AD15-436FB54CB150}"/>
          </ac:spMkLst>
        </pc:spChg>
      </pc:sldChg>
      <pc:sldChg chg="modSp del">
        <pc:chgData name="john chenault" userId="9b4e2eeea9771e7c" providerId="LiveId" clId="{46772329-A6C4-40B0-8791-169514D2EF95}" dt="2022-03-23T00:13:43.420" v="1675" actId="2696"/>
        <pc:sldMkLst>
          <pc:docMk/>
          <pc:sldMk cId="2837996959" sldId="273"/>
        </pc:sldMkLst>
        <pc:spChg chg="mod">
          <ac:chgData name="john chenault" userId="9b4e2eeea9771e7c" providerId="LiveId" clId="{46772329-A6C4-40B0-8791-169514D2EF95}" dt="2022-03-22T23:53:32.339" v="188"/>
          <ac:spMkLst>
            <pc:docMk/>
            <pc:sldMk cId="2837996959" sldId="273"/>
            <ac:spMk id="2" creationId="{F07B1AF6-B2B5-4249-9F02-02F0CB714CC7}"/>
          </ac:spMkLst>
        </pc:spChg>
        <pc:spChg chg="mod">
          <ac:chgData name="john chenault" userId="9b4e2eeea9771e7c" providerId="LiveId" clId="{46772329-A6C4-40B0-8791-169514D2EF95}" dt="2022-03-22T23:53:32.339" v="188"/>
          <ac:spMkLst>
            <pc:docMk/>
            <pc:sldMk cId="2837996959" sldId="273"/>
            <ac:spMk id="3" creationId="{E08B34F5-7FBA-4F67-8209-7C4796AB91D5}"/>
          </ac:spMkLst>
        </pc:spChg>
      </pc:sldChg>
      <pc:sldChg chg="modSp add mod">
        <pc:chgData name="john chenault" userId="9b4e2eeea9771e7c" providerId="LiveId" clId="{46772329-A6C4-40B0-8791-169514D2EF95}" dt="2022-03-27T03:29:40.457" v="3173" actId="114"/>
        <pc:sldMkLst>
          <pc:docMk/>
          <pc:sldMk cId="3776470438" sldId="273"/>
        </pc:sldMkLst>
        <pc:spChg chg="mod">
          <ac:chgData name="john chenault" userId="9b4e2eeea9771e7c" providerId="LiveId" clId="{46772329-A6C4-40B0-8791-169514D2EF95}" dt="2022-03-23T00:14:19.404" v="1680" actId="14100"/>
          <ac:spMkLst>
            <pc:docMk/>
            <pc:sldMk cId="3776470438" sldId="273"/>
            <ac:spMk id="2" creationId="{F07B1AF6-B2B5-4249-9F02-02F0CB714CC7}"/>
          </ac:spMkLst>
        </pc:spChg>
        <pc:spChg chg="mod">
          <ac:chgData name="john chenault" userId="9b4e2eeea9771e7c" providerId="LiveId" clId="{46772329-A6C4-40B0-8791-169514D2EF95}" dt="2022-03-27T03:29:40.457" v="3173" actId="114"/>
          <ac:spMkLst>
            <pc:docMk/>
            <pc:sldMk cId="3776470438" sldId="273"/>
            <ac:spMk id="3" creationId="{E08B34F5-7FBA-4F67-8209-7C4796AB91D5}"/>
          </ac:spMkLst>
        </pc:spChg>
      </pc:sldChg>
      <pc:sldChg chg="modSp mod">
        <pc:chgData name="john chenault" userId="9b4e2eeea9771e7c" providerId="LiveId" clId="{46772329-A6C4-40B0-8791-169514D2EF95}" dt="2022-03-23T00:22:49.092" v="2109" actId="14100"/>
        <pc:sldMkLst>
          <pc:docMk/>
          <pc:sldMk cId="2571674343" sldId="274"/>
        </pc:sldMkLst>
        <pc:spChg chg="mod">
          <ac:chgData name="john chenault" userId="9b4e2eeea9771e7c" providerId="LiveId" clId="{46772329-A6C4-40B0-8791-169514D2EF95}" dt="2022-03-23T00:22:49.092" v="2109" actId="14100"/>
          <ac:spMkLst>
            <pc:docMk/>
            <pc:sldMk cId="2571674343" sldId="274"/>
            <ac:spMk id="2" creationId="{A07F7CCD-2B34-4BFA-A089-C4A870017086}"/>
          </ac:spMkLst>
        </pc:spChg>
        <pc:spChg chg="mod">
          <ac:chgData name="john chenault" userId="9b4e2eeea9771e7c" providerId="LiveId" clId="{46772329-A6C4-40B0-8791-169514D2EF95}" dt="2022-03-23T00:22:44.678" v="2107" actId="14100"/>
          <ac:spMkLst>
            <pc:docMk/>
            <pc:sldMk cId="2571674343" sldId="274"/>
            <ac:spMk id="3" creationId="{96F8B364-AF3E-4949-8279-431308062FAA}"/>
          </ac:spMkLst>
        </pc:spChg>
      </pc:sldChg>
      <pc:sldChg chg="modSp mod">
        <pc:chgData name="john chenault" userId="9b4e2eeea9771e7c" providerId="LiveId" clId="{46772329-A6C4-40B0-8791-169514D2EF95}" dt="2022-06-15T18:50:06.031" v="4854" actId="20577"/>
        <pc:sldMkLst>
          <pc:docMk/>
          <pc:sldMk cId="1827260775" sldId="275"/>
        </pc:sldMkLst>
        <pc:spChg chg="mod">
          <ac:chgData name="john chenault" userId="9b4e2eeea9771e7c" providerId="LiveId" clId="{46772329-A6C4-40B0-8791-169514D2EF95}" dt="2022-03-23T00:16:22.812" v="1808" actId="14100"/>
          <ac:spMkLst>
            <pc:docMk/>
            <pc:sldMk cId="1827260775" sldId="275"/>
            <ac:spMk id="2" creationId="{EA8EF604-630E-4DC8-B8FC-F2DD43C47C44}"/>
          </ac:spMkLst>
        </pc:spChg>
        <pc:spChg chg="mod">
          <ac:chgData name="john chenault" userId="9b4e2eeea9771e7c" providerId="LiveId" clId="{46772329-A6C4-40B0-8791-169514D2EF95}" dt="2022-06-15T18:50:06.031" v="4854" actId="20577"/>
          <ac:spMkLst>
            <pc:docMk/>
            <pc:sldMk cId="1827260775" sldId="275"/>
            <ac:spMk id="3" creationId="{21B80D42-F2AA-4E65-871B-A437CC77AE38}"/>
          </ac:spMkLst>
        </pc:spChg>
      </pc:sldChg>
      <pc:sldChg chg="delSp modSp add mod modAnim">
        <pc:chgData name="john chenault" userId="9b4e2eeea9771e7c" providerId="LiveId" clId="{46772329-A6C4-40B0-8791-169514D2EF95}" dt="2022-06-15T18:44:04.412" v="4511" actId="115"/>
        <pc:sldMkLst>
          <pc:docMk/>
          <pc:sldMk cId="1144420807" sldId="276"/>
        </pc:sldMkLst>
        <pc:spChg chg="mod">
          <ac:chgData name="john chenault" userId="9b4e2eeea9771e7c" providerId="LiveId" clId="{46772329-A6C4-40B0-8791-169514D2EF95}" dt="2022-06-15T18:44:04.412" v="4511" actId="115"/>
          <ac:spMkLst>
            <pc:docMk/>
            <pc:sldMk cId="1144420807" sldId="276"/>
            <ac:spMk id="3" creationId="{75A5D657-5B1D-441A-98EC-088D472DEC22}"/>
          </ac:spMkLst>
        </pc:spChg>
        <pc:cxnChg chg="del">
          <ac:chgData name="john chenault" userId="9b4e2eeea9771e7c" providerId="LiveId" clId="{46772329-A6C4-40B0-8791-169514D2EF95}" dt="2022-03-23T00:19:55.179" v="2047" actId="478"/>
          <ac:cxnSpMkLst>
            <pc:docMk/>
            <pc:sldMk cId="1144420807" sldId="276"/>
            <ac:cxnSpMk id="5" creationId="{93FA056D-C6C4-4282-AA6B-85259558F314}"/>
          </ac:cxnSpMkLst>
        </pc:cxnChg>
        <pc:cxnChg chg="del">
          <ac:chgData name="john chenault" userId="9b4e2eeea9771e7c" providerId="LiveId" clId="{46772329-A6C4-40B0-8791-169514D2EF95}" dt="2022-03-23T00:19:57.288" v="2048" actId="478"/>
          <ac:cxnSpMkLst>
            <pc:docMk/>
            <pc:sldMk cId="1144420807" sldId="276"/>
            <ac:cxnSpMk id="6" creationId="{02158602-3AB3-41D4-B7BA-DB386AE639B6}"/>
          </ac:cxnSpMkLst>
        </pc:cxnChg>
      </pc:sldChg>
      <pc:sldChg chg="modSp del">
        <pc:chgData name="john chenault" userId="9b4e2eeea9771e7c" providerId="LiveId" clId="{46772329-A6C4-40B0-8791-169514D2EF95}" dt="2022-03-23T00:19:15.700" v="2042" actId="2696"/>
        <pc:sldMkLst>
          <pc:docMk/>
          <pc:sldMk cId="3600970474" sldId="276"/>
        </pc:sldMkLst>
        <pc:spChg chg="mod">
          <ac:chgData name="john chenault" userId="9b4e2eeea9771e7c" providerId="LiveId" clId="{46772329-A6C4-40B0-8791-169514D2EF95}" dt="2022-03-22T23:53:32.339" v="188"/>
          <ac:spMkLst>
            <pc:docMk/>
            <pc:sldMk cId="3600970474" sldId="276"/>
            <ac:spMk id="3" creationId="{75A5D657-5B1D-441A-98EC-088D472DEC22}"/>
          </ac:spMkLst>
        </pc:spChg>
        <pc:cxnChg chg="mod">
          <ac:chgData name="john chenault" userId="9b4e2eeea9771e7c" providerId="LiveId" clId="{46772329-A6C4-40B0-8791-169514D2EF95}" dt="2022-03-22T23:53:32.339" v="188"/>
          <ac:cxnSpMkLst>
            <pc:docMk/>
            <pc:sldMk cId="3600970474" sldId="276"/>
            <ac:cxnSpMk id="5" creationId="{93FA056D-C6C4-4282-AA6B-85259558F314}"/>
          </ac:cxnSpMkLst>
        </pc:cxnChg>
        <pc:cxnChg chg="mod">
          <ac:chgData name="john chenault" userId="9b4e2eeea9771e7c" providerId="LiveId" clId="{46772329-A6C4-40B0-8791-169514D2EF95}" dt="2022-03-22T23:53:32.339" v="188"/>
          <ac:cxnSpMkLst>
            <pc:docMk/>
            <pc:sldMk cId="3600970474" sldId="276"/>
            <ac:cxnSpMk id="6" creationId="{02158602-3AB3-41D4-B7BA-DB386AE639B6}"/>
          </ac:cxnSpMkLst>
        </pc:cxnChg>
      </pc:sldChg>
      <pc:sldChg chg="modSp del">
        <pc:chgData name="john chenault" userId="9b4e2eeea9771e7c" providerId="LiveId" clId="{46772329-A6C4-40B0-8791-169514D2EF95}" dt="2022-03-23T00:12:39.170" v="1652" actId="47"/>
        <pc:sldMkLst>
          <pc:docMk/>
          <pc:sldMk cId="1415585706" sldId="277"/>
        </pc:sldMkLst>
        <pc:spChg chg="mod">
          <ac:chgData name="john chenault" userId="9b4e2eeea9771e7c" providerId="LiveId" clId="{46772329-A6C4-40B0-8791-169514D2EF95}" dt="2022-03-22T23:53:32.339" v="188"/>
          <ac:spMkLst>
            <pc:docMk/>
            <pc:sldMk cId="1415585706" sldId="277"/>
            <ac:spMk id="2" creationId="{8C1ADF61-029D-4C51-B245-D9B4D0CFAB73}"/>
          </ac:spMkLst>
        </pc:spChg>
        <pc:spChg chg="mod">
          <ac:chgData name="john chenault" userId="9b4e2eeea9771e7c" providerId="LiveId" clId="{46772329-A6C4-40B0-8791-169514D2EF95}" dt="2022-03-22T23:53:32.339" v="188"/>
          <ac:spMkLst>
            <pc:docMk/>
            <pc:sldMk cId="1415585706" sldId="277"/>
            <ac:spMk id="3" creationId="{AE3BC2CC-4176-4BE3-A5DE-B680C76008E4}"/>
          </ac:spMkLst>
        </pc:spChg>
      </pc:sldChg>
      <pc:sldChg chg="modSp mod">
        <pc:chgData name="john chenault" userId="9b4e2eeea9771e7c" providerId="LiveId" clId="{46772329-A6C4-40B0-8791-169514D2EF95}" dt="2022-03-23T00:18:54.955" v="2040" actId="20577"/>
        <pc:sldMkLst>
          <pc:docMk/>
          <pc:sldMk cId="2730649184" sldId="278"/>
        </pc:sldMkLst>
        <pc:spChg chg="mod">
          <ac:chgData name="john chenault" userId="9b4e2eeea9771e7c" providerId="LiveId" clId="{46772329-A6C4-40B0-8791-169514D2EF95}" dt="2022-03-23T00:18:54.955" v="2040" actId="20577"/>
          <ac:spMkLst>
            <pc:docMk/>
            <pc:sldMk cId="2730649184" sldId="278"/>
            <ac:spMk id="3" creationId="{EA7BACE5-DC2E-4149-9219-AADC3E239ED1}"/>
          </ac:spMkLst>
        </pc:spChg>
      </pc:sldChg>
      <pc:sldChg chg="modSp mod">
        <pc:chgData name="john chenault" userId="9b4e2eeea9771e7c" providerId="LiveId" clId="{46772329-A6C4-40B0-8791-169514D2EF95}" dt="2022-03-23T02:29:18.060" v="2730" actId="20577"/>
        <pc:sldMkLst>
          <pc:docMk/>
          <pc:sldMk cId="582963214" sldId="281"/>
        </pc:sldMkLst>
        <pc:spChg chg="mod">
          <ac:chgData name="john chenault" userId="9b4e2eeea9771e7c" providerId="LiveId" clId="{46772329-A6C4-40B0-8791-169514D2EF95}" dt="2022-03-23T02:28:02.598" v="2634" actId="20577"/>
          <ac:spMkLst>
            <pc:docMk/>
            <pc:sldMk cId="582963214" sldId="281"/>
            <ac:spMk id="2" creationId="{649DB4B5-248D-4018-978C-20D54079298C}"/>
          </ac:spMkLst>
        </pc:spChg>
        <pc:spChg chg="mod">
          <ac:chgData name="john chenault" userId="9b4e2eeea9771e7c" providerId="LiveId" clId="{46772329-A6C4-40B0-8791-169514D2EF95}" dt="2022-03-23T02:29:18.060" v="2730" actId="20577"/>
          <ac:spMkLst>
            <pc:docMk/>
            <pc:sldMk cId="582963214" sldId="281"/>
            <ac:spMk id="3" creationId="{8948C3B4-3087-49FC-93F2-5C3FFA7DD39E}"/>
          </ac:spMkLst>
        </pc:spChg>
      </pc:sldChg>
      <pc:sldChg chg="modSp mod">
        <pc:chgData name="john chenault" userId="9b4e2eeea9771e7c" providerId="LiveId" clId="{46772329-A6C4-40B0-8791-169514D2EF95}" dt="2022-06-15T19:06:03.158" v="4957" actId="20577"/>
        <pc:sldMkLst>
          <pc:docMk/>
          <pc:sldMk cId="2003848439" sldId="282"/>
        </pc:sldMkLst>
        <pc:spChg chg="mod">
          <ac:chgData name="john chenault" userId="9b4e2eeea9771e7c" providerId="LiveId" clId="{46772329-A6C4-40B0-8791-169514D2EF95}" dt="2022-06-15T19:06:03.158" v="4957" actId="20577"/>
          <ac:spMkLst>
            <pc:docMk/>
            <pc:sldMk cId="2003848439" sldId="282"/>
            <ac:spMk id="3" creationId="{1559F8BE-CCBB-48F7-A667-A61CE4DB0B3F}"/>
          </ac:spMkLst>
        </pc:spChg>
      </pc:sldChg>
      <pc:sldChg chg="modSp mod">
        <pc:chgData name="john chenault" userId="9b4e2eeea9771e7c" providerId="LiveId" clId="{46772329-A6C4-40B0-8791-169514D2EF95}" dt="2022-06-15T18:36:23.665" v="3837" actId="20577"/>
        <pc:sldMkLst>
          <pc:docMk/>
          <pc:sldMk cId="554267158" sldId="283"/>
        </pc:sldMkLst>
        <pc:spChg chg="mod">
          <ac:chgData name="john chenault" userId="9b4e2eeea9771e7c" providerId="LiveId" clId="{46772329-A6C4-40B0-8791-169514D2EF95}" dt="2022-06-15T18:36:23.665" v="3837" actId="20577"/>
          <ac:spMkLst>
            <pc:docMk/>
            <pc:sldMk cId="554267158" sldId="283"/>
            <ac:spMk id="3" creationId="{8AEDFC7C-C134-423B-9F78-8B7ECFD7BB2B}"/>
          </ac:spMkLst>
        </pc:spChg>
      </pc:sldChg>
      <pc:sldChg chg="del">
        <pc:chgData name="john chenault" userId="9b4e2eeea9771e7c" providerId="LiveId" clId="{46772329-A6C4-40B0-8791-169514D2EF95}" dt="2022-03-22T23:50:14.258" v="171" actId="47"/>
        <pc:sldMkLst>
          <pc:docMk/>
          <pc:sldMk cId="3151944516" sldId="284"/>
        </pc:sldMkLst>
      </pc:sldChg>
      <pc:sldChg chg="del">
        <pc:chgData name="john chenault" userId="9b4e2eeea9771e7c" providerId="LiveId" clId="{46772329-A6C4-40B0-8791-169514D2EF95}" dt="2022-03-22T23:50:35.231" v="175" actId="47"/>
        <pc:sldMkLst>
          <pc:docMk/>
          <pc:sldMk cId="398867374" sldId="285"/>
        </pc:sldMkLst>
      </pc:sldChg>
      <pc:sldChg chg="del">
        <pc:chgData name="john chenault" userId="9b4e2eeea9771e7c" providerId="LiveId" clId="{46772329-A6C4-40B0-8791-169514D2EF95}" dt="2022-03-22T23:51:00.102" v="179" actId="47"/>
        <pc:sldMkLst>
          <pc:docMk/>
          <pc:sldMk cId="3483280262" sldId="286"/>
        </pc:sldMkLst>
      </pc:sldChg>
      <pc:sldChg chg="modSp del">
        <pc:chgData name="john chenault" userId="9b4e2eeea9771e7c" providerId="LiveId" clId="{46772329-A6C4-40B0-8791-169514D2EF95}" dt="2022-03-23T00:11:00.379" v="1557" actId="47"/>
        <pc:sldMkLst>
          <pc:docMk/>
          <pc:sldMk cId="697770287" sldId="287"/>
        </pc:sldMkLst>
        <pc:spChg chg="mod">
          <ac:chgData name="john chenault" userId="9b4e2eeea9771e7c" providerId="LiveId" clId="{46772329-A6C4-40B0-8791-169514D2EF95}" dt="2022-03-22T23:53:32.339" v="188"/>
          <ac:spMkLst>
            <pc:docMk/>
            <pc:sldMk cId="697770287" sldId="287"/>
            <ac:spMk id="4" creationId="{4C3A9961-EB55-41B8-993E-8A2E463C8763}"/>
          </ac:spMkLst>
        </pc:spChg>
      </pc:sldChg>
      <pc:sldChg chg="del">
        <pc:chgData name="john chenault" userId="9b4e2eeea9771e7c" providerId="LiveId" clId="{46772329-A6C4-40B0-8791-169514D2EF95}" dt="2022-03-23T00:11:06.582" v="1558" actId="47"/>
        <pc:sldMkLst>
          <pc:docMk/>
          <pc:sldMk cId="298058982" sldId="292"/>
        </pc:sldMkLst>
      </pc:sldChg>
      <pc:sldChg chg="modSp del">
        <pc:chgData name="john chenault" userId="9b4e2eeea9771e7c" providerId="LiveId" clId="{46772329-A6C4-40B0-8791-169514D2EF95}" dt="2022-03-23T00:11:10.002" v="1560" actId="47"/>
        <pc:sldMkLst>
          <pc:docMk/>
          <pc:sldMk cId="3108886127" sldId="294"/>
        </pc:sldMkLst>
        <pc:spChg chg="mod">
          <ac:chgData name="john chenault" userId="9b4e2eeea9771e7c" providerId="LiveId" clId="{46772329-A6C4-40B0-8791-169514D2EF95}" dt="2022-03-22T23:53:32.339" v="188"/>
          <ac:spMkLst>
            <pc:docMk/>
            <pc:sldMk cId="3108886127" sldId="294"/>
            <ac:spMk id="4" creationId="{D74F88F8-7184-4AFA-9EAE-A786364E2AC8}"/>
          </ac:spMkLst>
        </pc:spChg>
      </pc:sldChg>
      <pc:sldChg chg="modSp del">
        <pc:chgData name="john chenault" userId="9b4e2eeea9771e7c" providerId="LiveId" clId="{46772329-A6C4-40B0-8791-169514D2EF95}" dt="2022-03-23T00:16:10.896" v="1807" actId="47"/>
        <pc:sldMkLst>
          <pc:docMk/>
          <pc:sldMk cId="2150031102" sldId="295"/>
        </pc:sldMkLst>
        <pc:spChg chg="mod">
          <ac:chgData name="john chenault" userId="9b4e2eeea9771e7c" providerId="LiveId" clId="{46772329-A6C4-40B0-8791-169514D2EF95}" dt="2022-03-22T23:53:32.339" v="188"/>
          <ac:spMkLst>
            <pc:docMk/>
            <pc:sldMk cId="2150031102" sldId="295"/>
            <ac:spMk id="4" creationId="{D74F88F8-7184-4AFA-9EAE-A786364E2AC8}"/>
          </ac:spMkLst>
        </pc:spChg>
      </pc:sldChg>
      <pc:sldChg chg="modSp del">
        <pc:chgData name="john chenault" userId="9b4e2eeea9771e7c" providerId="LiveId" clId="{46772329-A6C4-40B0-8791-169514D2EF95}" dt="2022-03-23T00:17:31.930" v="1994" actId="47"/>
        <pc:sldMkLst>
          <pc:docMk/>
          <pc:sldMk cId="2963700154" sldId="296"/>
        </pc:sldMkLst>
        <pc:spChg chg="mod">
          <ac:chgData name="john chenault" userId="9b4e2eeea9771e7c" providerId="LiveId" clId="{46772329-A6C4-40B0-8791-169514D2EF95}" dt="2022-03-22T23:53:32.339" v="188"/>
          <ac:spMkLst>
            <pc:docMk/>
            <pc:sldMk cId="2963700154" sldId="296"/>
            <ac:spMk id="4" creationId="{D74F88F8-7184-4AFA-9EAE-A786364E2AC8}"/>
          </ac:spMkLst>
        </pc:spChg>
      </pc:sldChg>
      <pc:sldChg chg="modSp del">
        <pc:chgData name="john chenault" userId="9b4e2eeea9771e7c" providerId="LiveId" clId="{46772329-A6C4-40B0-8791-169514D2EF95}" dt="2022-03-23T00:19:01.479" v="2041" actId="47"/>
        <pc:sldMkLst>
          <pc:docMk/>
          <pc:sldMk cId="1658287375" sldId="297"/>
        </pc:sldMkLst>
        <pc:spChg chg="mod">
          <ac:chgData name="john chenault" userId="9b4e2eeea9771e7c" providerId="LiveId" clId="{46772329-A6C4-40B0-8791-169514D2EF95}" dt="2022-03-22T23:53:32.339" v="188"/>
          <ac:spMkLst>
            <pc:docMk/>
            <pc:sldMk cId="1658287375" sldId="297"/>
            <ac:spMk id="4" creationId="{D74F88F8-7184-4AFA-9EAE-A786364E2AC8}"/>
          </ac:spMkLst>
        </pc:spChg>
      </pc:sldChg>
      <pc:sldChg chg="modSp del">
        <pc:chgData name="john chenault" userId="9b4e2eeea9771e7c" providerId="LiveId" clId="{46772329-A6C4-40B0-8791-169514D2EF95}" dt="2022-03-23T00:11:08.464" v="1559" actId="47"/>
        <pc:sldMkLst>
          <pc:docMk/>
          <pc:sldMk cId="1646127323" sldId="298"/>
        </pc:sldMkLst>
        <pc:spChg chg="mod">
          <ac:chgData name="john chenault" userId="9b4e2eeea9771e7c" providerId="LiveId" clId="{46772329-A6C4-40B0-8791-169514D2EF95}" dt="2022-03-22T23:53:32.339" v="188"/>
          <ac:spMkLst>
            <pc:docMk/>
            <pc:sldMk cId="1646127323" sldId="298"/>
            <ac:spMk id="4" creationId="{D74F88F8-7184-4AFA-9EAE-A786364E2AC8}"/>
          </ac:spMkLst>
        </pc:spChg>
      </pc:sldChg>
      <pc:sldChg chg="modSp del">
        <pc:chgData name="john chenault" userId="9b4e2eeea9771e7c" providerId="LiveId" clId="{46772329-A6C4-40B0-8791-169514D2EF95}" dt="2022-03-23T00:21:31.465" v="2097" actId="47"/>
        <pc:sldMkLst>
          <pc:docMk/>
          <pc:sldMk cId="3652800653" sldId="299"/>
        </pc:sldMkLst>
        <pc:spChg chg="mod">
          <ac:chgData name="john chenault" userId="9b4e2eeea9771e7c" providerId="LiveId" clId="{46772329-A6C4-40B0-8791-169514D2EF95}" dt="2022-03-22T23:53:32.339" v="188"/>
          <ac:spMkLst>
            <pc:docMk/>
            <pc:sldMk cId="3652800653" sldId="299"/>
            <ac:spMk id="4" creationId="{D74F88F8-7184-4AFA-9EAE-A786364E2AC8}"/>
          </ac:spMkLst>
        </pc:spChg>
      </pc:sldChg>
      <pc:sldChg chg="modSp del">
        <pc:chgData name="john chenault" userId="9b4e2eeea9771e7c" providerId="LiveId" clId="{46772329-A6C4-40B0-8791-169514D2EF95}" dt="2022-03-23T00:21:54.297" v="2100" actId="47"/>
        <pc:sldMkLst>
          <pc:docMk/>
          <pc:sldMk cId="3876685046" sldId="300"/>
        </pc:sldMkLst>
        <pc:spChg chg="mod">
          <ac:chgData name="john chenault" userId="9b4e2eeea9771e7c" providerId="LiveId" clId="{46772329-A6C4-40B0-8791-169514D2EF95}" dt="2022-03-22T23:53:32.339" v="188"/>
          <ac:spMkLst>
            <pc:docMk/>
            <pc:sldMk cId="3876685046" sldId="300"/>
            <ac:spMk id="4" creationId="{D74F88F8-7184-4AFA-9EAE-A786364E2AC8}"/>
          </ac:spMkLst>
        </pc:spChg>
      </pc:sldChg>
      <pc:sldChg chg="modSp del">
        <pc:chgData name="john chenault" userId="9b4e2eeea9771e7c" providerId="LiveId" clId="{46772329-A6C4-40B0-8791-169514D2EF95}" dt="2022-03-23T00:22:28.378" v="2105" actId="47"/>
        <pc:sldMkLst>
          <pc:docMk/>
          <pc:sldMk cId="3486319452" sldId="301"/>
        </pc:sldMkLst>
        <pc:spChg chg="mod">
          <ac:chgData name="john chenault" userId="9b4e2eeea9771e7c" providerId="LiveId" clId="{46772329-A6C4-40B0-8791-169514D2EF95}" dt="2022-03-22T23:53:32.339" v="188"/>
          <ac:spMkLst>
            <pc:docMk/>
            <pc:sldMk cId="3486319452" sldId="301"/>
            <ac:spMk id="4" creationId="{D74F88F8-7184-4AFA-9EAE-A786364E2AC8}"/>
          </ac:spMkLst>
        </pc:spChg>
      </pc:sldChg>
      <pc:sldChg chg="modSp del">
        <pc:chgData name="john chenault" userId="9b4e2eeea9771e7c" providerId="LiveId" clId="{46772329-A6C4-40B0-8791-169514D2EF95}" dt="2022-03-23T00:23:20.341" v="2114" actId="47"/>
        <pc:sldMkLst>
          <pc:docMk/>
          <pc:sldMk cId="3933707972" sldId="302"/>
        </pc:sldMkLst>
        <pc:spChg chg="mod">
          <ac:chgData name="john chenault" userId="9b4e2eeea9771e7c" providerId="LiveId" clId="{46772329-A6C4-40B0-8791-169514D2EF95}" dt="2022-03-22T23:53:32.339" v="188"/>
          <ac:spMkLst>
            <pc:docMk/>
            <pc:sldMk cId="3933707972" sldId="302"/>
            <ac:spMk id="4" creationId="{D74F88F8-7184-4AFA-9EAE-A786364E2AC8}"/>
          </ac:spMkLst>
        </pc:spChg>
      </pc:sldChg>
      <pc:sldChg chg="del">
        <pc:chgData name="john chenault" userId="9b4e2eeea9771e7c" providerId="LiveId" clId="{46772329-A6C4-40B0-8791-169514D2EF95}" dt="2022-03-23T00:00:57.263" v="463" actId="2696"/>
        <pc:sldMkLst>
          <pc:docMk/>
          <pc:sldMk cId="349043131" sldId="303"/>
        </pc:sldMkLst>
      </pc:sldChg>
      <pc:sldChg chg="modSp add mod ord">
        <pc:chgData name="john chenault" userId="9b4e2eeea9771e7c" providerId="LiveId" clId="{46772329-A6C4-40B0-8791-169514D2EF95}" dt="2022-06-15T18:43:45.887" v="4510" actId="20577"/>
        <pc:sldMkLst>
          <pc:docMk/>
          <pc:sldMk cId="2501896762" sldId="303"/>
        </pc:sldMkLst>
        <pc:spChg chg="mod">
          <ac:chgData name="john chenault" userId="9b4e2eeea9771e7c" providerId="LiveId" clId="{46772329-A6C4-40B0-8791-169514D2EF95}" dt="2022-03-23T00:20:37.063" v="2094" actId="20577"/>
          <ac:spMkLst>
            <pc:docMk/>
            <pc:sldMk cId="2501896762" sldId="303"/>
            <ac:spMk id="2" creationId="{94320761-755E-4436-BD78-3F3141D1C5BD}"/>
          </ac:spMkLst>
        </pc:spChg>
        <pc:spChg chg="mod">
          <ac:chgData name="john chenault" userId="9b4e2eeea9771e7c" providerId="LiveId" clId="{46772329-A6C4-40B0-8791-169514D2EF95}" dt="2022-06-15T18:43:45.887" v="4510" actId="20577"/>
          <ac:spMkLst>
            <pc:docMk/>
            <pc:sldMk cId="2501896762" sldId="303"/>
            <ac:spMk id="3" creationId="{91D0D413-2330-4942-A324-B48DB2A1FE23}"/>
          </ac:spMkLst>
        </pc:spChg>
      </pc:sldChg>
      <pc:sldChg chg="modSp mod">
        <pc:chgData name="john chenault" userId="9b4e2eeea9771e7c" providerId="LiveId" clId="{46772329-A6C4-40B0-8791-169514D2EF95}" dt="2022-03-23T00:23:11.466" v="2113" actId="6549"/>
        <pc:sldMkLst>
          <pc:docMk/>
          <pc:sldMk cId="3272030910" sldId="305"/>
        </pc:sldMkLst>
        <pc:spChg chg="mod">
          <ac:chgData name="john chenault" userId="9b4e2eeea9771e7c" providerId="LiveId" clId="{46772329-A6C4-40B0-8791-169514D2EF95}" dt="2022-03-23T00:22:59.178" v="2110" actId="14100"/>
          <ac:spMkLst>
            <pc:docMk/>
            <pc:sldMk cId="3272030910" sldId="305"/>
            <ac:spMk id="2" creationId="{A07F7CCD-2B34-4BFA-A089-C4A870017086}"/>
          </ac:spMkLst>
        </pc:spChg>
        <pc:spChg chg="mod">
          <ac:chgData name="john chenault" userId="9b4e2eeea9771e7c" providerId="LiveId" clId="{46772329-A6C4-40B0-8791-169514D2EF95}" dt="2022-03-23T00:23:11.466" v="2113" actId="6549"/>
          <ac:spMkLst>
            <pc:docMk/>
            <pc:sldMk cId="3272030910" sldId="305"/>
            <ac:spMk id="3" creationId="{96F8B364-AF3E-4949-8279-431308062FAA}"/>
          </ac:spMkLst>
        </pc:spChg>
      </pc:sldChg>
      <pc:sldChg chg="addSp delSp modSp mod">
        <pc:chgData name="john chenault" userId="9b4e2eeea9771e7c" providerId="LiveId" clId="{46772329-A6C4-40B0-8791-169514D2EF95}" dt="2022-03-22T23:54:58.090" v="208" actId="14100"/>
        <pc:sldMkLst>
          <pc:docMk/>
          <pc:sldMk cId="1619890306" sldId="306"/>
        </pc:sldMkLst>
        <pc:spChg chg="mod">
          <ac:chgData name="john chenault" userId="9b4e2eeea9771e7c" providerId="LiveId" clId="{46772329-A6C4-40B0-8791-169514D2EF95}" dt="2022-03-22T23:54:52.702" v="206" actId="14100"/>
          <ac:spMkLst>
            <pc:docMk/>
            <pc:sldMk cId="1619890306" sldId="306"/>
            <ac:spMk id="2" creationId="{94000802-22EC-4BB6-9B67-0EDE3A728CC9}"/>
          </ac:spMkLst>
        </pc:spChg>
        <pc:spChg chg="mod">
          <ac:chgData name="john chenault" userId="9b4e2eeea9771e7c" providerId="LiveId" clId="{46772329-A6C4-40B0-8791-169514D2EF95}" dt="2022-03-22T23:54:58.090" v="208" actId="14100"/>
          <ac:spMkLst>
            <pc:docMk/>
            <pc:sldMk cId="1619890306" sldId="306"/>
            <ac:spMk id="6" creationId="{E22142F4-D272-4085-904D-DECFCE0F09E1}"/>
          </ac:spMkLst>
        </pc:spChg>
        <pc:picChg chg="add mod">
          <ac:chgData name="john chenault" userId="9b4e2eeea9771e7c" providerId="LiveId" clId="{46772329-A6C4-40B0-8791-169514D2EF95}" dt="2022-03-22T23:53:32.339" v="188"/>
          <ac:picMkLst>
            <pc:docMk/>
            <pc:sldMk cId="1619890306" sldId="306"/>
            <ac:picMk id="4" creationId="{8ED83A8E-F3C3-46C0-9555-299A0D9C7B78}"/>
          </ac:picMkLst>
        </pc:picChg>
        <pc:picChg chg="del">
          <ac:chgData name="john chenault" userId="9b4e2eeea9771e7c" providerId="LiveId" clId="{46772329-A6C4-40B0-8791-169514D2EF95}" dt="2022-03-22T23:15:14.027" v="165" actId="478"/>
          <ac:picMkLst>
            <pc:docMk/>
            <pc:sldMk cId="1619890306" sldId="306"/>
            <ac:picMk id="5" creationId="{D874BFE7-2D9D-4590-BB81-0CDAE06FAEDE}"/>
          </ac:picMkLst>
        </pc:picChg>
      </pc:sldChg>
      <pc:sldChg chg="modSp del">
        <pc:chgData name="john chenault" userId="9b4e2eeea9771e7c" providerId="LiveId" clId="{46772329-A6C4-40B0-8791-169514D2EF95}" dt="2022-03-23T00:12:42.032" v="1653" actId="47"/>
        <pc:sldMkLst>
          <pc:docMk/>
          <pc:sldMk cId="2821862345" sldId="307"/>
        </pc:sldMkLst>
        <pc:spChg chg="mod">
          <ac:chgData name="john chenault" userId="9b4e2eeea9771e7c" providerId="LiveId" clId="{46772329-A6C4-40B0-8791-169514D2EF95}" dt="2022-03-22T23:53:32.339" v="188"/>
          <ac:spMkLst>
            <pc:docMk/>
            <pc:sldMk cId="2821862345" sldId="307"/>
            <ac:spMk id="2" creationId="{8C1ADF61-029D-4C51-B245-D9B4D0CFAB73}"/>
          </ac:spMkLst>
        </pc:spChg>
        <pc:spChg chg="mod">
          <ac:chgData name="john chenault" userId="9b4e2eeea9771e7c" providerId="LiveId" clId="{46772329-A6C4-40B0-8791-169514D2EF95}" dt="2022-03-22T23:53:32.339" v="188"/>
          <ac:spMkLst>
            <pc:docMk/>
            <pc:sldMk cId="2821862345" sldId="307"/>
            <ac:spMk id="3" creationId="{AE3BC2CC-4176-4BE3-A5DE-B680C76008E4}"/>
          </ac:spMkLst>
        </pc:spChg>
        <pc:cxnChg chg="mod">
          <ac:chgData name="john chenault" userId="9b4e2eeea9771e7c" providerId="LiveId" clId="{46772329-A6C4-40B0-8791-169514D2EF95}" dt="2022-03-22T23:53:32.339" v="188"/>
          <ac:cxnSpMkLst>
            <pc:docMk/>
            <pc:sldMk cId="2821862345" sldId="307"/>
            <ac:cxnSpMk id="4" creationId="{64D45579-DE65-42D5-856F-3B378573AA1E}"/>
          </ac:cxnSpMkLst>
        </pc:cxnChg>
        <pc:cxnChg chg="mod">
          <ac:chgData name="john chenault" userId="9b4e2eeea9771e7c" providerId="LiveId" clId="{46772329-A6C4-40B0-8791-169514D2EF95}" dt="2022-03-22T23:53:32.339" v="188"/>
          <ac:cxnSpMkLst>
            <pc:docMk/>
            <pc:sldMk cId="2821862345" sldId="307"/>
            <ac:cxnSpMk id="7" creationId="{18F3B5A3-DB8C-4ED0-90CE-2BBE32537E77}"/>
          </ac:cxnSpMkLst>
        </pc:cxnChg>
      </pc:sldChg>
      <pc:sldChg chg="del">
        <pc:chgData name="john chenault" userId="9b4e2eeea9771e7c" providerId="LiveId" clId="{46772329-A6C4-40B0-8791-169514D2EF95}" dt="2022-03-23T00:12:49.120" v="1656" actId="47"/>
        <pc:sldMkLst>
          <pc:docMk/>
          <pc:sldMk cId="1189260597" sldId="308"/>
        </pc:sldMkLst>
      </pc:sldChg>
      <pc:sldChg chg="modSp mod">
        <pc:chgData name="john chenault" userId="9b4e2eeea9771e7c" providerId="LiveId" clId="{46772329-A6C4-40B0-8791-169514D2EF95}" dt="2022-06-15T18:49:42.679" v="4821" actId="20577"/>
        <pc:sldMkLst>
          <pc:docMk/>
          <pc:sldMk cId="3980117825" sldId="309"/>
        </pc:sldMkLst>
        <pc:spChg chg="mod">
          <ac:chgData name="john chenault" userId="9b4e2eeea9771e7c" providerId="LiveId" clId="{46772329-A6C4-40B0-8791-169514D2EF95}" dt="2022-03-23T00:15:23.070" v="1705" actId="20577"/>
          <ac:spMkLst>
            <pc:docMk/>
            <pc:sldMk cId="3980117825" sldId="309"/>
            <ac:spMk id="2" creationId="{51FB65EA-CB33-4411-87C4-D847C0AFF271}"/>
          </ac:spMkLst>
        </pc:spChg>
        <pc:spChg chg="mod">
          <ac:chgData name="john chenault" userId="9b4e2eeea9771e7c" providerId="LiveId" clId="{46772329-A6C4-40B0-8791-169514D2EF95}" dt="2022-06-15T18:49:42.679" v="4821" actId="20577"/>
          <ac:spMkLst>
            <pc:docMk/>
            <pc:sldMk cId="3980117825" sldId="309"/>
            <ac:spMk id="3" creationId="{550A3F4A-8A70-496D-9B13-7EE17BDFB9AD}"/>
          </ac:spMkLst>
        </pc:spChg>
      </pc:sldChg>
      <pc:sldChg chg="modSp add mod">
        <pc:chgData name="john chenault" userId="9b4e2eeea9771e7c" providerId="LiveId" clId="{46772329-A6C4-40B0-8791-169514D2EF95}" dt="2022-03-27T03:25:07.132" v="2945" actId="20577"/>
        <pc:sldMkLst>
          <pc:docMk/>
          <pc:sldMk cId="3853565110" sldId="310"/>
        </pc:sldMkLst>
        <pc:spChg chg="mod">
          <ac:chgData name="john chenault" userId="9b4e2eeea9771e7c" providerId="LiveId" clId="{46772329-A6C4-40B0-8791-169514D2EF95}" dt="2022-03-22T23:56:38.169" v="275" actId="14100"/>
          <ac:spMkLst>
            <pc:docMk/>
            <pc:sldMk cId="3853565110" sldId="310"/>
            <ac:spMk id="2" creationId="{F8ADFBAC-5212-447F-BACE-F25EDF4494D0}"/>
          </ac:spMkLst>
        </pc:spChg>
        <pc:spChg chg="mod">
          <ac:chgData name="john chenault" userId="9b4e2eeea9771e7c" providerId="LiveId" clId="{46772329-A6C4-40B0-8791-169514D2EF95}" dt="2022-03-27T03:25:07.132" v="2945" actId="20577"/>
          <ac:spMkLst>
            <pc:docMk/>
            <pc:sldMk cId="3853565110" sldId="310"/>
            <ac:spMk id="3" creationId="{ED37A9D0-98AD-4F5D-82DA-8694223829F9}"/>
          </ac:spMkLst>
        </pc:spChg>
      </pc:sldChg>
      <pc:sldChg chg="modSp mod">
        <pc:chgData name="john chenault" userId="9b4e2eeea9771e7c" providerId="LiveId" clId="{46772329-A6C4-40B0-8791-169514D2EF95}" dt="2022-03-23T00:18:03.470" v="2000" actId="20577"/>
        <pc:sldMkLst>
          <pc:docMk/>
          <pc:sldMk cId="1080609847" sldId="311"/>
        </pc:sldMkLst>
        <pc:spChg chg="mod">
          <ac:chgData name="john chenault" userId="9b4e2eeea9771e7c" providerId="LiveId" clId="{46772329-A6C4-40B0-8791-169514D2EF95}" dt="2022-03-23T00:17:58.582" v="1998" actId="14100"/>
          <ac:spMkLst>
            <pc:docMk/>
            <pc:sldMk cId="1080609847" sldId="311"/>
            <ac:spMk id="2" creationId="{EA8EF604-630E-4DC8-B8FC-F2DD43C47C44}"/>
          </ac:spMkLst>
        </pc:spChg>
        <pc:spChg chg="mod">
          <ac:chgData name="john chenault" userId="9b4e2eeea9771e7c" providerId="LiveId" clId="{46772329-A6C4-40B0-8791-169514D2EF95}" dt="2022-03-23T00:18:03.470" v="2000" actId="20577"/>
          <ac:spMkLst>
            <pc:docMk/>
            <pc:sldMk cId="1080609847" sldId="311"/>
            <ac:spMk id="3" creationId="{21B80D42-F2AA-4E65-871B-A437CC77AE38}"/>
          </ac:spMkLst>
        </pc:spChg>
      </pc:sldChg>
      <pc:sldChg chg="modSp del">
        <pc:chgData name="john chenault" userId="9b4e2eeea9771e7c" providerId="LiveId" clId="{46772329-A6C4-40B0-8791-169514D2EF95}" dt="2022-03-23T00:23:49.117" v="2120" actId="47"/>
        <pc:sldMkLst>
          <pc:docMk/>
          <pc:sldMk cId="639989960" sldId="312"/>
        </pc:sldMkLst>
        <pc:spChg chg="mod">
          <ac:chgData name="john chenault" userId="9b4e2eeea9771e7c" providerId="LiveId" clId="{46772329-A6C4-40B0-8791-169514D2EF95}" dt="2022-03-22T23:53:32.339" v="188"/>
          <ac:spMkLst>
            <pc:docMk/>
            <pc:sldMk cId="639989960" sldId="312"/>
            <ac:spMk id="4" creationId="{4C3A9961-EB55-41B8-993E-8A2E463C8763}"/>
          </ac:spMkLst>
        </pc:spChg>
      </pc:sldChg>
      <pc:sldChg chg="modSp mod">
        <pc:chgData name="john chenault" userId="9b4e2eeea9771e7c" providerId="LiveId" clId="{46772329-A6C4-40B0-8791-169514D2EF95}" dt="2022-03-22T23:53:32.640" v="191" actId="27636"/>
        <pc:sldMkLst>
          <pc:docMk/>
          <pc:sldMk cId="89916707" sldId="313"/>
        </pc:sldMkLst>
        <pc:spChg chg="mod">
          <ac:chgData name="john chenault" userId="9b4e2eeea9771e7c" providerId="LiveId" clId="{46772329-A6C4-40B0-8791-169514D2EF95}" dt="2022-03-22T23:53:32.640" v="191" actId="27636"/>
          <ac:spMkLst>
            <pc:docMk/>
            <pc:sldMk cId="89916707" sldId="313"/>
            <ac:spMk id="3" creationId="{B2546BF0-0994-4FAE-81E4-67E4F51028C0}"/>
          </ac:spMkLst>
        </pc:spChg>
      </pc:sldChg>
      <pc:sldChg chg="modSp del">
        <pc:chgData name="john chenault" userId="9b4e2eeea9771e7c" providerId="LiveId" clId="{46772329-A6C4-40B0-8791-169514D2EF95}" dt="2022-03-23T00:34:41.947" v="2607" actId="47"/>
        <pc:sldMkLst>
          <pc:docMk/>
          <pc:sldMk cId="1838590195" sldId="314"/>
        </pc:sldMkLst>
        <pc:spChg chg="mod">
          <ac:chgData name="john chenault" userId="9b4e2eeea9771e7c" providerId="LiveId" clId="{46772329-A6C4-40B0-8791-169514D2EF95}" dt="2022-03-22T23:53:32.339" v="188"/>
          <ac:spMkLst>
            <pc:docMk/>
            <pc:sldMk cId="1838590195" sldId="314"/>
            <ac:spMk id="4" creationId="{4C3A9961-EB55-41B8-993E-8A2E463C8763}"/>
          </ac:spMkLst>
        </pc:spChg>
      </pc:sldChg>
      <pc:sldChg chg="modSp del">
        <pc:chgData name="john chenault" userId="9b4e2eeea9771e7c" providerId="LiveId" clId="{46772329-A6C4-40B0-8791-169514D2EF95}" dt="2022-03-23T00:27:25.592" v="2314" actId="47"/>
        <pc:sldMkLst>
          <pc:docMk/>
          <pc:sldMk cId="3962917609" sldId="315"/>
        </pc:sldMkLst>
        <pc:spChg chg="mod">
          <ac:chgData name="john chenault" userId="9b4e2eeea9771e7c" providerId="LiveId" clId="{46772329-A6C4-40B0-8791-169514D2EF95}" dt="2022-03-22T23:53:32.339" v="188"/>
          <ac:spMkLst>
            <pc:docMk/>
            <pc:sldMk cId="3962917609" sldId="315"/>
            <ac:spMk id="4" creationId="{4C3A9961-EB55-41B8-993E-8A2E463C8763}"/>
          </ac:spMkLst>
        </pc:spChg>
      </pc:sldChg>
      <pc:sldChg chg="modSp del">
        <pc:chgData name="john chenault" userId="9b4e2eeea9771e7c" providerId="LiveId" clId="{46772329-A6C4-40B0-8791-169514D2EF95}" dt="2022-03-23T00:27:04.620" v="2313" actId="47"/>
        <pc:sldMkLst>
          <pc:docMk/>
          <pc:sldMk cId="1721270696" sldId="316"/>
        </pc:sldMkLst>
        <pc:spChg chg="mod">
          <ac:chgData name="john chenault" userId="9b4e2eeea9771e7c" providerId="LiveId" clId="{46772329-A6C4-40B0-8791-169514D2EF95}" dt="2022-03-22T23:53:32.339" v="188"/>
          <ac:spMkLst>
            <pc:docMk/>
            <pc:sldMk cId="1721270696" sldId="316"/>
            <ac:spMk id="4" creationId="{4C3A9961-EB55-41B8-993E-8A2E463C8763}"/>
          </ac:spMkLst>
        </pc:spChg>
      </pc:sldChg>
      <pc:sldChg chg="modSp del mod">
        <pc:chgData name="john chenault" userId="9b4e2eeea9771e7c" providerId="LiveId" clId="{46772329-A6C4-40B0-8791-169514D2EF95}" dt="2022-03-22T23:59:47.756" v="459" actId="2696"/>
        <pc:sldMkLst>
          <pc:docMk/>
          <pc:sldMk cId="2409170479" sldId="317"/>
        </pc:sldMkLst>
        <pc:spChg chg="mod">
          <ac:chgData name="john chenault" userId="9b4e2eeea9771e7c" providerId="LiveId" clId="{46772329-A6C4-40B0-8791-169514D2EF95}" dt="2022-03-22T23:59:36.340" v="458" actId="20577"/>
          <ac:spMkLst>
            <pc:docMk/>
            <pc:sldMk cId="2409170479" sldId="317"/>
            <ac:spMk id="3" creationId="{231D512D-4E3D-40DB-ABCA-FA57709D9198}"/>
          </ac:spMkLst>
        </pc:spChg>
      </pc:sldChg>
      <pc:sldChg chg="modSp add mod">
        <pc:chgData name="john chenault" userId="9b4e2eeea9771e7c" providerId="LiveId" clId="{46772329-A6C4-40B0-8791-169514D2EF95}" dt="2022-06-15T18:40:29.778" v="4122" actId="20577"/>
        <pc:sldMkLst>
          <pc:docMk/>
          <pc:sldMk cId="3859954370" sldId="317"/>
        </pc:sldMkLst>
        <pc:spChg chg="mod">
          <ac:chgData name="john chenault" userId="9b4e2eeea9771e7c" providerId="LiveId" clId="{46772329-A6C4-40B0-8791-169514D2EF95}" dt="2022-06-15T18:40:29.778" v="4122" actId="20577"/>
          <ac:spMkLst>
            <pc:docMk/>
            <pc:sldMk cId="3859954370" sldId="317"/>
            <ac:spMk id="3" creationId="{231D512D-4E3D-40DB-ABCA-FA57709D9198}"/>
          </ac:spMkLst>
        </pc:spChg>
      </pc:sldChg>
      <pc:sldChg chg="modSp mod">
        <pc:chgData name="john chenault" userId="9b4e2eeea9771e7c" providerId="LiveId" clId="{46772329-A6C4-40B0-8791-169514D2EF95}" dt="2022-03-23T00:21:49.837" v="2099" actId="14100"/>
        <pc:sldMkLst>
          <pc:docMk/>
          <pc:sldMk cId="675216812" sldId="318"/>
        </pc:sldMkLst>
        <pc:spChg chg="mod">
          <ac:chgData name="john chenault" userId="9b4e2eeea9771e7c" providerId="LiveId" clId="{46772329-A6C4-40B0-8791-169514D2EF95}" dt="2022-03-23T00:21:49.837" v="2099" actId="14100"/>
          <ac:spMkLst>
            <pc:docMk/>
            <pc:sldMk cId="675216812" sldId="318"/>
            <ac:spMk id="3" creationId="{3F7B01A3-5C65-4AFD-A5F6-A3EF56095B82}"/>
          </ac:spMkLst>
        </pc:spChg>
      </pc:sldChg>
      <pc:sldChg chg="modSp mod">
        <pc:chgData name="john chenault" userId="9b4e2eeea9771e7c" providerId="LiveId" clId="{46772329-A6C4-40B0-8791-169514D2EF95}" dt="2022-03-22T23:53:32.718" v="194" actId="27636"/>
        <pc:sldMkLst>
          <pc:docMk/>
          <pc:sldMk cId="4059961199" sldId="319"/>
        </pc:sldMkLst>
        <pc:spChg chg="mod">
          <ac:chgData name="john chenault" userId="9b4e2eeea9771e7c" providerId="LiveId" clId="{46772329-A6C4-40B0-8791-169514D2EF95}" dt="2022-03-22T23:53:32.718" v="194" actId="27636"/>
          <ac:spMkLst>
            <pc:docMk/>
            <pc:sldMk cId="4059961199" sldId="319"/>
            <ac:spMk id="3" creationId="{74626612-3E27-40DB-98A4-845A21858A24}"/>
          </ac:spMkLst>
        </pc:spChg>
      </pc:sldChg>
      <pc:sldChg chg="modSp add del mod">
        <pc:chgData name="john chenault" userId="9b4e2eeea9771e7c" providerId="LiveId" clId="{46772329-A6C4-40B0-8791-169514D2EF95}" dt="2022-03-23T00:32:27.469" v="2603" actId="47"/>
        <pc:sldMkLst>
          <pc:docMk/>
          <pc:sldMk cId="4073831166" sldId="321"/>
        </pc:sldMkLst>
        <pc:spChg chg="mod">
          <ac:chgData name="john chenault" userId="9b4e2eeea9771e7c" providerId="LiveId" clId="{46772329-A6C4-40B0-8791-169514D2EF95}" dt="2022-03-22T23:53:59.933" v="198" actId="14100"/>
          <ac:spMkLst>
            <pc:docMk/>
            <pc:sldMk cId="4073831166" sldId="321"/>
            <ac:spMk id="3" creationId="{3877F473-456B-42E7-8E0C-AC11B952C236}"/>
          </ac:spMkLst>
        </pc:spChg>
      </pc:sldChg>
      <pc:sldChg chg="modSp mod">
        <pc:chgData name="john chenault" userId="9b4e2eeea9771e7c" providerId="LiveId" clId="{46772329-A6C4-40B0-8791-169514D2EF95}" dt="2022-03-28T19:02:06.998" v="3689" actId="20577"/>
        <pc:sldMkLst>
          <pc:docMk/>
          <pc:sldMk cId="3190460596" sldId="323"/>
        </pc:sldMkLst>
        <pc:spChg chg="mod">
          <ac:chgData name="john chenault" userId="9b4e2eeea9771e7c" providerId="LiveId" clId="{46772329-A6C4-40B0-8791-169514D2EF95}" dt="2022-03-28T19:02:06.998" v="3689" actId="20577"/>
          <ac:spMkLst>
            <pc:docMk/>
            <pc:sldMk cId="3190460596" sldId="323"/>
            <ac:spMk id="3" creationId="{BF7805DA-C6F6-420A-8212-D0FC48EC3736}"/>
          </ac:spMkLst>
        </pc:spChg>
      </pc:sldChg>
      <pc:sldChg chg="modSp mod">
        <pc:chgData name="john chenault" userId="9b4e2eeea9771e7c" providerId="LiveId" clId="{46772329-A6C4-40B0-8791-169514D2EF95}" dt="2022-03-22T23:54:37.515" v="203" actId="14100"/>
        <pc:sldMkLst>
          <pc:docMk/>
          <pc:sldMk cId="2280026159" sldId="324"/>
        </pc:sldMkLst>
        <pc:spChg chg="mod">
          <ac:chgData name="john chenault" userId="9b4e2eeea9771e7c" providerId="LiveId" clId="{46772329-A6C4-40B0-8791-169514D2EF95}" dt="2022-03-22T23:54:37.515" v="203" actId="14100"/>
          <ac:spMkLst>
            <pc:docMk/>
            <pc:sldMk cId="2280026159" sldId="324"/>
            <ac:spMk id="2" creationId="{8A6635C8-C83A-4659-B17B-3C9B57D584F6}"/>
          </ac:spMkLst>
        </pc:spChg>
        <pc:spChg chg="mod">
          <ac:chgData name="john chenault" userId="9b4e2eeea9771e7c" providerId="LiveId" clId="{46772329-A6C4-40B0-8791-169514D2EF95}" dt="2022-03-22T23:54:33.871" v="202" actId="27636"/>
          <ac:spMkLst>
            <pc:docMk/>
            <pc:sldMk cId="2280026159" sldId="324"/>
            <ac:spMk id="3" creationId="{C0D7BC30-34E1-4572-B8DA-2CAD09A9BD91}"/>
          </ac:spMkLst>
        </pc:spChg>
      </pc:sldChg>
      <pc:sldChg chg="modSp del">
        <pc:chgData name="john chenault" userId="9b4e2eeea9771e7c" providerId="LiveId" clId="{46772329-A6C4-40B0-8791-169514D2EF95}" dt="2022-03-23T00:15:02.332" v="1689" actId="47"/>
        <pc:sldMkLst>
          <pc:docMk/>
          <pc:sldMk cId="753664773" sldId="326"/>
        </pc:sldMkLst>
        <pc:spChg chg="mod">
          <ac:chgData name="john chenault" userId="9b4e2eeea9771e7c" providerId="LiveId" clId="{46772329-A6C4-40B0-8791-169514D2EF95}" dt="2022-03-22T23:53:32.339" v="188"/>
          <ac:spMkLst>
            <pc:docMk/>
            <pc:sldMk cId="753664773" sldId="326"/>
            <ac:spMk id="2" creationId="{AD7073F5-93AA-4465-89EA-B45C19206550}"/>
          </ac:spMkLst>
        </pc:spChg>
      </pc:sldChg>
      <pc:sldChg chg="modSp del">
        <pc:chgData name="john chenault" userId="9b4e2eeea9771e7c" providerId="LiveId" clId="{46772329-A6C4-40B0-8791-169514D2EF95}" dt="2022-03-23T00:12:43.872" v="1654" actId="47"/>
        <pc:sldMkLst>
          <pc:docMk/>
          <pc:sldMk cId="2861546313" sldId="327"/>
        </pc:sldMkLst>
        <pc:spChg chg="mod">
          <ac:chgData name="john chenault" userId="9b4e2eeea9771e7c" providerId="LiveId" clId="{46772329-A6C4-40B0-8791-169514D2EF95}" dt="2022-03-22T23:53:32.339" v="188"/>
          <ac:spMkLst>
            <pc:docMk/>
            <pc:sldMk cId="2861546313" sldId="327"/>
            <ac:spMk id="2" creationId="{C251F18A-69C6-4B7C-86EC-9C56EB3D22C5}"/>
          </ac:spMkLst>
        </pc:spChg>
        <pc:spChg chg="mod">
          <ac:chgData name="john chenault" userId="9b4e2eeea9771e7c" providerId="LiveId" clId="{46772329-A6C4-40B0-8791-169514D2EF95}" dt="2022-03-22T23:53:32.339" v="188"/>
          <ac:spMkLst>
            <pc:docMk/>
            <pc:sldMk cId="2861546313" sldId="327"/>
            <ac:spMk id="3" creationId="{BF2EC547-48FB-4EA5-9B35-9418679429EF}"/>
          </ac:spMkLst>
        </pc:spChg>
      </pc:sldChg>
      <pc:sldChg chg="modSp del">
        <pc:chgData name="john chenault" userId="9b4e2eeea9771e7c" providerId="LiveId" clId="{46772329-A6C4-40B0-8791-169514D2EF95}" dt="2022-03-23T00:21:24.413" v="2096" actId="47"/>
        <pc:sldMkLst>
          <pc:docMk/>
          <pc:sldMk cId="3080606660" sldId="329"/>
        </pc:sldMkLst>
        <pc:spChg chg="mod">
          <ac:chgData name="john chenault" userId="9b4e2eeea9771e7c" providerId="LiveId" clId="{46772329-A6C4-40B0-8791-169514D2EF95}" dt="2022-03-22T23:53:32.339" v="188"/>
          <ac:spMkLst>
            <pc:docMk/>
            <pc:sldMk cId="3080606660" sldId="329"/>
            <ac:spMk id="2" creationId="{16560B8F-893A-4054-9771-FFA34C832851}"/>
          </ac:spMkLst>
        </pc:spChg>
        <pc:spChg chg="mod">
          <ac:chgData name="john chenault" userId="9b4e2eeea9771e7c" providerId="LiveId" clId="{46772329-A6C4-40B0-8791-169514D2EF95}" dt="2022-03-22T23:53:32.339" v="188"/>
          <ac:spMkLst>
            <pc:docMk/>
            <pc:sldMk cId="3080606660" sldId="329"/>
            <ac:spMk id="3" creationId="{9F8908DF-E6BA-494C-AA18-02C845EDCFDB}"/>
          </ac:spMkLst>
        </pc:spChg>
      </pc:sldChg>
      <pc:sldChg chg="modSp del">
        <pc:chgData name="john chenault" userId="9b4e2eeea9771e7c" providerId="LiveId" clId="{46772329-A6C4-40B0-8791-169514D2EF95}" dt="2022-03-23T00:12:45.244" v="1655" actId="47"/>
        <pc:sldMkLst>
          <pc:docMk/>
          <pc:sldMk cId="2673215855" sldId="330"/>
        </pc:sldMkLst>
        <pc:spChg chg="mod">
          <ac:chgData name="john chenault" userId="9b4e2eeea9771e7c" providerId="LiveId" clId="{46772329-A6C4-40B0-8791-169514D2EF95}" dt="2022-03-22T23:53:32.339" v="188"/>
          <ac:spMkLst>
            <pc:docMk/>
            <pc:sldMk cId="2673215855" sldId="330"/>
            <ac:spMk id="2" creationId="{C251F18A-69C6-4B7C-86EC-9C56EB3D22C5}"/>
          </ac:spMkLst>
        </pc:spChg>
        <pc:spChg chg="mod">
          <ac:chgData name="john chenault" userId="9b4e2eeea9771e7c" providerId="LiveId" clId="{46772329-A6C4-40B0-8791-169514D2EF95}" dt="2022-03-22T23:53:32.339" v="188"/>
          <ac:spMkLst>
            <pc:docMk/>
            <pc:sldMk cId="2673215855" sldId="330"/>
            <ac:spMk id="3" creationId="{BF2EC547-48FB-4EA5-9B35-9418679429EF}"/>
          </ac:spMkLst>
        </pc:spChg>
      </pc:sldChg>
      <pc:sldChg chg="modSp del">
        <pc:chgData name="john chenault" userId="9b4e2eeea9771e7c" providerId="LiveId" clId="{46772329-A6C4-40B0-8791-169514D2EF95}" dt="2022-03-23T00:21:21.451" v="2095" actId="47"/>
        <pc:sldMkLst>
          <pc:docMk/>
          <pc:sldMk cId="1781289591" sldId="331"/>
        </pc:sldMkLst>
        <pc:spChg chg="mod">
          <ac:chgData name="john chenault" userId="9b4e2eeea9771e7c" providerId="LiveId" clId="{46772329-A6C4-40B0-8791-169514D2EF95}" dt="2022-03-22T23:53:32.339" v="188"/>
          <ac:spMkLst>
            <pc:docMk/>
            <pc:sldMk cId="1781289591" sldId="331"/>
            <ac:spMk id="2" creationId="{16560B8F-893A-4054-9771-FFA34C832851}"/>
          </ac:spMkLst>
        </pc:spChg>
        <pc:spChg chg="mod">
          <ac:chgData name="john chenault" userId="9b4e2eeea9771e7c" providerId="LiveId" clId="{46772329-A6C4-40B0-8791-169514D2EF95}" dt="2022-03-22T23:53:32.339" v="188"/>
          <ac:spMkLst>
            <pc:docMk/>
            <pc:sldMk cId="1781289591" sldId="331"/>
            <ac:spMk id="3" creationId="{9F8908DF-E6BA-494C-AA18-02C845EDCFDB}"/>
          </ac:spMkLst>
        </pc:spChg>
      </pc:sldChg>
      <pc:sldChg chg="modSp mod">
        <pc:chgData name="john chenault" userId="9b4e2eeea9771e7c" providerId="LiveId" clId="{46772329-A6C4-40B0-8791-169514D2EF95}" dt="2022-03-22T23:54:45.794" v="205" actId="14100"/>
        <pc:sldMkLst>
          <pc:docMk/>
          <pc:sldMk cId="2235471924" sldId="332"/>
        </pc:sldMkLst>
        <pc:spChg chg="mod">
          <ac:chgData name="john chenault" userId="9b4e2eeea9771e7c" providerId="LiveId" clId="{46772329-A6C4-40B0-8791-169514D2EF95}" dt="2022-03-22T23:54:42.285" v="204" actId="14100"/>
          <ac:spMkLst>
            <pc:docMk/>
            <pc:sldMk cId="2235471924" sldId="332"/>
            <ac:spMk id="2" creationId="{097A8DAD-75AE-4A28-BA45-728FFCEA631E}"/>
          </ac:spMkLst>
        </pc:spChg>
        <pc:spChg chg="mod">
          <ac:chgData name="john chenault" userId="9b4e2eeea9771e7c" providerId="LiveId" clId="{46772329-A6C4-40B0-8791-169514D2EF95}" dt="2022-03-22T23:54:45.794" v="205" actId="14100"/>
          <ac:spMkLst>
            <pc:docMk/>
            <pc:sldMk cId="2235471924" sldId="332"/>
            <ac:spMk id="3" creationId="{674B6804-E7BF-4D3D-A83D-53C7395045C1}"/>
          </ac:spMkLst>
        </pc:spChg>
      </pc:sldChg>
      <pc:sldChg chg="modSp mod">
        <pc:chgData name="john chenault" userId="9b4e2eeea9771e7c" providerId="LiveId" clId="{46772329-A6C4-40B0-8791-169514D2EF95}" dt="2022-03-27T03:32:28.329" v="3201" actId="14100"/>
        <pc:sldMkLst>
          <pc:docMk/>
          <pc:sldMk cId="2534851321" sldId="333"/>
        </pc:sldMkLst>
        <pc:spChg chg="mod">
          <ac:chgData name="john chenault" userId="9b4e2eeea9771e7c" providerId="LiveId" clId="{46772329-A6C4-40B0-8791-169514D2EF95}" dt="2022-03-23T00:25:50.245" v="2297" actId="14100"/>
          <ac:spMkLst>
            <pc:docMk/>
            <pc:sldMk cId="2534851321" sldId="333"/>
            <ac:spMk id="2" creationId="{20166FCF-9C11-4521-AE78-20604EC32986}"/>
          </ac:spMkLst>
        </pc:spChg>
        <pc:spChg chg="mod">
          <ac:chgData name="john chenault" userId="9b4e2eeea9771e7c" providerId="LiveId" clId="{46772329-A6C4-40B0-8791-169514D2EF95}" dt="2022-03-27T03:32:28.329" v="3201" actId="14100"/>
          <ac:spMkLst>
            <pc:docMk/>
            <pc:sldMk cId="2534851321" sldId="333"/>
            <ac:spMk id="3" creationId="{1F5AC914-0B4B-4AD5-90B0-73A0AF567318}"/>
          </ac:spMkLst>
        </pc:spChg>
      </pc:sldChg>
      <pc:sldChg chg="del">
        <pc:chgData name="john chenault" userId="9b4e2eeea9771e7c" providerId="LiveId" clId="{46772329-A6C4-40B0-8791-169514D2EF95}" dt="2022-03-22T23:49:57.232" v="168" actId="47"/>
        <pc:sldMkLst>
          <pc:docMk/>
          <pc:sldMk cId="1942487233" sldId="334"/>
        </pc:sldMkLst>
      </pc:sldChg>
      <pc:sldChg chg="modSp new mod">
        <pc:chgData name="john chenault" userId="9b4e2eeea9771e7c" providerId="LiveId" clId="{46772329-A6C4-40B0-8791-169514D2EF95}" dt="2022-03-22T23:10:07.814" v="15" actId="20577"/>
        <pc:sldMkLst>
          <pc:docMk/>
          <pc:sldMk cId="3441418363" sldId="335"/>
        </pc:sldMkLst>
        <pc:spChg chg="mod">
          <ac:chgData name="john chenault" userId="9b4e2eeea9771e7c" providerId="LiveId" clId="{46772329-A6C4-40B0-8791-169514D2EF95}" dt="2022-03-22T23:10:07.814" v="15" actId="20577"/>
          <ac:spMkLst>
            <pc:docMk/>
            <pc:sldMk cId="3441418363" sldId="335"/>
            <ac:spMk id="3" creationId="{170AE541-472D-41E8-90DB-074EF40A38E2}"/>
          </ac:spMkLst>
        </pc:spChg>
      </pc:sldChg>
      <pc:sldChg chg="addSp modSp add del mod">
        <pc:chgData name="john chenault" userId="9b4e2eeea9771e7c" providerId="LiveId" clId="{46772329-A6C4-40B0-8791-169514D2EF95}" dt="2022-03-23T00:32:18.875" v="2600" actId="47"/>
        <pc:sldMkLst>
          <pc:docMk/>
          <pc:sldMk cId="4182068835" sldId="336"/>
        </pc:sldMkLst>
        <pc:spChg chg="add mod">
          <ac:chgData name="john chenault" userId="9b4e2eeea9771e7c" providerId="LiveId" clId="{46772329-A6C4-40B0-8791-169514D2EF95}" dt="2022-03-22T23:53:45.769" v="195" actId="1076"/>
          <ac:spMkLst>
            <pc:docMk/>
            <pc:sldMk cId="4182068835" sldId="336"/>
            <ac:spMk id="4" creationId="{4E49D37C-8BDD-4088-8748-1FDE1C50A18C}"/>
          </ac:spMkLst>
        </pc:spChg>
      </pc:sldChg>
      <pc:sldChg chg="modSp add mod">
        <pc:chgData name="john chenault" userId="9b4e2eeea9771e7c" providerId="LiveId" clId="{46772329-A6C4-40B0-8791-169514D2EF95}" dt="2022-03-22T23:54:05.729" v="199" actId="1076"/>
        <pc:sldMkLst>
          <pc:docMk/>
          <pc:sldMk cId="1337028798" sldId="337"/>
        </pc:sldMkLst>
        <pc:spChg chg="mod">
          <ac:chgData name="john chenault" userId="9b4e2eeea9771e7c" providerId="LiveId" clId="{46772329-A6C4-40B0-8791-169514D2EF95}" dt="2022-03-22T23:54:05.729" v="199" actId="1076"/>
          <ac:spMkLst>
            <pc:docMk/>
            <pc:sldMk cId="1337028798" sldId="337"/>
            <ac:spMk id="4" creationId="{4E49D37C-8BDD-4088-8748-1FDE1C50A18C}"/>
          </ac:spMkLst>
        </pc:spChg>
      </pc:sldChg>
      <pc:sldChg chg="modSp add mod">
        <pc:chgData name="john chenault" userId="9b4e2eeea9771e7c" providerId="LiveId" clId="{46772329-A6C4-40B0-8791-169514D2EF95}" dt="2022-03-22T23:54:15.160" v="200" actId="1076"/>
        <pc:sldMkLst>
          <pc:docMk/>
          <pc:sldMk cId="4078000265" sldId="338"/>
        </pc:sldMkLst>
        <pc:spChg chg="mod">
          <ac:chgData name="john chenault" userId="9b4e2eeea9771e7c" providerId="LiveId" clId="{46772329-A6C4-40B0-8791-169514D2EF95}" dt="2022-03-22T23:54:15.160" v="200" actId="1076"/>
          <ac:spMkLst>
            <pc:docMk/>
            <pc:sldMk cId="4078000265" sldId="338"/>
            <ac:spMk id="4" creationId="{4E49D37C-8BDD-4088-8748-1FDE1C50A18C}"/>
          </ac:spMkLst>
        </pc:spChg>
      </pc:sldChg>
      <pc:sldChg chg="modSp add del mod">
        <pc:chgData name="john chenault" userId="9b4e2eeea9771e7c" providerId="LiveId" clId="{46772329-A6C4-40B0-8791-169514D2EF95}" dt="2022-03-22T23:58:33.652" v="430" actId="47"/>
        <pc:sldMkLst>
          <pc:docMk/>
          <pc:sldMk cId="3486211291" sldId="339"/>
        </pc:sldMkLst>
        <pc:spChg chg="mod">
          <ac:chgData name="john chenault" userId="9b4e2eeea9771e7c" providerId="LiveId" clId="{46772329-A6C4-40B0-8791-169514D2EF95}" dt="2022-03-22T23:55:05.095" v="209" actId="1076"/>
          <ac:spMkLst>
            <pc:docMk/>
            <pc:sldMk cId="3486211291" sldId="339"/>
            <ac:spMk id="4" creationId="{4E49D37C-8BDD-4088-8748-1FDE1C50A18C}"/>
          </ac:spMkLst>
        </pc:spChg>
      </pc:sldChg>
      <pc:sldChg chg="add modAnim">
        <pc:chgData name="john chenault" userId="9b4e2eeea9771e7c" providerId="LiveId" clId="{46772329-A6C4-40B0-8791-169514D2EF95}" dt="2022-03-27T03:24:03.732" v="2910"/>
        <pc:sldMkLst>
          <pc:docMk/>
          <pc:sldMk cId="1758794101" sldId="340"/>
        </pc:sldMkLst>
      </pc:sldChg>
      <pc:sldChg chg="modSp add mod">
        <pc:chgData name="john chenault" userId="9b4e2eeea9771e7c" providerId="LiveId" clId="{46772329-A6C4-40B0-8791-169514D2EF95}" dt="2022-03-23T00:02:08.911" v="574" actId="14100"/>
        <pc:sldMkLst>
          <pc:docMk/>
          <pc:sldMk cId="3071603051" sldId="341"/>
        </pc:sldMkLst>
        <pc:spChg chg="mod">
          <ac:chgData name="john chenault" userId="9b4e2eeea9771e7c" providerId="LiveId" clId="{46772329-A6C4-40B0-8791-169514D2EF95}" dt="2022-03-22T23:55:25.263" v="211" actId="1076"/>
          <ac:spMkLst>
            <pc:docMk/>
            <pc:sldMk cId="3071603051" sldId="341"/>
            <ac:spMk id="2" creationId="{2E7D7C3B-36B7-424E-B9D2-7F5419EFA0DF}"/>
          </ac:spMkLst>
        </pc:spChg>
        <pc:spChg chg="mod">
          <ac:chgData name="john chenault" userId="9b4e2eeea9771e7c" providerId="LiveId" clId="{46772329-A6C4-40B0-8791-169514D2EF95}" dt="2022-03-23T00:02:08.911" v="574" actId="14100"/>
          <ac:spMkLst>
            <pc:docMk/>
            <pc:sldMk cId="3071603051" sldId="341"/>
            <ac:spMk id="3" creationId="{39BF4B38-E785-4627-A68D-1DFB7E2D2276}"/>
          </ac:spMkLst>
        </pc:spChg>
      </pc:sldChg>
      <pc:sldChg chg="modSp add mod">
        <pc:chgData name="john chenault" userId="9b4e2eeea9771e7c" providerId="LiveId" clId="{46772329-A6C4-40B0-8791-169514D2EF95}" dt="2022-03-22T23:56:25.431" v="273" actId="20577"/>
        <pc:sldMkLst>
          <pc:docMk/>
          <pc:sldMk cId="764173893" sldId="342"/>
        </pc:sldMkLst>
        <pc:spChg chg="mod">
          <ac:chgData name="john chenault" userId="9b4e2eeea9771e7c" providerId="LiveId" clId="{46772329-A6C4-40B0-8791-169514D2EF95}" dt="2022-03-22T23:56:25.431" v="273" actId="20577"/>
          <ac:spMkLst>
            <pc:docMk/>
            <pc:sldMk cId="764173893" sldId="342"/>
            <ac:spMk id="3" creationId="{6F06CE63-69A6-4653-92A8-D29E20DA6EAB}"/>
          </ac:spMkLst>
        </pc:spChg>
      </pc:sldChg>
      <pc:sldChg chg="modSp add mod">
        <pc:chgData name="john chenault" userId="9b4e2eeea9771e7c" providerId="LiveId" clId="{46772329-A6C4-40B0-8791-169514D2EF95}" dt="2022-03-23T00:04:48.777" v="861" actId="313"/>
        <pc:sldMkLst>
          <pc:docMk/>
          <pc:sldMk cId="2156302205" sldId="343"/>
        </pc:sldMkLst>
        <pc:spChg chg="mod">
          <ac:chgData name="john chenault" userId="9b4e2eeea9771e7c" providerId="LiveId" clId="{46772329-A6C4-40B0-8791-169514D2EF95}" dt="2022-03-23T00:04:24.762" v="853" actId="1076"/>
          <ac:spMkLst>
            <pc:docMk/>
            <pc:sldMk cId="2156302205" sldId="343"/>
            <ac:spMk id="2" creationId="{3302C93A-39BB-4F38-B167-766ED605981C}"/>
          </ac:spMkLst>
        </pc:spChg>
        <pc:spChg chg="mod">
          <ac:chgData name="john chenault" userId="9b4e2eeea9771e7c" providerId="LiveId" clId="{46772329-A6C4-40B0-8791-169514D2EF95}" dt="2022-03-23T00:04:48.777" v="861" actId="313"/>
          <ac:spMkLst>
            <pc:docMk/>
            <pc:sldMk cId="2156302205" sldId="343"/>
            <ac:spMk id="3" creationId="{6BE163C2-5F1B-4CEF-BC4B-7DBF243C41E9}"/>
          </ac:spMkLst>
        </pc:spChg>
      </pc:sldChg>
      <pc:sldChg chg="modSp add mod">
        <pc:chgData name="john chenault" userId="9b4e2eeea9771e7c" providerId="LiveId" clId="{46772329-A6C4-40B0-8791-169514D2EF95}" dt="2022-03-23T00:06:55.995" v="1185" actId="313"/>
        <pc:sldMkLst>
          <pc:docMk/>
          <pc:sldMk cId="3754240038" sldId="344"/>
        </pc:sldMkLst>
        <pc:spChg chg="mod">
          <ac:chgData name="john chenault" userId="9b4e2eeea9771e7c" providerId="LiveId" clId="{46772329-A6C4-40B0-8791-169514D2EF95}" dt="2022-03-23T00:06:55.995" v="1185" actId="313"/>
          <ac:spMkLst>
            <pc:docMk/>
            <pc:sldMk cId="3754240038" sldId="344"/>
            <ac:spMk id="3" creationId="{9AF77E6C-52E7-4B2B-9377-7C8271C7E36D}"/>
          </ac:spMkLst>
        </pc:spChg>
      </pc:sldChg>
      <pc:sldChg chg="modSp add mod">
        <pc:chgData name="john chenault" userId="9b4e2eeea9771e7c" providerId="LiveId" clId="{46772329-A6C4-40B0-8791-169514D2EF95}" dt="2022-03-27T03:27:19.135" v="3044" actId="20577"/>
        <pc:sldMkLst>
          <pc:docMk/>
          <pc:sldMk cId="573218904" sldId="345"/>
        </pc:sldMkLst>
        <pc:spChg chg="mod">
          <ac:chgData name="john chenault" userId="9b4e2eeea9771e7c" providerId="LiveId" clId="{46772329-A6C4-40B0-8791-169514D2EF95}" dt="2022-03-27T03:27:19.135" v="3044" actId="20577"/>
          <ac:spMkLst>
            <pc:docMk/>
            <pc:sldMk cId="573218904" sldId="345"/>
            <ac:spMk id="3" creationId="{25F9A122-DCAF-409B-B4A9-AD90C99DED9A}"/>
          </ac:spMkLst>
        </pc:spChg>
      </pc:sldChg>
      <pc:sldChg chg="modSp add mod">
        <pc:chgData name="john chenault" userId="9b4e2eeea9771e7c" providerId="LiveId" clId="{46772329-A6C4-40B0-8791-169514D2EF95}" dt="2022-03-27T03:27:45.109" v="3112" actId="20577"/>
        <pc:sldMkLst>
          <pc:docMk/>
          <pc:sldMk cId="2973772093" sldId="346"/>
        </pc:sldMkLst>
        <pc:spChg chg="mod">
          <ac:chgData name="john chenault" userId="9b4e2eeea9771e7c" providerId="LiveId" clId="{46772329-A6C4-40B0-8791-169514D2EF95}" dt="2022-03-27T03:27:45.109" v="3112" actId="20577"/>
          <ac:spMkLst>
            <pc:docMk/>
            <pc:sldMk cId="2973772093" sldId="346"/>
            <ac:spMk id="3" creationId="{3D92BF01-ABF4-4D8C-BE05-8CD390384079}"/>
          </ac:spMkLst>
        </pc:spChg>
      </pc:sldChg>
      <pc:sldChg chg="modSp add mod">
        <pc:chgData name="john chenault" userId="9b4e2eeea9771e7c" providerId="LiveId" clId="{46772329-A6C4-40B0-8791-169514D2EF95}" dt="2022-03-23T00:08:53.372" v="1365" actId="27636"/>
        <pc:sldMkLst>
          <pc:docMk/>
          <pc:sldMk cId="861976786" sldId="347"/>
        </pc:sldMkLst>
        <pc:spChg chg="mod">
          <ac:chgData name="john chenault" userId="9b4e2eeea9771e7c" providerId="LiveId" clId="{46772329-A6C4-40B0-8791-169514D2EF95}" dt="2022-03-23T00:08:53.372" v="1365" actId="27636"/>
          <ac:spMkLst>
            <pc:docMk/>
            <pc:sldMk cId="861976786" sldId="347"/>
            <ac:spMk id="3" creationId="{3D92BF01-ABF4-4D8C-BE05-8CD390384079}"/>
          </ac:spMkLst>
        </pc:spChg>
      </pc:sldChg>
      <pc:sldChg chg="modSp add mod">
        <pc:chgData name="john chenault" userId="9b4e2eeea9771e7c" providerId="LiveId" clId="{46772329-A6C4-40B0-8791-169514D2EF95}" dt="2022-06-15T18:48:52.542" v="4815" actId="20577"/>
        <pc:sldMkLst>
          <pc:docMk/>
          <pc:sldMk cId="880571529" sldId="348"/>
        </pc:sldMkLst>
        <pc:spChg chg="mod">
          <ac:chgData name="john chenault" userId="9b4e2eeea9771e7c" providerId="LiveId" clId="{46772329-A6C4-40B0-8791-169514D2EF95}" dt="2022-06-15T18:48:52.542" v="4815" actId="20577"/>
          <ac:spMkLst>
            <pc:docMk/>
            <pc:sldMk cId="880571529" sldId="348"/>
            <ac:spMk id="3" creationId="{3D92BF01-ABF4-4D8C-BE05-8CD390384079}"/>
          </ac:spMkLst>
        </pc:spChg>
      </pc:sldChg>
      <pc:sldChg chg="addSp modSp add mod">
        <pc:chgData name="john chenault" userId="9b4e2eeea9771e7c" providerId="LiveId" clId="{46772329-A6C4-40B0-8791-169514D2EF95}" dt="2022-03-22T23:58:17.609" v="426" actId="14100"/>
        <pc:sldMkLst>
          <pc:docMk/>
          <pc:sldMk cId="2874767317" sldId="349"/>
        </pc:sldMkLst>
        <pc:spChg chg="add mod">
          <ac:chgData name="john chenault" userId="9b4e2eeea9771e7c" providerId="LiveId" clId="{46772329-A6C4-40B0-8791-169514D2EF95}" dt="2022-03-22T23:58:17.609" v="426" actId="14100"/>
          <ac:spMkLst>
            <pc:docMk/>
            <pc:sldMk cId="2874767317" sldId="349"/>
            <ac:spMk id="4" creationId="{D3524979-4CB9-4F0B-8358-9C4F4D2837F3}"/>
          </ac:spMkLst>
        </pc:spChg>
      </pc:sldChg>
      <pc:sldChg chg="modSp add mod">
        <pc:chgData name="john chenault" userId="9b4e2eeea9771e7c" providerId="LiveId" clId="{46772329-A6C4-40B0-8791-169514D2EF95}" dt="2022-03-22T23:58:30.063" v="429" actId="14100"/>
        <pc:sldMkLst>
          <pc:docMk/>
          <pc:sldMk cId="2804866594" sldId="350"/>
        </pc:sldMkLst>
        <pc:spChg chg="mod">
          <ac:chgData name="john chenault" userId="9b4e2eeea9771e7c" providerId="LiveId" clId="{46772329-A6C4-40B0-8791-169514D2EF95}" dt="2022-03-22T23:58:30.063" v="429" actId="14100"/>
          <ac:spMkLst>
            <pc:docMk/>
            <pc:sldMk cId="2804866594" sldId="350"/>
            <ac:spMk id="4" creationId="{D3524979-4CB9-4F0B-8358-9C4F4D2837F3}"/>
          </ac:spMkLst>
        </pc:spChg>
      </pc:sldChg>
      <pc:sldChg chg="modSp add mod">
        <pc:chgData name="john chenault" userId="9b4e2eeea9771e7c" providerId="LiveId" clId="{46772329-A6C4-40B0-8791-169514D2EF95}" dt="2022-03-23T00:10:37.786" v="1556" actId="1076"/>
        <pc:sldMkLst>
          <pc:docMk/>
          <pc:sldMk cId="2335398814" sldId="351"/>
        </pc:sldMkLst>
        <pc:spChg chg="mod">
          <ac:chgData name="john chenault" userId="9b4e2eeea9771e7c" providerId="LiveId" clId="{46772329-A6C4-40B0-8791-169514D2EF95}" dt="2022-03-23T00:10:37.786" v="1556" actId="1076"/>
          <ac:spMkLst>
            <pc:docMk/>
            <pc:sldMk cId="2335398814" sldId="351"/>
            <ac:spMk id="4" creationId="{D3524979-4CB9-4F0B-8358-9C4F4D2837F3}"/>
          </ac:spMkLst>
        </pc:spChg>
      </pc:sldChg>
      <pc:sldChg chg="modSp add mod ord">
        <pc:chgData name="john chenault" userId="9b4e2eeea9771e7c" providerId="LiveId" clId="{46772329-A6C4-40B0-8791-169514D2EF95}" dt="2022-03-23T00:34:59.097" v="2608" actId="1076"/>
        <pc:sldMkLst>
          <pc:docMk/>
          <pc:sldMk cId="321472615" sldId="352"/>
        </pc:sldMkLst>
        <pc:spChg chg="mod">
          <ac:chgData name="john chenault" userId="9b4e2eeea9771e7c" providerId="LiveId" clId="{46772329-A6C4-40B0-8791-169514D2EF95}" dt="2022-03-23T00:34:59.097" v="2608" actId="1076"/>
          <ac:spMkLst>
            <pc:docMk/>
            <pc:sldMk cId="321472615" sldId="352"/>
            <ac:spMk id="4" creationId="{D3524979-4CB9-4F0B-8358-9C4F4D2837F3}"/>
          </ac:spMkLst>
        </pc:spChg>
      </pc:sldChg>
      <pc:sldChg chg="add del">
        <pc:chgData name="john chenault" userId="9b4e2eeea9771e7c" providerId="LiveId" clId="{46772329-A6C4-40B0-8791-169514D2EF95}" dt="2022-03-23T00:32:20.661" v="2601" actId="47"/>
        <pc:sldMkLst>
          <pc:docMk/>
          <pc:sldMk cId="1628596756" sldId="353"/>
        </pc:sldMkLst>
      </pc:sldChg>
      <pc:sldChg chg="modSp add mod ord">
        <pc:chgData name="john chenault" userId="9b4e2eeea9771e7c" providerId="LiveId" clId="{46772329-A6C4-40B0-8791-169514D2EF95}" dt="2022-06-15T18:34:58.046" v="3834" actId="20577"/>
        <pc:sldMkLst>
          <pc:docMk/>
          <pc:sldMk cId="1492158312" sldId="354"/>
        </pc:sldMkLst>
        <pc:spChg chg="mod">
          <ac:chgData name="john chenault" userId="9b4e2eeea9771e7c" providerId="LiveId" clId="{46772329-A6C4-40B0-8791-169514D2EF95}" dt="2022-06-15T18:34:58.046" v="3834" actId="20577"/>
          <ac:spMkLst>
            <pc:docMk/>
            <pc:sldMk cId="1492158312" sldId="354"/>
            <ac:spMk id="3" creationId="{463D07A6-1917-4D33-86E7-B174B1BB4736}"/>
          </ac:spMkLst>
        </pc:spChg>
      </pc:sldChg>
      <pc:sldChg chg="modSp add mod">
        <pc:chgData name="john chenault" userId="9b4e2eeea9771e7c" providerId="LiveId" clId="{46772329-A6C4-40B0-8791-169514D2EF95}" dt="2022-03-23T00:34:37.615" v="2606" actId="14100"/>
        <pc:sldMkLst>
          <pc:docMk/>
          <pc:sldMk cId="2715603918" sldId="355"/>
        </pc:sldMkLst>
        <pc:spChg chg="mod">
          <ac:chgData name="john chenault" userId="9b4e2eeea9771e7c" providerId="LiveId" clId="{46772329-A6C4-40B0-8791-169514D2EF95}" dt="2022-03-23T00:34:37.615" v="2606" actId="14100"/>
          <ac:spMkLst>
            <pc:docMk/>
            <pc:sldMk cId="2715603918" sldId="355"/>
            <ac:spMk id="4" creationId="{4E49D37C-8BDD-4088-8748-1FDE1C50A18C}"/>
          </ac:spMkLst>
        </pc:spChg>
      </pc:sldChg>
      <pc:sldChg chg="modSp add mod ord">
        <pc:chgData name="john chenault" userId="9b4e2eeea9771e7c" providerId="LiveId" clId="{46772329-A6C4-40B0-8791-169514D2EF95}" dt="2022-03-23T00:35:16.941" v="2612" actId="1076"/>
        <pc:sldMkLst>
          <pc:docMk/>
          <pc:sldMk cId="2343672065" sldId="356"/>
        </pc:sldMkLst>
        <pc:spChg chg="mod">
          <ac:chgData name="john chenault" userId="9b4e2eeea9771e7c" providerId="LiveId" clId="{46772329-A6C4-40B0-8791-169514D2EF95}" dt="2022-03-23T00:35:16.941" v="2612" actId="1076"/>
          <ac:spMkLst>
            <pc:docMk/>
            <pc:sldMk cId="2343672065" sldId="356"/>
            <ac:spMk id="4" creationId="{D3524979-4CB9-4F0B-8358-9C4F4D2837F3}"/>
          </ac:spMkLst>
        </pc:spChg>
      </pc:sldChg>
      <pc:sldChg chg="modSp new mod">
        <pc:chgData name="john chenault" userId="9b4e2eeea9771e7c" providerId="LiveId" clId="{46772329-A6C4-40B0-8791-169514D2EF95}" dt="2022-03-27T03:22:27.616" v="2909" actId="122"/>
        <pc:sldMkLst>
          <pc:docMk/>
          <pc:sldMk cId="3040183543" sldId="357"/>
        </pc:sldMkLst>
        <pc:spChg chg="mod">
          <ac:chgData name="john chenault" userId="9b4e2eeea9771e7c" providerId="LiveId" clId="{46772329-A6C4-40B0-8791-169514D2EF95}" dt="2022-03-27T03:21:19.385" v="2764" actId="313"/>
          <ac:spMkLst>
            <pc:docMk/>
            <pc:sldMk cId="3040183543" sldId="357"/>
            <ac:spMk id="2" creationId="{C44C693D-AF76-400A-BF0D-FFEF639B43A1}"/>
          </ac:spMkLst>
        </pc:spChg>
        <pc:spChg chg="mod">
          <ac:chgData name="john chenault" userId="9b4e2eeea9771e7c" providerId="LiveId" clId="{46772329-A6C4-40B0-8791-169514D2EF95}" dt="2022-03-27T03:22:27.616" v="2909" actId="122"/>
          <ac:spMkLst>
            <pc:docMk/>
            <pc:sldMk cId="3040183543" sldId="357"/>
            <ac:spMk id="3" creationId="{BCC798F4-7A1F-4394-862B-EBC53555C351}"/>
          </ac:spMkLst>
        </pc:spChg>
      </pc:sldChg>
      <pc:sldChg chg="modSp new mod modAnim">
        <pc:chgData name="john chenault" userId="9b4e2eeea9771e7c" providerId="LiveId" clId="{46772329-A6C4-40B0-8791-169514D2EF95}" dt="2022-06-15T18:36:46.083" v="3839" actId="5793"/>
        <pc:sldMkLst>
          <pc:docMk/>
          <pc:sldMk cId="3903384468" sldId="358"/>
        </pc:sldMkLst>
        <pc:spChg chg="mod">
          <ac:chgData name="john chenault" userId="9b4e2eeea9771e7c" providerId="LiveId" clId="{46772329-A6C4-40B0-8791-169514D2EF95}" dt="2022-03-27T04:25:26.422" v="3333" actId="20577"/>
          <ac:spMkLst>
            <pc:docMk/>
            <pc:sldMk cId="3903384468" sldId="358"/>
            <ac:spMk id="2" creationId="{D9CDA4FB-0D48-4A04-922C-9BF7EFD38956}"/>
          </ac:spMkLst>
        </pc:spChg>
        <pc:spChg chg="mod">
          <ac:chgData name="john chenault" userId="9b4e2eeea9771e7c" providerId="LiveId" clId="{46772329-A6C4-40B0-8791-169514D2EF95}" dt="2022-06-15T18:36:46.083" v="3839" actId="5793"/>
          <ac:spMkLst>
            <pc:docMk/>
            <pc:sldMk cId="3903384468" sldId="358"/>
            <ac:spMk id="3" creationId="{67478E93-F96E-4B6C-9FDB-08B6D8E8DC0E}"/>
          </ac:spMkLst>
        </pc:spChg>
      </pc:sldChg>
      <pc:sldChg chg="modSp new del mod">
        <pc:chgData name="john chenault" userId="9b4e2eeea9771e7c" providerId="LiveId" clId="{46772329-A6C4-40B0-8791-169514D2EF95}" dt="2022-06-15T19:04:07.554" v="4855" actId="47"/>
        <pc:sldMkLst>
          <pc:docMk/>
          <pc:sldMk cId="2399305659" sldId="359"/>
        </pc:sldMkLst>
        <pc:spChg chg="mod">
          <ac:chgData name="john chenault" userId="9b4e2eeea9771e7c" providerId="LiveId" clId="{46772329-A6C4-40B0-8791-169514D2EF95}" dt="2022-03-27T06:49:04.696" v="3681" actId="20577"/>
          <ac:spMkLst>
            <pc:docMk/>
            <pc:sldMk cId="2399305659" sldId="359"/>
            <ac:spMk id="2" creationId="{BD626751-1DB9-41AB-9846-14F1EA473F26}"/>
          </ac:spMkLst>
        </pc:spChg>
      </pc:sldChg>
      <pc:sldChg chg="modSp new mod">
        <pc:chgData name="john chenault" userId="9b4e2eeea9771e7c" providerId="LiveId" clId="{46772329-A6C4-40B0-8791-169514D2EF95}" dt="2022-03-28T17:34:10.992" v="3687" actId="20577"/>
        <pc:sldMkLst>
          <pc:docMk/>
          <pc:sldMk cId="201901537" sldId="360"/>
        </pc:sldMkLst>
        <pc:spChg chg="mod">
          <ac:chgData name="john chenault" userId="9b4e2eeea9771e7c" providerId="LiveId" clId="{46772329-A6C4-40B0-8791-169514D2EF95}" dt="2022-03-28T17:34:10.992" v="3687" actId="20577"/>
          <ac:spMkLst>
            <pc:docMk/>
            <pc:sldMk cId="201901537" sldId="360"/>
            <ac:spMk id="2" creationId="{F2D33114-F165-4DB9-ACED-2CBB60C66A40}"/>
          </ac:spMkLst>
        </pc:spChg>
      </pc:sldChg>
      <pc:sldChg chg="modSp new mod">
        <pc:chgData name="john chenault" userId="9b4e2eeea9771e7c" providerId="LiveId" clId="{46772329-A6C4-40B0-8791-169514D2EF95}" dt="2022-04-16T21:01:23.352" v="3767" actId="20577"/>
        <pc:sldMkLst>
          <pc:docMk/>
          <pc:sldMk cId="4229392809" sldId="361"/>
        </pc:sldMkLst>
        <pc:spChg chg="mod">
          <ac:chgData name="john chenault" userId="9b4e2eeea9771e7c" providerId="LiveId" clId="{46772329-A6C4-40B0-8791-169514D2EF95}" dt="2022-04-16T21:01:23.352" v="3767" actId="20577"/>
          <ac:spMkLst>
            <pc:docMk/>
            <pc:sldMk cId="4229392809" sldId="361"/>
            <ac:spMk id="3" creationId="{298AD2FA-1A50-41CD-9430-B647D51F4B57}"/>
          </ac:spMkLst>
        </pc:spChg>
      </pc:sldChg>
      <pc:sldChg chg="modSp new mod">
        <pc:chgData name="john chenault" userId="9b4e2eeea9771e7c" providerId="LiveId" clId="{46772329-A6C4-40B0-8791-169514D2EF95}" dt="2022-06-15T18:38:56.899" v="3926" actId="20577"/>
        <pc:sldMkLst>
          <pc:docMk/>
          <pc:sldMk cId="1592207315" sldId="362"/>
        </pc:sldMkLst>
        <pc:spChg chg="mod">
          <ac:chgData name="john chenault" userId="9b4e2eeea9771e7c" providerId="LiveId" clId="{46772329-A6C4-40B0-8791-169514D2EF95}" dt="2022-06-15T18:38:56.899" v="3926" actId="20577"/>
          <ac:spMkLst>
            <pc:docMk/>
            <pc:sldMk cId="1592207315" sldId="362"/>
            <ac:spMk id="3" creationId="{70B299E3-7F06-6DDA-6A27-86A40CE6D344}"/>
          </ac:spMkLst>
        </pc:spChg>
      </pc:sldChg>
      <pc:sldChg chg="modSp new mod">
        <pc:chgData name="john chenault" userId="9b4e2eeea9771e7c" providerId="LiveId" clId="{46772329-A6C4-40B0-8791-169514D2EF95}" dt="2022-06-15T18:39:49.884" v="4121" actId="20577"/>
        <pc:sldMkLst>
          <pc:docMk/>
          <pc:sldMk cId="3874761534" sldId="363"/>
        </pc:sldMkLst>
        <pc:spChg chg="mod">
          <ac:chgData name="john chenault" userId="9b4e2eeea9771e7c" providerId="LiveId" clId="{46772329-A6C4-40B0-8791-169514D2EF95}" dt="2022-06-15T18:39:16.843" v="3947" actId="20577"/>
          <ac:spMkLst>
            <pc:docMk/>
            <pc:sldMk cId="3874761534" sldId="363"/>
            <ac:spMk id="2" creationId="{ED45FACB-E1DE-AB34-A993-6A722D2B5070}"/>
          </ac:spMkLst>
        </pc:spChg>
        <pc:spChg chg="mod">
          <ac:chgData name="john chenault" userId="9b4e2eeea9771e7c" providerId="LiveId" clId="{46772329-A6C4-40B0-8791-169514D2EF95}" dt="2022-06-15T18:39:49.884" v="4121" actId="20577"/>
          <ac:spMkLst>
            <pc:docMk/>
            <pc:sldMk cId="3874761534" sldId="363"/>
            <ac:spMk id="3" creationId="{7AF01D16-7329-7A23-A8A4-7C90F4C3FAF1}"/>
          </ac:spMkLst>
        </pc:spChg>
      </pc:sldChg>
      <pc:sldMasterChg chg="modSp modSldLayout">
        <pc:chgData name="john chenault" userId="9b4e2eeea9771e7c" providerId="LiveId" clId="{46772329-A6C4-40B0-8791-169514D2EF95}" dt="2022-03-22T23:53:32.339" v="188"/>
        <pc:sldMasterMkLst>
          <pc:docMk/>
          <pc:sldMasterMk cId="0" sldId="2147483660"/>
        </pc:sldMasterMkLst>
        <pc:spChg chg="mod">
          <ac:chgData name="john chenault" userId="9b4e2eeea9771e7c" providerId="LiveId" clId="{46772329-A6C4-40B0-8791-169514D2EF95}" dt="2022-03-22T23:53:32.339" v="188"/>
          <ac:spMkLst>
            <pc:docMk/>
            <pc:sldMasterMk cId="0" sldId="2147483660"/>
            <ac:spMk id="2" creationId="{00000000-0000-0000-0000-000000000000}"/>
          </ac:spMkLst>
        </pc:spChg>
        <pc:spChg chg="mod">
          <ac:chgData name="john chenault" userId="9b4e2eeea9771e7c" providerId="LiveId" clId="{46772329-A6C4-40B0-8791-169514D2EF95}" dt="2022-03-22T23:53:32.339" v="188"/>
          <ac:spMkLst>
            <pc:docMk/>
            <pc:sldMasterMk cId="0" sldId="2147483660"/>
            <ac:spMk id="3" creationId="{00000000-0000-0000-0000-000000000000}"/>
          </ac:spMkLst>
        </pc:spChg>
        <pc:spChg chg="mod">
          <ac:chgData name="john chenault" userId="9b4e2eeea9771e7c" providerId="LiveId" clId="{46772329-A6C4-40B0-8791-169514D2EF95}" dt="2022-03-22T23:53:32.339" v="188"/>
          <ac:spMkLst>
            <pc:docMk/>
            <pc:sldMasterMk cId="0" sldId="2147483660"/>
            <ac:spMk id="4" creationId="{00000000-0000-0000-0000-000000000000}"/>
          </ac:spMkLst>
        </pc:spChg>
        <pc:spChg chg="mod">
          <ac:chgData name="john chenault" userId="9b4e2eeea9771e7c" providerId="LiveId" clId="{46772329-A6C4-40B0-8791-169514D2EF95}" dt="2022-03-22T23:53:32.339" v="188"/>
          <ac:spMkLst>
            <pc:docMk/>
            <pc:sldMasterMk cId="0" sldId="2147483660"/>
            <ac:spMk id="5" creationId="{00000000-0000-0000-0000-000000000000}"/>
          </ac:spMkLst>
        </pc:spChg>
        <pc:spChg chg="mod">
          <ac:chgData name="john chenault" userId="9b4e2eeea9771e7c" providerId="LiveId" clId="{46772329-A6C4-40B0-8791-169514D2EF95}" dt="2022-03-22T23:53:32.339" v="188"/>
          <ac:spMkLst>
            <pc:docMk/>
            <pc:sldMasterMk cId="0" sldId="2147483660"/>
            <ac:spMk id="6" creationId="{00000000-0000-0000-0000-000000000000}"/>
          </ac:spMkLst>
        </pc:spChg>
        <pc:spChg chg="mod">
          <ac:chgData name="john chenault" userId="9b4e2eeea9771e7c" providerId="LiveId" clId="{46772329-A6C4-40B0-8791-169514D2EF95}" dt="2022-03-22T23:53:32.339" v="188"/>
          <ac:spMkLst>
            <pc:docMk/>
            <pc:sldMasterMk cId="0" sldId="2147483660"/>
            <ac:spMk id="7" creationId="{00000000-0000-0000-0000-000000000000}"/>
          </ac:spMkLst>
        </pc:spChg>
        <pc:spChg chg="mod">
          <ac:chgData name="john chenault" userId="9b4e2eeea9771e7c" providerId="LiveId" clId="{46772329-A6C4-40B0-8791-169514D2EF95}" dt="2022-03-22T23:53:32.339" v="188"/>
          <ac:spMkLst>
            <pc:docMk/>
            <pc:sldMasterMk cId="0" sldId="2147483660"/>
            <ac:spMk id="8" creationId="{00000000-0000-0000-0000-000000000000}"/>
          </ac:spMkLst>
        </pc:spChg>
        <pc:sldLayoutChg chg="modSp">
          <pc:chgData name="john chenault" userId="9b4e2eeea9771e7c" providerId="LiveId" clId="{46772329-A6C4-40B0-8791-169514D2EF95}" dt="2022-03-22T23:53:32.339" v="188"/>
          <pc:sldLayoutMkLst>
            <pc:docMk/>
            <pc:sldMasterMk cId="0" sldId="2147483660"/>
            <pc:sldLayoutMk cId="0" sldId="2147483661"/>
          </pc:sldLayoutMkLst>
          <pc:spChg chg="mod">
            <ac:chgData name="john chenault" userId="9b4e2eeea9771e7c" providerId="LiveId" clId="{46772329-A6C4-40B0-8791-169514D2EF95}" dt="2022-03-22T23:53:32.339" v="188"/>
            <ac:spMkLst>
              <pc:docMk/>
              <pc:sldMasterMk cId="0" sldId="2147483660"/>
              <pc:sldLayoutMk cId="0" sldId="2147483661"/>
              <ac:spMk id="2" creationId="{00000000-0000-0000-0000-000000000000}"/>
            </ac:spMkLst>
          </pc:spChg>
          <pc:spChg chg="mod">
            <ac:chgData name="john chenault" userId="9b4e2eeea9771e7c" providerId="LiveId" clId="{46772329-A6C4-40B0-8791-169514D2EF95}" dt="2022-03-22T23:53:32.339" v="188"/>
            <ac:spMkLst>
              <pc:docMk/>
              <pc:sldMasterMk cId="0" sldId="2147483660"/>
              <pc:sldLayoutMk cId="0" sldId="2147483661"/>
              <ac:spMk id="3" creationId="{00000000-0000-0000-0000-000000000000}"/>
            </ac:spMkLst>
          </pc:spChg>
        </pc:sldLayoutChg>
        <pc:sldLayoutChg chg="modSp">
          <pc:chgData name="john chenault" userId="9b4e2eeea9771e7c" providerId="LiveId" clId="{46772329-A6C4-40B0-8791-169514D2EF95}" dt="2022-03-22T23:53:32.339" v="188"/>
          <pc:sldLayoutMkLst>
            <pc:docMk/>
            <pc:sldMasterMk cId="0" sldId="2147483660"/>
            <pc:sldLayoutMk cId="0" sldId="2147483663"/>
          </pc:sldLayoutMkLst>
          <pc:spChg chg="mod">
            <ac:chgData name="john chenault" userId="9b4e2eeea9771e7c" providerId="LiveId" clId="{46772329-A6C4-40B0-8791-169514D2EF95}" dt="2022-03-22T23:53:32.339" v="188"/>
            <ac:spMkLst>
              <pc:docMk/>
              <pc:sldMasterMk cId="0" sldId="2147483660"/>
              <pc:sldLayoutMk cId="0" sldId="2147483663"/>
              <ac:spMk id="2" creationId="{00000000-0000-0000-0000-000000000000}"/>
            </ac:spMkLst>
          </pc:spChg>
          <pc:spChg chg="mod">
            <ac:chgData name="john chenault" userId="9b4e2eeea9771e7c" providerId="LiveId" clId="{46772329-A6C4-40B0-8791-169514D2EF95}" dt="2022-03-22T23:53:32.339" v="188"/>
            <ac:spMkLst>
              <pc:docMk/>
              <pc:sldMasterMk cId="0" sldId="2147483660"/>
              <pc:sldLayoutMk cId="0" sldId="2147483663"/>
              <ac:spMk id="3" creationId="{00000000-0000-0000-0000-000000000000}"/>
            </ac:spMkLst>
          </pc:spChg>
        </pc:sldLayoutChg>
        <pc:sldLayoutChg chg="modSp">
          <pc:chgData name="john chenault" userId="9b4e2eeea9771e7c" providerId="LiveId" clId="{46772329-A6C4-40B0-8791-169514D2EF95}" dt="2022-03-22T23:53:32.339" v="188"/>
          <pc:sldLayoutMkLst>
            <pc:docMk/>
            <pc:sldMasterMk cId="0" sldId="2147483660"/>
            <pc:sldLayoutMk cId="0" sldId="2147483664"/>
          </pc:sldLayoutMkLst>
          <pc:spChg chg="mod">
            <ac:chgData name="john chenault" userId="9b4e2eeea9771e7c" providerId="LiveId" clId="{46772329-A6C4-40B0-8791-169514D2EF95}" dt="2022-03-22T23:53:32.339" v="188"/>
            <ac:spMkLst>
              <pc:docMk/>
              <pc:sldMasterMk cId="0" sldId="2147483660"/>
              <pc:sldLayoutMk cId="0" sldId="2147483664"/>
              <ac:spMk id="3" creationId="{00000000-0000-0000-0000-000000000000}"/>
            </ac:spMkLst>
          </pc:spChg>
          <pc:spChg chg="mod">
            <ac:chgData name="john chenault" userId="9b4e2eeea9771e7c" providerId="LiveId" clId="{46772329-A6C4-40B0-8791-169514D2EF95}" dt="2022-03-22T23:53:32.339" v="188"/>
            <ac:spMkLst>
              <pc:docMk/>
              <pc:sldMasterMk cId="0" sldId="2147483660"/>
              <pc:sldLayoutMk cId="0" sldId="2147483664"/>
              <ac:spMk id="4" creationId="{00000000-0000-0000-0000-000000000000}"/>
            </ac:spMkLst>
          </pc:spChg>
        </pc:sldLayoutChg>
        <pc:sldLayoutChg chg="modSp">
          <pc:chgData name="john chenault" userId="9b4e2eeea9771e7c" providerId="LiveId" clId="{46772329-A6C4-40B0-8791-169514D2EF95}" dt="2022-03-22T23:53:32.339" v="188"/>
          <pc:sldLayoutMkLst>
            <pc:docMk/>
            <pc:sldMasterMk cId="0" sldId="2147483660"/>
            <pc:sldLayoutMk cId="0" sldId="2147483665"/>
          </pc:sldLayoutMkLst>
          <pc:spChg chg="mod">
            <ac:chgData name="john chenault" userId="9b4e2eeea9771e7c" providerId="LiveId" clId="{46772329-A6C4-40B0-8791-169514D2EF95}" dt="2022-03-22T23:53:32.339" v="188"/>
            <ac:spMkLst>
              <pc:docMk/>
              <pc:sldMasterMk cId="0" sldId="2147483660"/>
              <pc:sldLayoutMk cId="0" sldId="2147483665"/>
              <ac:spMk id="3" creationId="{00000000-0000-0000-0000-000000000000}"/>
            </ac:spMkLst>
          </pc:spChg>
          <pc:spChg chg="mod">
            <ac:chgData name="john chenault" userId="9b4e2eeea9771e7c" providerId="LiveId" clId="{46772329-A6C4-40B0-8791-169514D2EF95}" dt="2022-03-22T23:53:32.339" v="188"/>
            <ac:spMkLst>
              <pc:docMk/>
              <pc:sldMasterMk cId="0" sldId="2147483660"/>
              <pc:sldLayoutMk cId="0" sldId="2147483665"/>
              <ac:spMk id="4" creationId="{00000000-0000-0000-0000-000000000000}"/>
            </ac:spMkLst>
          </pc:spChg>
          <pc:spChg chg="mod">
            <ac:chgData name="john chenault" userId="9b4e2eeea9771e7c" providerId="LiveId" clId="{46772329-A6C4-40B0-8791-169514D2EF95}" dt="2022-03-22T23:53:32.339" v="188"/>
            <ac:spMkLst>
              <pc:docMk/>
              <pc:sldMasterMk cId="0" sldId="2147483660"/>
              <pc:sldLayoutMk cId="0" sldId="2147483665"/>
              <ac:spMk id="5" creationId="{00000000-0000-0000-0000-000000000000}"/>
            </ac:spMkLst>
          </pc:spChg>
          <pc:spChg chg="mod">
            <ac:chgData name="john chenault" userId="9b4e2eeea9771e7c" providerId="LiveId" clId="{46772329-A6C4-40B0-8791-169514D2EF95}" dt="2022-03-22T23:53:32.339" v="188"/>
            <ac:spMkLst>
              <pc:docMk/>
              <pc:sldMasterMk cId="0" sldId="2147483660"/>
              <pc:sldLayoutMk cId="0" sldId="2147483665"/>
              <ac:spMk id="6" creationId="{00000000-0000-0000-0000-000000000000}"/>
            </ac:spMkLst>
          </pc:spChg>
        </pc:sldLayoutChg>
        <pc:sldLayoutChg chg="modSp">
          <pc:chgData name="john chenault" userId="9b4e2eeea9771e7c" providerId="LiveId" clId="{46772329-A6C4-40B0-8791-169514D2EF95}" dt="2022-03-22T23:53:32.339" v="188"/>
          <pc:sldLayoutMkLst>
            <pc:docMk/>
            <pc:sldMasterMk cId="0" sldId="2147483660"/>
            <pc:sldLayoutMk cId="0" sldId="2147483668"/>
          </pc:sldLayoutMkLst>
          <pc:spChg chg="mod">
            <ac:chgData name="john chenault" userId="9b4e2eeea9771e7c" providerId="LiveId" clId="{46772329-A6C4-40B0-8791-169514D2EF95}" dt="2022-03-22T23:53:32.339" v="188"/>
            <ac:spMkLst>
              <pc:docMk/>
              <pc:sldMasterMk cId="0" sldId="2147483660"/>
              <pc:sldLayoutMk cId="0" sldId="2147483668"/>
              <ac:spMk id="2" creationId="{00000000-0000-0000-0000-000000000000}"/>
            </ac:spMkLst>
          </pc:spChg>
          <pc:spChg chg="mod">
            <ac:chgData name="john chenault" userId="9b4e2eeea9771e7c" providerId="LiveId" clId="{46772329-A6C4-40B0-8791-169514D2EF95}" dt="2022-03-22T23:53:32.339" v="188"/>
            <ac:spMkLst>
              <pc:docMk/>
              <pc:sldMasterMk cId="0" sldId="2147483660"/>
              <pc:sldLayoutMk cId="0" sldId="2147483668"/>
              <ac:spMk id="4" creationId="{00000000-0000-0000-0000-000000000000}"/>
            </ac:spMkLst>
          </pc:spChg>
          <pc:spChg chg="mod">
            <ac:chgData name="john chenault" userId="9b4e2eeea9771e7c" providerId="LiveId" clId="{46772329-A6C4-40B0-8791-169514D2EF95}" dt="2022-03-22T23:53:32.339" v="188"/>
            <ac:spMkLst>
              <pc:docMk/>
              <pc:sldMasterMk cId="0" sldId="2147483660"/>
              <pc:sldLayoutMk cId="0" sldId="2147483668"/>
              <ac:spMk id="9" creationId="{00000000-0000-0000-0000-000000000000}"/>
            </ac:spMkLst>
          </pc:spChg>
        </pc:sldLayoutChg>
        <pc:sldLayoutChg chg="modSp">
          <pc:chgData name="john chenault" userId="9b4e2eeea9771e7c" providerId="LiveId" clId="{46772329-A6C4-40B0-8791-169514D2EF95}" dt="2022-03-22T23:53:32.339" v="188"/>
          <pc:sldLayoutMkLst>
            <pc:docMk/>
            <pc:sldMasterMk cId="0" sldId="2147483660"/>
            <pc:sldLayoutMk cId="0" sldId="2147483669"/>
          </pc:sldLayoutMkLst>
          <pc:spChg chg="mod">
            <ac:chgData name="john chenault" userId="9b4e2eeea9771e7c" providerId="LiveId" clId="{46772329-A6C4-40B0-8791-169514D2EF95}" dt="2022-03-22T23:53:32.339" v="188"/>
            <ac:spMkLst>
              <pc:docMk/>
              <pc:sldMasterMk cId="0" sldId="2147483660"/>
              <pc:sldLayoutMk cId="0" sldId="2147483669"/>
              <ac:spMk id="2" creationId="{00000000-0000-0000-0000-000000000000}"/>
            </ac:spMkLst>
          </pc:spChg>
          <pc:spChg chg="mod">
            <ac:chgData name="john chenault" userId="9b4e2eeea9771e7c" providerId="LiveId" clId="{46772329-A6C4-40B0-8791-169514D2EF95}" dt="2022-03-22T23:53:32.339" v="188"/>
            <ac:spMkLst>
              <pc:docMk/>
              <pc:sldMasterMk cId="0" sldId="2147483660"/>
              <pc:sldLayoutMk cId="0" sldId="2147483669"/>
              <ac:spMk id="3" creationId="{00000000-0000-0000-0000-000000000000}"/>
            </ac:spMkLst>
          </pc:spChg>
          <pc:spChg chg="mod">
            <ac:chgData name="john chenault" userId="9b4e2eeea9771e7c" providerId="LiveId" clId="{46772329-A6C4-40B0-8791-169514D2EF95}" dt="2022-03-22T23:53:32.339" v="188"/>
            <ac:spMkLst>
              <pc:docMk/>
              <pc:sldMasterMk cId="0" sldId="2147483660"/>
              <pc:sldLayoutMk cId="0" sldId="2147483669"/>
              <ac:spMk id="4" creationId="{00000000-0000-0000-0000-000000000000}"/>
            </ac:spMkLst>
          </pc:spChg>
        </pc:sldLayoutChg>
        <pc:sldLayoutChg chg="modSp">
          <pc:chgData name="john chenault" userId="9b4e2eeea9771e7c" providerId="LiveId" clId="{46772329-A6C4-40B0-8791-169514D2EF95}" dt="2022-03-22T23:53:32.339" v="188"/>
          <pc:sldLayoutMkLst>
            <pc:docMk/>
            <pc:sldMasterMk cId="0" sldId="2147483660"/>
            <pc:sldLayoutMk cId="0" sldId="2147483671"/>
          </pc:sldLayoutMkLst>
          <pc:spChg chg="mod">
            <ac:chgData name="john chenault" userId="9b4e2eeea9771e7c" providerId="LiveId" clId="{46772329-A6C4-40B0-8791-169514D2EF95}" dt="2022-03-22T23:53:32.339" v="188"/>
            <ac:spMkLst>
              <pc:docMk/>
              <pc:sldMasterMk cId="0" sldId="2147483660"/>
              <pc:sldLayoutMk cId="0" sldId="2147483671"/>
              <ac:spMk id="2" creationId="{00000000-0000-0000-0000-000000000000}"/>
            </ac:spMkLst>
          </pc:spChg>
          <pc:spChg chg="mod">
            <ac:chgData name="john chenault" userId="9b4e2eeea9771e7c" providerId="LiveId" clId="{46772329-A6C4-40B0-8791-169514D2EF95}" dt="2022-03-22T23:53:32.339" v="188"/>
            <ac:spMkLst>
              <pc:docMk/>
              <pc:sldMasterMk cId="0" sldId="2147483660"/>
              <pc:sldLayoutMk cId="0" sldId="2147483671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C2E0-FF55-4451-BA36-CCB3F88C38AB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8AD7-D639-4806-BA33-8070B13C8A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C2E0-FF55-4451-BA36-CCB3F88C38AB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8AD7-D639-4806-BA33-8070B13C8A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C2E0-FF55-4451-BA36-CCB3F88C38AB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8AD7-D639-4806-BA33-8070B13C8A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C2E0-FF55-4451-BA36-CCB3F88C38AB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8AD7-D639-4806-BA33-8070B13C8A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C2E0-FF55-4451-BA36-CCB3F88C38AB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8AD7-D639-4806-BA33-8070B13C8A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C2E0-FF55-4451-BA36-CCB3F88C38AB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8AD7-D639-4806-BA33-8070B13C8A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C2E0-FF55-4451-BA36-CCB3F88C38AB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8AD7-D639-4806-BA33-8070B13C8A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C2E0-FF55-4451-BA36-CCB3F88C38AB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8AD7-D639-4806-BA33-8070B13C8A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C2E0-FF55-4451-BA36-CCB3F88C38AB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8AD7-D639-4806-BA33-8070B13C8A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C2E0-FF55-4451-BA36-CCB3F88C38AB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8AD7-D639-4806-BA33-8070B13C8A4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C2E0-FF55-4451-BA36-CCB3F88C38AB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358AD7-D639-4806-BA33-8070B13C8A4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D358AD7-D639-4806-BA33-8070B13C8A4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4A2C2E0-FF55-4451-BA36-CCB3F88C38AB}" type="datetimeFigureOut">
              <a:rPr lang="en-US" smtClean="0"/>
              <a:t>3/1/2025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33CA8-CCA2-4CF1-87BB-D9245D4D38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 475 B</a:t>
            </a:r>
            <a:br>
              <a:rPr lang="en-US" dirty="0"/>
            </a:br>
            <a:r>
              <a:rPr lang="en-US" sz="4800" dirty="0"/>
              <a:t>Database Systems</a:t>
            </a:r>
            <a:br>
              <a:rPr lang="en-US" sz="4800" dirty="0"/>
            </a:br>
            <a:r>
              <a:rPr lang="en-US" sz="4800" dirty="0"/>
              <a:t>Intro to Class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108BB9-8574-437B-9DCD-F7974D4DB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Module 01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705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D5507-D061-4E09-8F88-5322A2D51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D07A6-1917-4D33-86E7-B174B1BB4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Introductions</a:t>
            </a:r>
            <a:endParaRPr lang="en-US" dirty="0"/>
          </a:p>
          <a:p>
            <a:r>
              <a:rPr lang="en-US" dirty="0">
                <a:hlinkClick r:id="" action="ppaction://noaction"/>
              </a:rPr>
              <a:t>Goal of course</a:t>
            </a:r>
            <a:endParaRPr lang="en-US" dirty="0"/>
          </a:p>
          <a:p>
            <a:r>
              <a:rPr lang="en-US" dirty="0">
                <a:hlinkClick r:id="" action="ppaction://noaction"/>
              </a:rPr>
              <a:t>Syllabus</a:t>
            </a:r>
            <a:endParaRPr lang="en-US" dirty="0"/>
          </a:p>
          <a:p>
            <a:r>
              <a:rPr lang="en-US" dirty="0">
                <a:hlinkClick r:id="" action="ppaction://noaction"/>
              </a:rPr>
              <a:t>Axioms of the class</a:t>
            </a:r>
            <a:endParaRPr lang="en-US" dirty="0"/>
          </a:p>
          <a:p>
            <a:r>
              <a:rPr lang="en-US" dirty="0">
                <a:hlinkClick r:id="" action="ppaction://noaction"/>
              </a:rPr>
              <a:t>General comments</a:t>
            </a:r>
            <a:endParaRPr lang="en-US" dirty="0"/>
          </a:p>
          <a:p>
            <a:r>
              <a:rPr lang="en-US" dirty="0">
                <a:hlinkClick r:id="" action="ppaction://noaction"/>
              </a:rPr>
              <a:t>Questions</a:t>
            </a:r>
            <a:endParaRPr lang="en-US" dirty="0"/>
          </a:p>
          <a:p>
            <a:r>
              <a:rPr lang="en-US" dirty="0">
                <a:hlinkClick r:id="" action="ppaction://noaction"/>
              </a:rPr>
              <a:t>Assignment for next class</a:t>
            </a:r>
            <a:endParaRPr lang="en-US" dirty="0"/>
          </a:p>
          <a:p>
            <a:r>
              <a:rPr lang="en-US" dirty="0">
                <a:hlinkClick r:id="" action="ppaction://noaction"/>
              </a:rPr>
              <a:t>Any time left?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81C120-1CFE-C827-719F-E4BFE2D012E7}"/>
              </a:ext>
            </a:extLst>
          </p:cNvPr>
          <p:cNvSpPr/>
          <p:nvPr/>
        </p:nvSpPr>
        <p:spPr>
          <a:xfrm>
            <a:off x="705110" y="1600200"/>
            <a:ext cx="2110279" cy="4083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58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0AAE5-F9E5-4988-9B60-046024AEE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  ( I’ll go first)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CF35B-2320-46BC-A6E3-0641B7E29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8354"/>
            <a:ext cx="8991600" cy="53856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John Chenault</a:t>
            </a:r>
          </a:p>
          <a:p>
            <a:r>
              <a:rPr lang="en-US" dirty="0"/>
              <a:t>A retired Software engineer ( retired from full time work 15 years ago) </a:t>
            </a:r>
          </a:p>
          <a:p>
            <a:r>
              <a:rPr lang="en-US" dirty="0"/>
              <a:t>30 years working professionally – mostly startups. </a:t>
            </a:r>
          </a:p>
          <a:p>
            <a:r>
              <a:rPr lang="en-US" dirty="0"/>
              <a:t>Languages included Basic, C, C++, C#, Perl, and Java</a:t>
            </a:r>
          </a:p>
          <a:p>
            <a:r>
              <a:rPr lang="en-US" dirty="0"/>
              <a:t>Most of my experience in services / backend. I’m not really a </a:t>
            </a:r>
            <a:r>
              <a:rPr lang="en-US" dirty="0" err="1"/>
              <a:t>Gui</a:t>
            </a:r>
            <a:r>
              <a:rPr lang="en-US" dirty="0"/>
              <a:t> or Web guy</a:t>
            </a:r>
          </a:p>
          <a:p>
            <a:r>
              <a:rPr lang="en-US" dirty="0"/>
              <a:t>My last full-time position was as a Principal engineer at this little start up called Amazon.com</a:t>
            </a:r>
          </a:p>
          <a:p>
            <a:r>
              <a:rPr lang="en-US" dirty="0"/>
              <a:t>SQL Databases include Oracle, Ingress ( and an unnamed one I built for a project before free SQL databases )</a:t>
            </a:r>
          </a:p>
          <a:p>
            <a:r>
              <a:rPr lang="en-US" dirty="0"/>
              <a:t>Designer and developer for custom NOSQL database to provide inventory for Amazon ( order now three more remaining).</a:t>
            </a:r>
          </a:p>
          <a:p>
            <a:r>
              <a:rPr lang="en-US" dirty="0"/>
              <a:t>Best way to contact me : Canvas email</a:t>
            </a:r>
          </a:p>
          <a:p>
            <a:r>
              <a:rPr lang="en-US" dirty="0"/>
              <a:t>Office hours:  30 minutes after class OR Zoom by appointment</a:t>
            </a:r>
          </a:p>
          <a:p>
            <a:pPr marL="41148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40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228A5-3D06-4421-B828-A4785040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10BF-7534-4EAE-9C88-BB2C06CC4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My strengths</a:t>
            </a:r>
          </a:p>
          <a:p>
            <a:pPr lvl="1"/>
            <a:r>
              <a:rPr lang="en-US" dirty="0"/>
              <a:t>Lots of experience and knowledge in software and databases.</a:t>
            </a:r>
          </a:p>
          <a:p>
            <a:pPr lvl="1"/>
            <a:r>
              <a:rPr lang="en-US" dirty="0"/>
              <a:t>Design, built, and used many SQL and other databases. </a:t>
            </a:r>
          </a:p>
          <a:p>
            <a:pPr lvl="1"/>
            <a:endParaRPr lang="en-US" dirty="0"/>
          </a:p>
          <a:p>
            <a:r>
              <a:rPr lang="en-US" dirty="0"/>
              <a:t>My weaknesses</a:t>
            </a:r>
          </a:p>
          <a:p>
            <a:pPr lvl="1"/>
            <a:r>
              <a:rPr lang="en-US" dirty="0"/>
              <a:t>I learned on the job, so some of my theoretical background is weak.  </a:t>
            </a:r>
          </a:p>
          <a:p>
            <a:pPr lvl="1"/>
            <a:r>
              <a:rPr lang="en-US" dirty="0"/>
              <a:t>It all seems easy to me, so it is likely my explanations will not be as clear as they need to be.  ASK FOR CLARIFICATION</a:t>
            </a:r>
          </a:p>
          <a:p>
            <a:pPr lvl="1"/>
            <a:r>
              <a:rPr lang="en-US" dirty="0"/>
              <a:t>I have a terrible memory – especially for names.  Bear with me.</a:t>
            </a:r>
          </a:p>
          <a:p>
            <a:pPr lvl="1"/>
            <a:r>
              <a:rPr lang="en-US" dirty="0"/>
              <a:t>As hard as I try to </a:t>
            </a:r>
            <a:r>
              <a:rPr lang="en-US" dirty="0" err="1"/>
              <a:t>proffread</a:t>
            </a:r>
            <a:r>
              <a:rPr lang="en-US" dirty="0"/>
              <a:t>, I find more typos in my slides than I am comfortable with.  Please point them out.</a:t>
            </a:r>
          </a:p>
          <a:p>
            <a:pPr lvl="2"/>
            <a:r>
              <a:rPr lang="en-US" dirty="0"/>
              <a:t>Software is an iterative process filled with errors.  By collaborating we find the errors and remove them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18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77208-2AE7-42A5-9573-AB2BA56F8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7F473-456B-42E7-8E0C-AC11B952C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578" y="1304171"/>
            <a:ext cx="9017994" cy="4800600"/>
          </a:xfrm>
        </p:spPr>
        <p:txBody>
          <a:bodyPr>
            <a:normAutofit/>
          </a:bodyPr>
          <a:lstStyle/>
          <a:p>
            <a:r>
              <a:rPr lang="en-US" dirty="0"/>
              <a:t>First some general questions</a:t>
            </a:r>
          </a:p>
          <a:p>
            <a:pPr lvl="1"/>
            <a:r>
              <a:rPr lang="en-US" i="1" dirty="0"/>
              <a:t>How many of you want to be software engineers?</a:t>
            </a:r>
          </a:p>
          <a:p>
            <a:pPr lvl="2"/>
            <a:r>
              <a:rPr lang="en-US" i="1" dirty="0"/>
              <a:t>What do the rest of you want to do?</a:t>
            </a:r>
          </a:p>
          <a:p>
            <a:pPr lvl="2"/>
            <a:r>
              <a:rPr lang="en-US" i="1" dirty="0"/>
              <a:t>What kind of industry excites you?</a:t>
            </a:r>
          </a:p>
          <a:p>
            <a:pPr lvl="1"/>
            <a:r>
              <a:rPr lang="en-US" i="1" dirty="0"/>
              <a:t>What languages have you studied?</a:t>
            </a:r>
          </a:p>
          <a:p>
            <a:pPr lvl="2"/>
            <a:r>
              <a:rPr lang="en-US" i="1" dirty="0"/>
              <a:t>Assembly, C, C++, Python, Perl, Prolog, Java, Fortran, ALGOL, Forth, </a:t>
            </a:r>
            <a:r>
              <a:rPr lang="en-US" i="1" dirty="0" err="1"/>
              <a:t>Haskel</a:t>
            </a:r>
            <a:r>
              <a:rPr lang="en-US" i="1" dirty="0"/>
              <a:t>, COBOL</a:t>
            </a:r>
          </a:p>
          <a:p>
            <a:pPr lvl="1"/>
            <a:r>
              <a:rPr lang="en-US" i="1" dirty="0"/>
              <a:t>How many of you have worked with a database? </a:t>
            </a:r>
          </a:p>
          <a:p>
            <a:pPr lvl="2"/>
            <a:r>
              <a:rPr lang="en-US" i="1" dirty="0"/>
              <a:t>What kind / manufacturer ?</a:t>
            </a:r>
          </a:p>
          <a:p>
            <a:pPr lvl="1"/>
            <a:r>
              <a:rPr lang="en-US" i="1" dirty="0"/>
              <a:t>How many years of school do you expect to have left?</a:t>
            </a:r>
          </a:p>
          <a:p>
            <a:pPr lvl="1"/>
            <a:endParaRPr lang="en-US" dirty="0"/>
          </a:p>
          <a:p>
            <a:pPr lvl="1"/>
            <a:r>
              <a:rPr lang="en-US" i="1" dirty="0"/>
              <a:t>Anything else I should know about you?.</a:t>
            </a:r>
          </a:p>
          <a:p>
            <a:pPr lvl="2"/>
            <a:endParaRPr lang="en-US" dirty="0"/>
          </a:p>
          <a:p>
            <a:pPr marL="41148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83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CSS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CSS" id="{4B7798E4-6672-45A1-886D-B6B672E97228}" vid="{0BB9E440-E968-4356-A712-812715B27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ThemeCSS</Template>
  <TotalTime>25349</TotalTime>
  <Words>398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Cambria</vt:lpstr>
      <vt:lpstr>ThemeCSS</vt:lpstr>
      <vt:lpstr>CSS 475 B Database Systems Intro to Class </vt:lpstr>
      <vt:lpstr>Today’s goals</vt:lpstr>
      <vt:lpstr>Introductions  ( I’ll go first)</vt:lpstr>
      <vt:lpstr>Continued</vt:lpstr>
      <vt:lpstr>Who are You?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475 Database Systems</dc:title>
  <dc:creator>john chenault</dc:creator>
  <cp:lastModifiedBy>Belyak, Iliya D.</cp:lastModifiedBy>
  <cp:revision>10</cp:revision>
  <dcterms:created xsi:type="dcterms:W3CDTF">2017-12-24T19:12:14Z</dcterms:created>
  <dcterms:modified xsi:type="dcterms:W3CDTF">2025-03-02T05:30:42Z</dcterms:modified>
</cp:coreProperties>
</file>