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54" r:id="rId3"/>
    <p:sldId id="259" r:id="rId4"/>
    <p:sldId id="260" r:id="rId5"/>
    <p:sldId id="321" r:id="rId6"/>
    <p:sldId id="390" r:id="rId7"/>
    <p:sldId id="283" r:id="rId8"/>
    <p:sldId id="358" r:id="rId9"/>
    <p:sldId id="391" r:id="rId10"/>
    <p:sldId id="370" r:id="rId11"/>
    <p:sldId id="320" r:id="rId12"/>
    <p:sldId id="319" r:id="rId13"/>
    <p:sldId id="324" r:id="rId14"/>
    <p:sldId id="365" r:id="rId15"/>
    <p:sldId id="403" r:id="rId16"/>
    <p:sldId id="404" r:id="rId17"/>
    <p:sldId id="366" r:id="rId18"/>
    <p:sldId id="371" r:id="rId19"/>
    <p:sldId id="401" r:id="rId20"/>
    <p:sldId id="402" r:id="rId21"/>
    <p:sldId id="317" r:id="rId22"/>
    <p:sldId id="407" r:id="rId23"/>
    <p:sldId id="373" r:id="rId24"/>
    <p:sldId id="374" r:id="rId25"/>
    <p:sldId id="375" r:id="rId26"/>
    <p:sldId id="376" r:id="rId27"/>
    <p:sldId id="398" r:id="rId28"/>
    <p:sldId id="363" r:id="rId29"/>
    <p:sldId id="378" r:id="rId30"/>
    <p:sldId id="377" r:id="rId31"/>
    <p:sldId id="367" r:id="rId32"/>
    <p:sldId id="267" r:id="rId33"/>
    <p:sldId id="381" r:id="rId34"/>
    <p:sldId id="380" r:id="rId35"/>
    <p:sldId id="392" r:id="rId36"/>
    <p:sldId id="340" r:id="rId37"/>
    <p:sldId id="341" r:id="rId38"/>
    <p:sldId id="342" r:id="rId39"/>
    <p:sldId id="310" r:id="rId40"/>
    <p:sldId id="343" r:id="rId41"/>
    <p:sldId id="344" r:id="rId42"/>
    <p:sldId id="345" r:id="rId43"/>
    <p:sldId id="346" r:id="rId44"/>
    <p:sldId id="347" r:id="rId45"/>
    <p:sldId id="348" r:id="rId46"/>
    <p:sldId id="394" r:id="rId47"/>
    <p:sldId id="273" r:id="rId48"/>
    <p:sldId id="309" r:id="rId49"/>
    <p:sldId id="311" r:id="rId50"/>
    <p:sldId id="318" r:id="rId51"/>
    <p:sldId id="264" r:id="rId52"/>
    <p:sldId id="274" r:id="rId53"/>
    <p:sldId id="271" r:id="rId54"/>
    <p:sldId id="322" r:id="rId55"/>
    <p:sldId id="323" r:id="rId56"/>
    <p:sldId id="313" r:id="rId57"/>
    <p:sldId id="262" r:id="rId58"/>
    <p:sldId id="333" r:id="rId59"/>
    <p:sldId id="409" r:id="rId60"/>
    <p:sldId id="408" r:id="rId61"/>
    <p:sldId id="395" r:id="rId62"/>
    <p:sldId id="280" r:id="rId63"/>
    <p:sldId id="396" r:id="rId64"/>
    <p:sldId id="281" r:id="rId65"/>
    <p:sldId id="397" r:id="rId66"/>
    <p:sldId id="389"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DEBBC0-1E77-4CE0-BEB0-103110798687}" v="896" dt="2023-12-08T22:51:13.2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26" autoAdjust="0"/>
    <p:restoredTop sz="94660"/>
  </p:normalViewPr>
  <p:slideViewPr>
    <p:cSldViewPr snapToGrid="0">
      <p:cViewPr varScale="1">
        <p:scale>
          <a:sx n="80" d="100"/>
          <a:sy n="80" d="100"/>
        </p:scale>
        <p:origin x="102" y="4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chenault" userId="9b4e2eeea9771e7c" providerId="LiveId" clId="{CDA67481-F8BA-4854-903F-25019BD6D2A3}"/>
    <pc:docChg chg="undo custSel addSld delSld modSld sldOrd">
      <pc:chgData name="john chenault" userId="9b4e2eeea9771e7c" providerId="LiveId" clId="{CDA67481-F8BA-4854-903F-25019BD6D2A3}" dt="2019-12-13T22:45:09.873" v="1698" actId="14100"/>
      <pc:docMkLst>
        <pc:docMk/>
      </pc:docMkLst>
      <pc:sldChg chg="modSp">
        <pc:chgData name="john chenault" userId="9b4e2eeea9771e7c" providerId="LiveId" clId="{CDA67481-F8BA-4854-903F-25019BD6D2A3}" dt="2019-12-11T16:50:58.620" v="18" actId="20577"/>
        <pc:sldMkLst>
          <pc:docMk/>
          <pc:sldMk cId="1315400955" sldId="259"/>
        </pc:sldMkLst>
        <pc:spChg chg="mod">
          <ac:chgData name="john chenault" userId="9b4e2eeea9771e7c" providerId="LiveId" clId="{CDA67481-F8BA-4854-903F-25019BD6D2A3}" dt="2019-12-11T16:50:58.620" v="18" actId="20577"/>
          <ac:spMkLst>
            <pc:docMk/>
            <pc:sldMk cId="1315400955" sldId="259"/>
            <ac:spMk id="3" creationId="{F8CCF35B-2320-46BC-A6E3-0641B7E29358}"/>
          </ac:spMkLst>
        </pc:spChg>
      </pc:sldChg>
      <pc:sldChg chg="modSp">
        <pc:chgData name="john chenault" userId="9b4e2eeea9771e7c" providerId="LiveId" clId="{CDA67481-F8BA-4854-903F-25019BD6D2A3}" dt="2019-12-11T16:51:17.089" v="34" actId="20577"/>
        <pc:sldMkLst>
          <pc:docMk/>
          <pc:sldMk cId="3728188322" sldId="260"/>
        </pc:sldMkLst>
        <pc:spChg chg="mod">
          <ac:chgData name="john chenault" userId="9b4e2eeea9771e7c" providerId="LiveId" clId="{CDA67481-F8BA-4854-903F-25019BD6D2A3}" dt="2019-12-11T16:51:17.089" v="34" actId="20577"/>
          <ac:spMkLst>
            <pc:docMk/>
            <pc:sldMk cId="3728188322" sldId="260"/>
            <ac:spMk id="3" creationId="{394F10BF-7534-4EAE-9C88-BB2C06CC4AFA}"/>
          </ac:spMkLst>
        </pc:spChg>
      </pc:sldChg>
      <pc:sldChg chg="modSp">
        <pc:chgData name="john chenault" userId="9b4e2eeea9771e7c" providerId="LiveId" clId="{CDA67481-F8BA-4854-903F-25019BD6D2A3}" dt="2019-12-11T16:52:20.939" v="112" actId="20577"/>
        <pc:sldMkLst>
          <pc:docMk/>
          <pc:sldMk cId="1065586617" sldId="261"/>
        </pc:sldMkLst>
        <pc:spChg chg="mod">
          <ac:chgData name="john chenault" userId="9b4e2eeea9771e7c" providerId="LiveId" clId="{CDA67481-F8BA-4854-903F-25019BD6D2A3}" dt="2019-12-11T16:52:20.939" v="112" actId="20577"/>
          <ac:spMkLst>
            <pc:docMk/>
            <pc:sldMk cId="1065586617" sldId="261"/>
            <ac:spMk id="3" creationId="{3877F473-456B-42E7-8E0C-AC11B952C236}"/>
          </ac:spMkLst>
        </pc:spChg>
      </pc:sldChg>
      <pc:sldChg chg="modSp">
        <pc:chgData name="john chenault" userId="9b4e2eeea9771e7c" providerId="LiveId" clId="{CDA67481-F8BA-4854-903F-25019BD6D2A3}" dt="2019-12-11T17:02:46.643" v="136" actId="20577"/>
        <pc:sldMkLst>
          <pc:docMk/>
          <pc:sldMk cId="1036115609" sldId="265"/>
        </pc:sldMkLst>
        <pc:spChg chg="mod">
          <ac:chgData name="john chenault" userId="9b4e2eeea9771e7c" providerId="LiveId" clId="{CDA67481-F8BA-4854-903F-25019BD6D2A3}" dt="2019-12-11T17:02:46.643" v="136" actId="20577"/>
          <ac:spMkLst>
            <pc:docMk/>
            <pc:sldMk cId="1036115609" sldId="265"/>
            <ac:spMk id="3" creationId="{03B2B916-BCC9-435C-BD82-D2B75AA90695}"/>
          </ac:spMkLst>
        </pc:spChg>
      </pc:sldChg>
      <pc:sldChg chg="modSp">
        <pc:chgData name="john chenault" userId="9b4e2eeea9771e7c" providerId="LiveId" clId="{CDA67481-F8BA-4854-903F-25019BD6D2A3}" dt="2019-12-11T17:04:12.601" v="239" actId="20577"/>
        <pc:sldMkLst>
          <pc:docMk/>
          <pc:sldMk cId="67919832" sldId="266"/>
        </pc:sldMkLst>
        <pc:spChg chg="mod">
          <ac:chgData name="john chenault" userId="9b4e2eeea9771e7c" providerId="LiveId" clId="{CDA67481-F8BA-4854-903F-25019BD6D2A3}" dt="2019-12-11T17:04:12.601" v="239" actId="20577"/>
          <ac:spMkLst>
            <pc:docMk/>
            <pc:sldMk cId="67919832" sldId="266"/>
            <ac:spMk id="3" creationId="{AE3BC2CC-4176-4BE3-A5DE-B680C76008E4}"/>
          </ac:spMkLst>
        </pc:spChg>
      </pc:sldChg>
      <pc:sldChg chg="modSp">
        <pc:chgData name="john chenault" userId="9b4e2eeea9771e7c" providerId="LiveId" clId="{CDA67481-F8BA-4854-903F-25019BD6D2A3}" dt="2019-12-11T17:08:58.812" v="461" actId="313"/>
        <pc:sldMkLst>
          <pc:docMk/>
          <pc:sldMk cId="1422067079" sldId="267"/>
        </pc:sldMkLst>
        <pc:spChg chg="mod">
          <ac:chgData name="john chenault" userId="9b4e2eeea9771e7c" providerId="LiveId" clId="{CDA67481-F8BA-4854-903F-25019BD6D2A3}" dt="2019-12-11T17:08:58.812" v="461" actId="313"/>
          <ac:spMkLst>
            <pc:docMk/>
            <pc:sldMk cId="1422067079" sldId="267"/>
            <ac:spMk id="3" creationId="{EBCBD282-EB06-45CD-BCBE-8D49BB3E6A7E}"/>
          </ac:spMkLst>
        </pc:spChg>
      </pc:sldChg>
      <pc:sldChg chg="modSp">
        <pc:chgData name="john chenault" userId="9b4e2eeea9771e7c" providerId="LiveId" clId="{CDA67481-F8BA-4854-903F-25019BD6D2A3}" dt="2019-12-11T17:12:24.994" v="894" actId="20577"/>
        <pc:sldMkLst>
          <pc:docMk/>
          <pc:sldMk cId="1794015520" sldId="269"/>
        </pc:sldMkLst>
        <pc:spChg chg="mod">
          <ac:chgData name="john chenault" userId="9b4e2eeea9771e7c" providerId="LiveId" clId="{CDA67481-F8BA-4854-903F-25019BD6D2A3}" dt="2019-12-11T17:12:24.994" v="894" actId="20577"/>
          <ac:spMkLst>
            <pc:docMk/>
            <pc:sldMk cId="1794015520" sldId="269"/>
            <ac:spMk id="3" creationId="{3F7B01A3-5C65-4AFD-A5F6-A3EF56095B82}"/>
          </ac:spMkLst>
        </pc:spChg>
      </pc:sldChg>
      <pc:sldChg chg="modSp">
        <pc:chgData name="john chenault" userId="9b4e2eeea9771e7c" providerId="LiveId" clId="{CDA67481-F8BA-4854-903F-25019BD6D2A3}" dt="2019-12-11T17:14:38.283" v="914" actId="20577"/>
        <pc:sldMkLst>
          <pc:docMk/>
          <pc:sldMk cId="225597034" sldId="271"/>
        </pc:sldMkLst>
        <pc:spChg chg="mod">
          <ac:chgData name="john chenault" userId="9b4e2eeea9771e7c" providerId="LiveId" clId="{CDA67481-F8BA-4854-903F-25019BD6D2A3}" dt="2019-12-11T17:14:38.283" v="914" actId="20577"/>
          <ac:spMkLst>
            <pc:docMk/>
            <pc:sldMk cId="225597034" sldId="271"/>
            <ac:spMk id="3" creationId="{860921EF-93A8-495C-AD15-436FB54CB150}"/>
          </ac:spMkLst>
        </pc:spChg>
      </pc:sldChg>
      <pc:sldChg chg="modSp modAnim">
        <pc:chgData name="john chenault" userId="9b4e2eeea9771e7c" providerId="LiveId" clId="{CDA67481-F8BA-4854-903F-25019BD6D2A3}" dt="2019-12-11T17:07:41.867" v="414" actId="5793"/>
        <pc:sldMkLst>
          <pc:docMk/>
          <pc:sldMk cId="3600970474" sldId="276"/>
        </pc:sldMkLst>
        <pc:spChg chg="mod">
          <ac:chgData name="john chenault" userId="9b4e2eeea9771e7c" providerId="LiveId" clId="{CDA67481-F8BA-4854-903F-25019BD6D2A3}" dt="2019-12-11T17:07:41.867" v="414" actId="5793"/>
          <ac:spMkLst>
            <pc:docMk/>
            <pc:sldMk cId="3600970474" sldId="276"/>
            <ac:spMk id="3" creationId="{75A5D657-5B1D-441A-98EC-088D472DEC22}"/>
          </ac:spMkLst>
        </pc:spChg>
      </pc:sldChg>
      <pc:sldChg chg="modSp">
        <pc:chgData name="john chenault" userId="9b4e2eeea9771e7c" providerId="LiveId" clId="{CDA67481-F8BA-4854-903F-25019BD6D2A3}" dt="2019-12-11T17:09:16.679" v="463" actId="113"/>
        <pc:sldMkLst>
          <pc:docMk/>
          <pc:sldMk cId="349043131" sldId="303"/>
        </pc:sldMkLst>
        <pc:spChg chg="mod">
          <ac:chgData name="john chenault" userId="9b4e2eeea9771e7c" providerId="LiveId" clId="{CDA67481-F8BA-4854-903F-25019BD6D2A3}" dt="2019-12-11T17:09:16.679" v="463" actId="113"/>
          <ac:spMkLst>
            <pc:docMk/>
            <pc:sldMk cId="349043131" sldId="303"/>
            <ac:spMk id="3" creationId="{91D0D413-2330-4942-A324-B48DB2A1FE23}"/>
          </ac:spMkLst>
        </pc:spChg>
      </pc:sldChg>
      <pc:sldChg chg="addSp delSp modSp">
        <pc:chgData name="john chenault" userId="9b4e2eeea9771e7c" providerId="LiveId" clId="{CDA67481-F8BA-4854-903F-25019BD6D2A3}" dt="2019-12-13T22:45:09.873" v="1698" actId="14100"/>
        <pc:sldMkLst>
          <pc:docMk/>
          <pc:sldMk cId="1619890306" sldId="306"/>
        </pc:sldMkLst>
        <pc:spChg chg="mod">
          <ac:chgData name="john chenault" userId="9b4e2eeea9771e7c" providerId="LiveId" clId="{CDA67481-F8BA-4854-903F-25019BD6D2A3}" dt="2019-12-13T22:44:58.233" v="1696" actId="1076"/>
          <ac:spMkLst>
            <pc:docMk/>
            <pc:sldMk cId="1619890306" sldId="306"/>
            <ac:spMk id="6" creationId="{E22142F4-D272-4085-904D-DECFCE0F09E1}"/>
          </ac:spMkLst>
        </pc:spChg>
        <pc:spChg chg="mod">
          <ac:chgData name="john chenault" userId="9b4e2eeea9771e7c" providerId="LiveId" clId="{CDA67481-F8BA-4854-903F-25019BD6D2A3}" dt="2019-12-13T22:45:06.323" v="1697" actId="1076"/>
          <ac:spMkLst>
            <pc:docMk/>
            <pc:sldMk cId="1619890306" sldId="306"/>
            <ac:spMk id="8" creationId="{0BD76D1D-112D-4293-8D6C-BEC1EA6A9F22}"/>
          </ac:spMkLst>
        </pc:spChg>
        <pc:graphicFrameChg chg="add mod modGraphic">
          <ac:chgData name="john chenault" userId="9b4e2eeea9771e7c" providerId="LiveId" clId="{CDA67481-F8BA-4854-903F-25019BD6D2A3}" dt="2019-12-13T22:44:50.909" v="1694" actId="1076"/>
          <ac:graphicFrameMkLst>
            <pc:docMk/>
            <pc:sldMk cId="1619890306" sldId="306"/>
            <ac:graphicFrameMk id="3" creationId="{D02E3CC3-C89E-4F01-A875-65148FEEF6B9}"/>
          </ac:graphicFrameMkLst>
        </pc:graphicFrameChg>
        <pc:graphicFrameChg chg="add del mod">
          <ac:chgData name="john chenault" userId="9b4e2eeea9771e7c" providerId="LiveId" clId="{CDA67481-F8BA-4854-903F-25019BD6D2A3}" dt="2019-12-13T22:44:29.599" v="1690" actId="478"/>
          <ac:graphicFrameMkLst>
            <pc:docMk/>
            <pc:sldMk cId="1619890306" sldId="306"/>
            <ac:graphicFrameMk id="4" creationId="{456C69E6-B1D2-409B-8B37-55CB3E9FF2FB}"/>
          </ac:graphicFrameMkLst>
        </pc:graphicFrameChg>
        <pc:picChg chg="del">
          <ac:chgData name="john chenault" userId="9b4e2eeea9771e7c" providerId="LiveId" clId="{CDA67481-F8BA-4854-903F-25019BD6D2A3}" dt="2019-12-11T17:01:44.769" v="115" actId="478"/>
          <ac:picMkLst>
            <pc:docMk/>
            <pc:sldMk cId="1619890306" sldId="306"/>
            <ac:picMk id="3" creationId="{EE7B3AFD-A2AE-4BC3-BA31-F797BBE1EE1E}"/>
          </ac:picMkLst>
        </pc:picChg>
        <pc:cxnChg chg="mod">
          <ac:chgData name="john chenault" userId="9b4e2eeea9771e7c" providerId="LiveId" clId="{CDA67481-F8BA-4854-903F-25019BD6D2A3}" dt="2019-12-13T22:45:09.873" v="1698" actId="14100"/>
          <ac:cxnSpMkLst>
            <pc:docMk/>
            <pc:sldMk cId="1619890306" sldId="306"/>
            <ac:cxnSpMk id="5" creationId="{B7011181-0E56-4C14-8BBE-D145822686F5}"/>
          </ac:cxnSpMkLst>
        </pc:cxnChg>
      </pc:sldChg>
      <pc:sldChg chg="modSp">
        <pc:chgData name="john chenault" userId="9b4e2eeea9771e7c" providerId="LiveId" clId="{CDA67481-F8BA-4854-903F-25019BD6D2A3}" dt="2019-12-11T17:05:10.798" v="240" actId="20577"/>
        <pc:sldMkLst>
          <pc:docMk/>
          <pc:sldMk cId="3980117825" sldId="309"/>
        </pc:sldMkLst>
        <pc:spChg chg="mod">
          <ac:chgData name="john chenault" userId="9b4e2eeea9771e7c" providerId="LiveId" clId="{CDA67481-F8BA-4854-903F-25019BD6D2A3}" dt="2019-12-11T17:05:10.798" v="240" actId="20577"/>
          <ac:spMkLst>
            <pc:docMk/>
            <pc:sldMk cId="3980117825" sldId="309"/>
            <ac:spMk id="3" creationId="{550A3F4A-8A70-496D-9B13-7EE17BDFB9AD}"/>
          </ac:spMkLst>
        </pc:spChg>
      </pc:sldChg>
      <pc:sldChg chg="modSp">
        <pc:chgData name="john chenault" userId="9b4e2eeea9771e7c" providerId="LiveId" clId="{CDA67481-F8BA-4854-903F-25019BD6D2A3}" dt="2019-12-11T17:15:17.643" v="970" actId="20577"/>
        <pc:sldMkLst>
          <pc:docMk/>
          <pc:sldMk cId="89916707" sldId="313"/>
        </pc:sldMkLst>
        <pc:spChg chg="mod">
          <ac:chgData name="john chenault" userId="9b4e2eeea9771e7c" providerId="LiveId" clId="{CDA67481-F8BA-4854-903F-25019BD6D2A3}" dt="2019-12-11T17:15:17.643" v="970" actId="20577"/>
          <ac:spMkLst>
            <pc:docMk/>
            <pc:sldMk cId="89916707" sldId="313"/>
            <ac:spMk id="3" creationId="{B2546BF0-0994-4FAE-81E4-67E4F51028C0}"/>
          </ac:spMkLst>
        </pc:spChg>
      </pc:sldChg>
      <pc:sldChg chg="modSp">
        <pc:chgData name="john chenault" userId="9b4e2eeea9771e7c" providerId="LiveId" clId="{CDA67481-F8BA-4854-903F-25019BD6D2A3}" dt="2019-12-11T17:03:34.101" v="236" actId="20577"/>
        <pc:sldMkLst>
          <pc:docMk/>
          <pc:sldMk cId="2409170479" sldId="317"/>
        </pc:sldMkLst>
        <pc:spChg chg="mod">
          <ac:chgData name="john chenault" userId="9b4e2eeea9771e7c" providerId="LiveId" clId="{CDA67481-F8BA-4854-903F-25019BD6D2A3}" dt="2019-12-11T17:03:34.101" v="236" actId="20577"/>
          <ac:spMkLst>
            <pc:docMk/>
            <pc:sldMk cId="2409170479" sldId="317"/>
            <ac:spMk id="3" creationId="{231D512D-4E3D-40DB-ABCA-FA57709D9198}"/>
          </ac:spMkLst>
        </pc:spChg>
      </pc:sldChg>
      <pc:sldChg chg="modSp add ord">
        <pc:chgData name="john chenault" userId="9b4e2eeea9771e7c" providerId="LiveId" clId="{CDA67481-F8BA-4854-903F-25019BD6D2A3}" dt="2019-12-11T17:11:36.334" v="829"/>
        <pc:sldMkLst>
          <pc:docMk/>
          <pc:sldMk cId="675216812" sldId="318"/>
        </pc:sldMkLst>
        <pc:spChg chg="mod">
          <ac:chgData name="john chenault" userId="9b4e2eeea9771e7c" providerId="LiveId" clId="{CDA67481-F8BA-4854-903F-25019BD6D2A3}" dt="2019-12-11T17:11:30.155" v="827" actId="20577"/>
          <ac:spMkLst>
            <pc:docMk/>
            <pc:sldMk cId="675216812" sldId="318"/>
            <ac:spMk id="3" creationId="{3F7B01A3-5C65-4AFD-A5F6-A3EF56095B82}"/>
          </ac:spMkLst>
        </pc:spChg>
      </pc:sldChg>
      <pc:sldChg chg="modSp del">
        <pc:chgData name="john chenault" userId="9b4e2eeea9771e7c" providerId="LiveId" clId="{CDA67481-F8BA-4854-903F-25019BD6D2A3}" dt="2019-12-11T16:52:44.764" v="114" actId="2696"/>
        <pc:sldMkLst>
          <pc:docMk/>
          <pc:sldMk cId="2975828553" sldId="318"/>
        </pc:sldMkLst>
        <pc:spChg chg="mod">
          <ac:chgData name="john chenault" userId="9b4e2eeea9771e7c" providerId="LiveId" clId="{CDA67481-F8BA-4854-903F-25019BD6D2A3}" dt="2019-12-11T16:52:33.757" v="113" actId="20577"/>
          <ac:spMkLst>
            <pc:docMk/>
            <pc:sldMk cId="2975828553" sldId="318"/>
            <ac:spMk id="3" creationId="{B2F53C03-A9D7-4F53-8E3A-1229EC717691}"/>
          </ac:spMkLst>
        </pc:spChg>
      </pc:sldChg>
      <pc:sldChg chg="modSp add ord">
        <pc:chgData name="john chenault" userId="9b4e2eeea9771e7c" providerId="LiveId" clId="{CDA67481-F8BA-4854-903F-25019BD6D2A3}" dt="2019-12-13T22:43:26.462" v="1689" actId="27636"/>
        <pc:sldMkLst>
          <pc:docMk/>
          <pc:sldMk cId="4059961199" sldId="319"/>
        </pc:sldMkLst>
        <pc:spChg chg="mod">
          <ac:chgData name="john chenault" userId="9b4e2eeea9771e7c" providerId="LiveId" clId="{CDA67481-F8BA-4854-903F-25019BD6D2A3}" dt="2019-12-13T22:41:51.657" v="1629" actId="20577"/>
          <ac:spMkLst>
            <pc:docMk/>
            <pc:sldMk cId="4059961199" sldId="319"/>
            <ac:spMk id="2" creationId="{E2E2AA71-7655-413D-9A36-C2873BC441E6}"/>
          </ac:spMkLst>
        </pc:spChg>
        <pc:spChg chg="mod">
          <ac:chgData name="john chenault" userId="9b4e2eeea9771e7c" providerId="LiveId" clId="{CDA67481-F8BA-4854-903F-25019BD6D2A3}" dt="2019-12-13T22:43:26.462" v="1689" actId="27636"/>
          <ac:spMkLst>
            <pc:docMk/>
            <pc:sldMk cId="4059961199" sldId="319"/>
            <ac:spMk id="3" creationId="{74626612-3E27-40DB-98A4-845A21858A24}"/>
          </ac:spMkLst>
        </pc:spChg>
      </pc:sldChg>
      <pc:sldChg chg="addSp delSp modSp add">
        <pc:chgData name="john chenault" userId="9b4e2eeea9771e7c" providerId="LiveId" clId="{CDA67481-F8BA-4854-903F-25019BD6D2A3}" dt="2019-12-13T22:41:15.918" v="1550" actId="20577"/>
        <pc:sldMkLst>
          <pc:docMk/>
          <pc:sldMk cId="2430010154" sldId="320"/>
        </pc:sldMkLst>
        <pc:spChg chg="add del mod">
          <ac:chgData name="john chenault" userId="9b4e2eeea9771e7c" providerId="LiveId" clId="{CDA67481-F8BA-4854-903F-25019BD6D2A3}" dt="2019-12-13T22:38:12.178" v="1130" actId="20577"/>
          <ac:spMkLst>
            <pc:docMk/>
            <pc:sldMk cId="2430010154" sldId="320"/>
            <ac:spMk id="2" creationId="{25F17E40-B70D-468A-B04E-3F569A5E0598}"/>
          </ac:spMkLst>
        </pc:spChg>
        <pc:spChg chg="add del mod">
          <ac:chgData name="john chenault" userId="9b4e2eeea9771e7c" providerId="LiveId" clId="{CDA67481-F8BA-4854-903F-25019BD6D2A3}" dt="2019-12-13T22:41:15.918" v="1550" actId="20577"/>
          <ac:spMkLst>
            <pc:docMk/>
            <pc:sldMk cId="2430010154" sldId="320"/>
            <ac:spMk id="3" creationId="{F4B3AC48-6CAA-497E-ACFA-57C9B5DE7F20}"/>
          </ac:spMkLst>
        </pc:spChg>
        <pc:spChg chg="add del mod">
          <ac:chgData name="john chenault" userId="9b4e2eeea9771e7c" providerId="LiveId" clId="{CDA67481-F8BA-4854-903F-25019BD6D2A3}" dt="2019-12-13T22:37:57.437" v="1108"/>
          <ac:spMkLst>
            <pc:docMk/>
            <pc:sldMk cId="2430010154" sldId="320"/>
            <ac:spMk id="4" creationId="{5771542D-311D-4F37-993E-006C2910B63E}"/>
          </ac:spMkLst>
        </pc:spChg>
        <pc:spChg chg="add del">
          <ac:chgData name="john chenault" userId="9b4e2eeea9771e7c" providerId="LiveId" clId="{CDA67481-F8BA-4854-903F-25019BD6D2A3}" dt="2019-12-13T22:38:06.579" v="1111"/>
          <ac:spMkLst>
            <pc:docMk/>
            <pc:sldMk cId="2430010154" sldId="320"/>
            <ac:spMk id="5" creationId="{E7831626-B543-49C5-B9D0-6A9D9169F894}"/>
          </ac:spMkLst>
        </pc:spChg>
        <pc:spChg chg="add del">
          <ac:chgData name="john chenault" userId="9b4e2eeea9771e7c" providerId="LiveId" clId="{CDA67481-F8BA-4854-903F-25019BD6D2A3}" dt="2019-12-13T22:38:39.113" v="1192"/>
          <ac:spMkLst>
            <pc:docMk/>
            <pc:sldMk cId="2430010154" sldId="320"/>
            <ac:spMk id="6" creationId="{0A8A8FA9-FF27-4A1C-A00F-67DEF74505B0}"/>
          </ac:spMkLst>
        </pc:spChg>
      </pc:sldChg>
    </pc:docChg>
  </pc:docChgLst>
  <pc:docChgLst>
    <pc:chgData name="john chenault" userId="9b4e2eeea9771e7c" providerId="LiveId" clId="{984375FC-A51C-4FC7-BC83-4D231BE76AEA}"/>
    <pc:docChg chg="undo custSel addSld delSld modSld sldOrd">
      <pc:chgData name="john chenault" userId="9b4e2eeea9771e7c" providerId="LiveId" clId="{984375FC-A51C-4FC7-BC83-4D231BE76AEA}" dt="2021-03-29T17:56:50.671" v="8406" actId="20577"/>
      <pc:docMkLst>
        <pc:docMk/>
      </pc:docMkLst>
      <pc:sldChg chg="modSp mod">
        <pc:chgData name="john chenault" userId="9b4e2eeea9771e7c" providerId="LiveId" clId="{984375FC-A51C-4FC7-BC83-4D231BE76AEA}" dt="2021-03-29T00:52:11.754" v="7495" actId="20577"/>
        <pc:sldMkLst>
          <pc:docMk/>
          <pc:sldMk cId="983705233" sldId="256"/>
        </pc:sldMkLst>
        <pc:spChg chg="mod">
          <ac:chgData name="john chenault" userId="9b4e2eeea9771e7c" providerId="LiveId" clId="{984375FC-A51C-4FC7-BC83-4D231BE76AEA}" dt="2021-03-29T00:52:11.754" v="7495" actId="20577"/>
          <ac:spMkLst>
            <pc:docMk/>
            <pc:sldMk cId="983705233" sldId="256"/>
            <ac:spMk id="2" creationId="{C2233CA8-CCA2-4CF1-87BB-D9245D4D38C8}"/>
          </ac:spMkLst>
        </pc:spChg>
      </pc:sldChg>
      <pc:sldChg chg="addSp modSp mod modAnim">
        <pc:chgData name="john chenault" userId="9b4e2eeea9771e7c" providerId="LiveId" clId="{984375FC-A51C-4FC7-BC83-4D231BE76AEA}" dt="2021-03-29T00:53:34.685" v="7497"/>
        <pc:sldMkLst>
          <pc:docMk/>
          <pc:sldMk cId="1315400955" sldId="259"/>
        </pc:sldMkLst>
        <pc:spChg chg="mod">
          <ac:chgData name="john chenault" userId="9b4e2eeea9771e7c" providerId="LiveId" clId="{984375FC-A51C-4FC7-BC83-4D231BE76AEA}" dt="2021-03-12T19:40:14.405" v="156" actId="12"/>
          <ac:spMkLst>
            <pc:docMk/>
            <pc:sldMk cId="1315400955" sldId="259"/>
            <ac:spMk id="3" creationId="{F8CCF35B-2320-46BC-A6E3-0641B7E29358}"/>
          </ac:spMkLst>
        </pc:spChg>
        <pc:cxnChg chg="add mod">
          <ac:chgData name="john chenault" userId="9b4e2eeea9771e7c" providerId="LiveId" clId="{984375FC-A51C-4FC7-BC83-4D231BE76AEA}" dt="2021-03-12T19:39:38.052" v="146" actId="1582"/>
          <ac:cxnSpMkLst>
            <pc:docMk/>
            <pc:sldMk cId="1315400955" sldId="259"/>
            <ac:cxnSpMk id="5" creationId="{FB036617-4FD0-42EC-B1D8-E0D8CE943692}"/>
          </ac:cxnSpMkLst>
        </pc:cxnChg>
        <pc:cxnChg chg="add mod">
          <ac:chgData name="john chenault" userId="9b4e2eeea9771e7c" providerId="LiveId" clId="{984375FC-A51C-4FC7-BC83-4D231BE76AEA}" dt="2021-03-12T19:39:51.422" v="149" actId="14100"/>
          <ac:cxnSpMkLst>
            <pc:docMk/>
            <pc:sldMk cId="1315400955" sldId="259"/>
            <ac:cxnSpMk id="6" creationId="{4519A1B7-AF9C-4255-B3FA-EEA29322538D}"/>
          </ac:cxnSpMkLst>
        </pc:cxnChg>
      </pc:sldChg>
      <pc:sldChg chg="modSp mod">
        <pc:chgData name="john chenault" userId="9b4e2eeea9771e7c" providerId="LiveId" clId="{984375FC-A51C-4FC7-BC83-4D231BE76AEA}" dt="2021-03-12T20:20:01.029" v="3719" actId="14100"/>
        <pc:sldMkLst>
          <pc:docMk/>
          <pc:sldMk cId="4181664346" sldId="262"/>
        </pc:sldMkLst>
        <pc:spChg chg="mod">
          <ac:chgData name="john chenault" userId="9b4e2eeea9771e7c" providerId="LiveId" clId="{984375FC-A51C-4FC7-BC83-4D231BE76AEA}" dt="2021-03-12T20:20:01.029" v="3719" actId="14100"/>
          <ac:spMkLst>
            <pc:docMk/>
            <pc:sldMk cId="4181664346" sldId="262"/>
            <ac:spMk id="3" creationId="{886C5FBC-CD8E-443B-BC82-84597821BC78}"/>
          </ac:spMkLst>
        </pc:spChg>
      </pc:sldChg>
      <pc:sldChg chg="modSp mod">
        <pc:chgData name="john chenault" userId="9b4e2eeea9771e7c" providerId="LiveId" clId="{984375FC-A51C-4FC7-BC83-4D231BE76AEA}" dt="2021-03-29T01:26:08.349" v="7848" actId="27636"/>
        <pc:sldMkLst>
          <pc:docMk/>
          <pc:sldMk cId="2318021784" sldId="264"/>
        </pc:sldMkLst>
        <pc:spChg chg="mod">
          <ac:chgData name="john chenault" userId="9b4e2eeea9771e7c" providerId="LiveId" clId="{984375FC-A51C-4FC7-BC83-4D231BE76AEA}" dt="2021-03-29T01:26:08.349" v="7848" actId="27636"/>
          <ac:spMkLst>
            <pc:docMk/>
            <pc:sldMk cId="2318021784" sldId="264"/>
            <ac:spMk id="3" creationId="{A554D01A-0CFC-4CD8-8046-B22F46C36EB6}"/>
          </ac:spMkLst>
        </pc:spChg>
      </pc:sldChg>
      <pc:sldChg chg="modSp">
        <pc:chgData name="john chenault" userId="9b4e2eeea9771e7c" providerId="LiveId" clId="{984375FC-A51C-4FC7-BC83-4D231BE76AEA}" dt="2021-03-25T00:25:13.863" v="5590" actId="313"/>
        <pc:sldMkLst>
          <pc:docMk/>
          <pc:sldMk cId="1036115609" sldId="265"/>
        </pc:sldMkLst>
        <pc:spChg chg="mod">
          <ac:chgData name="john chenault" userId="9b4e2eeea9771e7c" providerId="LiveId" clId="{984375FC-A51C-4FC7-BC83-4D231BE76AEA}" dt="2021-03-25T00:25:13.863" v="5590" actId="313"/>
          <ac:spMkLst>
            <pc:docMk/>
            <pc:sldMk cId="1036115609" sldId="265"/>
            <ac:spMk id="3" creationId="{03B2B916-BCC9-435C-BD82-D2B75AA90695}"/>
          </ac:spMkLst>
        </pc:spChg>
      </pc:sldChg>
      <pc:sldChg chg="modSp mod modAnim">
        <pc:chgData name="john chenault" userId="9b4e2eeea9771e7c" providerId="LiveId" clId="{984375FC-A51C-4FC7-BC83-4D231BE76AEA}" dt="2021-03-29T01:13:47.274" v="7516" actId="20577"/>
        <pc:sldMkLst>
          <pc:docMk/>
          <pc:sldMk cId="67919832" sldId="266"/>
        </pc:sldMkLst>
        <pc:spChg chg="mod">
          <ac:chgData name="john chenault" userId="9b4e2eeea9771e7c" providerId="LiveId" clId="{984375FC-A51C-4FC7-BC83-4D231BE76AEA}" dt="2021-03-29T01:13:47.274" v="7516" actId="20577"/>
          <ac:spMkLst>
            <pc:docMk/>
            <pc:sldMk cId="67919832" sldId="266"/>
            <ac:spMk id="3" creationId="{AE3BC2CC-4176-4BE3-A5DE-B680C76008E4}"/>
          </ac:spMkLst>
        </pc:spChg>
      </pc:sldChg>
      <pc:sldChg chg="modSp mod">
        <pc:chgData name="john chenault" userId="9b4e2eeea9771e7c" providerId="LiveId" clId="{984375FC-A51C-4FC7-BC83-4D231BE76AEA}" dt="2021-03-12T20:04:28.726" v="2353" actId="20577"/>
        <pc:sldMkLst>
          <pc:docMk/>
          <pc:sldMk cId="1422067079" sldId="267"/>
        </pc:sldMkLst>
        <pc:spChg chg="mod">
          <ac:chgData name="john chenault" userId="9b4e2eeea9771e7c" providerId="LiveId" clId="{984375FC-A51C-4FC7-BC83-4D231BE76AEA}" dt="2021-03-12T20:04:28.726" v="2353" actId="20577"/>
          <ac:spMkLst>
            <pc:docMk/>
            <pc:sldMk cId="1422067079" sldId="267"/>
            <ac:spMk id="3" creationId="{EBCBD282-EB06-45CD-BCBE-8D49BB3E6A7E}"/>
          </ac:spMkLst>
        </pc:spChg>
      </pc:sldChg>
      <pc:sldChg chg="addSp modSp mod">
        <pc:chgData name="john chenault" userId="9b4e2eeea9771e7c" providerId="LiveId" clId="{984375FC-A51C-4FC7-BC83-4D231BE76AEA}" dt="2021-03-12T20:16:24.565" v="3526" actId="20577"/>
        <pc:sldMkLst>
          <pc:docMk/>
          <pc:sldMk cId="2992548676" sldId="268"/>
        </pc:sldMkLst>
        <pc:spChg chg="mod">
          <ac:chgData name="john chenault" userId="9b4e2eeea9771e7c" providerId="LiveId" clId="{984375FC-A51C-4FC7-BC83-4D231BE76AEA}" dt="2021-03-12T20:16:24.565" v="3526" actId="20577"/>
          <ac:spMkLst>
            <pc:docMk/>
            <pc:sldMk cId="2992548676" sldId="268"/>
            <ac:spMk id="3" creationId="{31E128B8-AF84-47B9-B8EC-38ABDADC01C5}"/>
          </ac:spMkLst>
        </pc:spChg>
        <pc:cxnChg chg="add mod">
          <ac:chgData name="john chenault" userId="9b4e2eeea9771e7c" providerId="LiveId" clId="{984375FC-A51C-4FC7-BC83-4D231BE76AEA}" dt="2021-03-12T20:15:46.654" v="3419" actId="14100"/>
          <ac:cxnSpMkLst>
            <pc:docMk/>
            <pc:sldMk cId="2992548676" sldId="268"/>
            <ac:cxnSpMk id="4" creationId="{803C9AE7-5925-431B-ACC9-5F9D6ECBA5B8}"/>
          </ac:cxnSpMkLst>
        </pc:cxnChg>
        <pc:cxnChg chg="add mod">
          <ac:chgData name="john chenault" userId="9b4e2eeea9771e7c" providerId="LiveId" clId="{984375FC-A51C-4FC7-BC83-4D231BE76AEA}" dt="2021-03-12T20:15:57.189" v="3422" actId="14100"/>
          <ac:cxnSpMkLst>
            <pc:docMk/>
            <pc:sldMk cId="2992548676" sldId="268"/>
            <ac:cxnSpMk id="7" creationId="{69F51CB0-7A76-4F67-9078-254A7082C128}"/>
          </ac:cxnSpMkLst>
        </pc:cxnChg>
      </pc:sldChg>
      <pc:sldChg chg="modSp mod">
        <pc:chgData name="john chenault" userId="9b4e2eeea9771e7c" providerId="LiveId" clId="{984375FC-A51C-4FC7-BC83-4D231BE76AEA}" dt="2021-03-25T00:41:51.356" v="6518" actId="20577"/>
        <pc:sldMkLst>
          <pc:docMk/>
          <pc:sldMk cId="1794015520" sldId="269"/>
        </pc:sldMkLst>
        <pc:spChg chg="mod">
          <ac:chgData name="john chenault" userId="9b4e2eeea9771e7c" providerId="LiveId" clId="{984375FC-A51C-4FC7-BC83-4D231BE76AEA}" dt="2021-03-25T00:41:51.356" v="6518" actId="20577"/>
          <ac:spMkLst>
            <pc:docMk/>
            <pc:sldMk cId="1794015520" sldId="269"/>
            <ac:spMk id="3" creationId="{3F7B01A3-5C65-4AFD-A5F6-A3EF56095B82}"/>
          </ac:spMkLst>
        </pc:spChg>
      </pc:sldChg>
      <pc:sldChg chg="modSp mod">
        <pc:chgData name="john chenault" userId="9b4e2eeea9771e7c" providerId="LiveId" clId="{984375FC-A51C-4FC7-BC83-4D231BE76AEA}" dt="2021-03-29T01:29:04.518" v="8257" actId="20577"/>
        <pc:sldMkLst>
          <pc:docMk/>
          <pc:sldMk cId="225597034" sldId="271"/>
        </pc:sldMkLst>
        <pc:spChg chg="mod">
          <ac:chgData name="john chenault" userId="9b4e2eeea9771e7c" providerId="LiveId" clId="{984375FC-A51C-4FC7-BC83-4D231BE76AEA}" dt="2021-03-29T01:29:04.518" v="8257" actId="20577"/>
          <ac:spMkLst>
            <pc:docMk/>
            <pc:sldMk cId="225597034" sldId="271"/>
            <ac:spMk id="3" creationId="{860921EF-93A8-495C-AD15-436FB54CB150}"/>
          </ac:spMkLst>
        </pc:spChg>
      </pc:sldChg>
      <pc:sldChg chg="modSp mod">
        <pc:chgData name="john chenault" userId="9b4e2eeea9771e7c" providerId="LiveId" clId="{984375FC-A51C-4FC7-BC83-4D231BE76AEA}" dt="2021-03-25T00:42:38.717" v="6520" actId="20577"/>
        <pc:sldMkLst>
          <pc:docMk/>
          <pc:sldMk cId="2571674343" sldId="274"/>
        </pc:sldMkLst>
        <pc:spChg chg="mod">
          <ac:chgData name="john chenault" userId="9b4e2eeea9771e7c" providerId="LiveId" clId="{984375FC-A51C-4FC7-BC83-4D231BE76AEA}" dt="2021-03-25T00:42:38.717" v="6520" actId="20577"/>
          <ac:spMkLst>
            <pc:docMk/>
            <pc:sldMk cId="2571674343" sldId="274"/>
            <ac:spMk id="3" creationId="{96F8B364-AF3E-4949-8279-431308062FAA}"/>
          </ac:spMkLst>
        </pc:spChg>
      </pc:sldChg>
      <pc:sldChg chg="modSp mod">
        <pc:chgData name="john chenault" userId="9b4e2eeea9771e7c" providerId="LiveId" clId="{984375FC-A51C-4FC7-BC83-4D231BE76AEA}" dt="2021-03-29T01:20:38.169" v="7697" actId="20577"/>
        <pc:sldMkLst>
          <pc:docMk/>
          <pc:sldMk cId="1827260775" sldId="275"/>
        </pc:sldMkLst>
        <pc:spChg chg="mod">
          <ac:chgData name="john chenault" userId="9b4e2eeea9771e7c" providerId="LiveId" clId="{984375FC-A51C-4FC7-BC83-4D231BE76AEA}" dt="2021-03-29T01:20:38.169" v="7697" actId="20577"/>
          <ac:spMkLst>
            <pc:docMk/>
            <pc:sldMk cId="1827260775" sldId="275"/>
            <ac:spMk id="3" creationId="{21B80D42-F2AA-4E65-871B-A437CC77AE38}"/>
          </ac:spMkLst>
        </pc:spChg>
      </pc:sldChg>
      <pc:sldChg chg="addSp modSp mod modAnim">
        <pc:chgData name="john chenault" userId="9b4e2eeea9771e7c" providerId="LiveId" clId="{984375FC-A51C-4FC7-BC83-4D231BE76AEA}" dt="2021-03-29T01:22:51.955" v="7744"/>
        <pc:sldMkLst>
          <pc:docMk/>
          <pc:sldMk cId="3600970474" sldId="276"/>
        </pc:sldMkLst>
        <pc:spChg chg="mod">
          <ac:chgData name="john chenault" userId="9b4e2eeea9771e7c" providerId="LiveId" clId="{984375FC-A51C-4FC7-BC83-4D231BE76AEA}" dt="2021-03-25T00:38:52.958" v="6352"/>
          <ac:spMkLst>
            <pc:docMk/>
            <pc:sldMk cId="3600970474" sldId="276"/>
            <ac:spMk id="3" creationId="{75A5D657-5B1D-441A-98EC-088D472DEC22}"/>
          </ac:spMkLst>
        </pc:spChg>
        <pc:cxnChg chg="add mod">
          <ac:chgData name="john chenault" userId="9b4e2eeea9771e7c" providerId="LiveId" clId="{984375FC-A51C-4FC7-BC83-4D231BE76AEA}" dt="2021-03-25T00:38:11.209" v="6342" actId="1076"/>
          <ac:cxnSpMkLst>
            <pc:docMk/>
            <pc:sldMk cId="3600970474" sldId="276"/>
            <ac:cxnSpMk id="5" creationId="{93FA056D-C6C4-4282-AA6B-85259558F314}"/>
          </ac:cxnSpMkLst>
        </pc:cxnChg>
        <pc:cxnChg chg="add mod">
          <ac:chgData name="john chenault" userId="9b4e2eeea9771e7c" providerId="LiveId" clId="{984375FC-A51C-4FC7-BC83-4D231BE76AEA}" dt="2021-03-25T00:38:43.081" v="6351" actId="1076"/>
          <ac:cxnSpMkLst>
            <pc:docMk/>
            <pc:sldMk cId="3600970474" sldId="276"/>
            <ac:cxnSpMk id="6" creationId="{02158602-3AB3-41D4-B7BA-DB386AE639B6}"/>
          </ac:cxnSpMkLst>
        </pc:cxnChg>
      </pc:sldChg>
      <pc:sldChg chg="addSp delSp modSp mod">
        <pc:chgData name="john chenault" userId="9b4e2eeea9771e7c" providerId="LiveId" clId="{984375FC-A51C-4FC7-BC83-4D231BE76AEA}" dt="2021-03-25T00:28:56.583" v="5811" actId="20577"/>
        <pc:sldMkLst>
          <pc:docMk/>
          <pc:sldMk cId="1415585706" sldId="277"/>
        </pc:sldMkLst>
        <pc:spChg chg="mod">
          <ac:chgData name="john chenault" userId="9b4e2eeea9771e7c" providerId="LiveId" clId="{984375FC-A51C-4FC7-BC83-4D231BE76AEA}" dt="2021-03-25T00:28:56.583" v="5811" actId="20577"/>
          <ac:spMkLst>
            <pc:docMk/>
            <pc:sldMk cId="1415585706" sldId="277"/>
            <ac:spMk id="3" creationId="{AE3BC2CC-4176-4BE3-A5DE-B680C76008E4}"/>
          </ac:spMkLst>
        </pc:spChg>
        <pc:cxnChg chg="add del mod">
          <ac:chgData name="john chenault" userId="9b4e2eeea9771e7c" providerId="LiveId" clId="{984375FC-A51C-4FC7-BC83-4D231BE76AEA}" dt="2021-03-12T19:49:33.679" v="771" actId="478"/>
          <ac:cxnSpMkLst>
            <pc:docMk/>
            <pc:sldMk cId="1415585706" sldId="277"/>
            <ac:cxnSpMk id="4" creationId="{801CF62A-C6A1-459E-A313-7F37DD3116BC}"/>
          </ac:cxnSpMkLst>
        </pc:cxnChg>
        <pc:cxnChg chg="add del mod">
          <ac:chgData name="john chenault" userId="9b4e2eeea9771e7c" providerId="LiveId" clId="{984375FC-A51C-4FC7-BC83-4D231BE76AEA}" dt="2021-03-12T19:49:35.600" v="772" actId="478"/>
          <ac:cxnSpMkLst>
            <pc:docMk/>
            <pc:sldMk cId="1415585706" sldId="277"/>
            <ac:cxnSpMk id="7" creationId="{913F1908-61A6-42C2-B848-74E443B57575}"/>
          </ac:cxnSpMkLst>
        </pc:cxnChg>
      </pc:sldChg>
      <pc:sldChg chg="modSp mod">
        <pc:chgData name="john chenault" userId="9b4e2eeea9771e7c" providerId="LiveId" clId="{984375FC-A51C-4FC7-BC83-4D231BE76AEA}" dt="2021-03-12T20:00:27.436" v="2263" actId="20577"/>
        <pc:sldMkLst>
          <pc:docMk/>
          <pc:sldMk cId="2730649184" sldId="278"/>
        </pc:sldMkLst>
        <pc:spChg chg="mod">
          <ac:chgData name="john chenault" userId="9b4e2eeea9771e7c" providerId="LiveId" clId="{984375FC-A51C-4FC7-BC83-4D231BE76AEA}" dt="2021-03-12T20:00:27.436" v="2263" actId="20577"/>
          <ac:spMkLst>
            <pc:docMk/>
            <pc:sldMk cId="2730649184" sldId="278"/>
            <ac:spMk id="3" creationId="{EA7BACE5-DC2E-4149-9219-AADC3E239ED1}"/>
          </ac:spMkLst>
        </pc:spChg>
      </pc:sldChg>
      <pc:sldChg chg="del">
        <pc:chgData name="john chenault" userId="9b4e2eeea9771e7c" providerId="LiveId" clId="{984375FC-A51C-4FC7-BC83-4D231BE76AEA}" dt="2021-03-12T20:01:26.872" v="2301" actId="47"/>
        <pc:sldMkLst>
          <pc:docMk/>
          <pc:sldMk cId="868993621" sldId="279"/>
        </pc:sldMkLst>
      </pc:sldChg>
      <pc:sldChg chg="modSp mod">
        <pc:chgData name="john chenault" userId="9b4e2eeea9771e7c" providerId="LiveId" clId="{984375FC-A51C-4FC7-BC83-4D231BE76AEA}" dt="2021-03-25T01:11:04.340" v="7489" actId="20577"/>
        <pc:sldMkLst>
          <pc:docMk/>
          <pc:sldMk cId="582963214" sldId="281"/>
        </pc:sldMkLst>
        <pc:spChg chg="mod">
          <ac:chgData name="john chenault" userId="9b4e2eeea9771e7c" providerId="LiveId" clId="{984375FC-A51C-4FC7-BC83-4D231BE76AEA}" dt="2021-03-25T01:11:04.340" v="7489" actId="20577"/>
          <ac:spMkLst>
            <pc:docMk/>
            <pc:sldMk cId="582963214" sldId="281"/>
            <ac:spMk id="3" creationId="{8948C3B4-3087-49FC-93F2-5C3FFA7DD39E}"/>
          </ac:spMkLst>
        </pc:spChg>
      </pc:sldChg>
      <pc:sldChg chg="modSp">
        <pc:chgData name="john chenault" userId="9b4e2eeea9771e7c" providerId="LiveId" clId="{984375FC-A51C-4FC7-BC83-4D231BE76AEA}" dt="2021-03-25T00:00:43.411" v="3821" actId="33524"/>
        <pc:sldMkLst>
          <pc:docMk/>
          <pc:sldMk cId="554267158" sldId="283"/>
        </pc:sldMkLst>
        <pc:spChg chg="mod">
          <ac:chgData name="john chenault" userId="9b4e2eeea9771e7c" providerId="LiveId" clId="{984375FC-A51C-4FC7-BC83-4D231BE76AEA}" dt="2021-03-25T00:00:43.411" v="3821" actId="33524"/>
          <ac:spMkLst>
            <pc:docMk/>
            <pc:sldMk cId="554267158" sldId="283"/>
            <ac:spMk id="3" creationId="{8AEDFC7C-C134-423B-9F78-8B7ECFD7BB2B}"/>
          </ac:spMkLst>
        </pc:spChg>
      </pc:sldChg>
      <pc:sldChg chg="modSp mod">
        <pc:chgData name="john chenault" userId="9b4e2eeea9771e7c" providerId="LiveId" clId="{984375FC-A51C-4FC7-BC83-4D231BE76AEA}" dt="2021-03-12T20:15:01.181" v="3416" actId="20577"/>
        <pc:sldMkLst>
          <pc:docMk/>
          <pc:sldMk cId="349043131" sldId="303"/>
        </pc:sldMkLst>
        <pc:spChg chg="mod">
          <ac:chgData name="john chenault" userId="9b4e2eeea9771e7c" providerId="LiveId" clId="{984375FC-A51C-4FC7-BC83-4D231BE76AEA}" dt="2021-03-12T20:15:01.181" v="3416" actId="20577"/>
          <ac:spMkLst>
            <pc:docMk/>
            <pc:sldMk cId="349043131" sldId="303"/>
            <ac:spMk id="3" creationId="{91D0D413-2330-4942-A324-B48DB2A1FE23}"/>
          </ac:spMkLst>
        </pc:spChg>
      </pc:sldChg>
      <pc:sldChg chg="modSp mod">
        <pc:chgData name="john chenault" userId="9b4e2eeea9771e7c" providerId="LiveId" clId="{984375FC-A51C-4FC7-BC83-4D231BE76AEA}" dt="2021-03-25T00:42:54.012" v="6521" actId="20577"/>
        <pc:sldMkLst>
          <pc:docMk/>
          <pc:sldMk cId="3272030910" sldId="305"/>
        </pc:sldMkLst>
        <pc:spChg chg="mod">
          <ac:chgData name="john chenault" userId="9b4e2eeea9771e7c" providerId="LiveId" clId="{984375FC-A51C-4FC7-BC83-4D231BE76AEA}" dt="2021-03-25T00:42:54.012" v="6521" actId="20577"/>
          <ac:spMkLst>
            <pc:docMk/>
            <pc:sldMk cId="3272030910" sldId="305"/>
            <ac:spMk id="3" creationId="{96F8B364-AF3E-4949-8279-431308062FAA}"/>
          </ac:spMkLst>
        </pc:spChg>
      </pc:sldChg>
      <pc:sldChg chg="addSp delSp modSp mod delAnim modAnim">
        <pc:chgData name="john chenault" userId="9b4e2eeea9771e7c" providerId="LiveId" clId="{984375FC-A51C-4FC7-BC83-4D231BE76AEA}" dt="2021-03-29T01:10:08.391" v="7515" actId="14100"/>
        <pc:sldMkLst>
          <pc:docMk/>
          <pc:sldMk cId="1619890306" sldId="306"/>
        </pc:sldMkLst>
        <pc:spChg chg="mod">
          <ac:chgData name="john chenault" userId="9b4e2eeea9771e7c" providerId="LiveId" clId="{984375FC-A51C-4FC7-BC83-4D231BE76AEA}" dt="2021-03-25T00:24:51.677" v="5589" actId="14100"/>
          <ac:spMkLst>
            <pc:docMk/>
            <pc:sldMk cId="1619890306" sldId="306"/>
            <ac:spMk id="2" creationId="{94000802-22EC-4BB6-9B67-0EDE3A728CC9}"/>
          </ac:spMkLst>
        </pc:spChg>
        <pc:spChg chg="mod">
          <ac:chgData name="john chenault" userId="9b4e2eeea9771e7c" providerId="LiveId" clId="{984375FC-A51C-4FC7-BC83-4D231BE76AEA}" dt="2021-03-28T03:19:55.516" v="7493" actId="20577"/>
          <ac:spMkLst>
            <pc:docMk/>
            <pc:sldMk cId="1619890306" sldId="306"/>
            <ac:spMk id="6" creationId="{E22142F4-D272-4085-904D-DECFCE0F09E1}"/>
          </ac:spMkLst>
        </pc:spChg>
        <pc:spChg chg="del">
          <ac:chgData name="john chenault" userId="9b4e2eeea9771e7c" providerId="LiveId" clId="{984375FC-A51C-4FC7-BC83-4D231BE76AEA}" dt="2021-03-25T00:24:29.840" v="5586" actId="478"/>
          <ac:spMkLst>
            <pc:docMk/>
            <pc:sldMk cId="1619890306" sldId="306"/>
            <ac:spMk id="8" creationId="{0BD76D1D-112D-4293-8D6C-BEC1EA6A9F22}"/>
          </ac:spMkLst>
        </pc:spChg>
        <pc:graphicFrameChg chg="del modGraphic">
          <ac:chgData name="john chenault" userId="9b4e2eeea9771e7c" providerId="LiveId" clId="{984375FC-A51C-4FC7-BC83-4D231BE76AEA}" dt="2021-03-25T00:24:01.451" v="5581" actId="478"/>
          <ac:graphicFrameMkLst>
            <pc:docMk/>
            <pc:sldMk cId="1619890306" sldId="306"/>
            <ac:graphicFrameMk id="3" creationId="{D02E3CC3-C89E-4F01-A875-65148FEEF6B9}"/>
          </ac:graphicFrameMkLst>
        </pc:graphicFrameChg>
        <pc:graphicFrameChg chg="add del mod">
          <ac:chgData name="john chenault" userId="9b4e2eeea9771e7c" providerId="LiveId" clId="{984375FC-A51C-4FC7-BC83-4D231BE76AEA}" dt="2021-03-29T01:09:32.375" v="7510" actId="478"/>
          <ac:graphicFrameMkLst>
            <pc:docMk/>
            <pc:sldMk cId="1619890306" sldId="306"/>
            <ac:graphicFrameMk id="3" creationId="{E0A5E56C-931D-4F8D-B1E4-0D51A233295F}"/>
          </ac:graphicFrameMkLst>
        </pc:graphicFrameChg>
        <pc:picChg chg="add del">
          <ac:chgData name="john chenault" userId="9b4e2eeea9771e7c" providerId="LiveId" clId="{984375FC-A51C-4FC7-BC83-4D231BE76AEA}" dt="2021-03-28T03:19:54.729" v="7492" actId="22"/>
          <ac:picMkLst>
            <pc:docMk/>
            <pc:sldMk cId="1619890306" sldId="306"/>
            <ac:picMk id="4" creationId="{39EAB3D1-ADE6-4C98-9C3F-4EA23891ACF4}"/>
          </ac:picMkLst>
        </pc:picChg>
        <pc:picChg chg="add mod">
          <ac:chgData name="john chenault" userId="9b4e2eeea9771e7c" providerId="LiveId" clId="{984375FC-A51C-4FC7-BC83-4D231BE76AEA}" dt="2021-03-29T01:10:08.391" v="7515" actId="14100"/>
          <ac:picMkLst>
            <pc:docMk/>
            <pc:sldMk cId="1619890306" sldId="306"/>
            <ac:picMk id="5" creationId="{D874BFE7-2D9D-4590-BB81-0CDAE06FAEDE}"/>
          </ac:picMkLst>
        </pc:picChg>
        <pc:picChg chg="add del mod ord">
          <ac:chgData name="john chenault" userId="9b4e2eeea9771e7c" providerId="LiveId" clId="{984375FC-A51C-4FC7-BC83-4D231BE76AEA}" dt="2021-03-29T01:09:16.804" v="7508" actId="478"/>
          <ac:picMkLst>
            <pc:docMk/>
            <pc:sldMk cId="1619890306" sldId="306"/>
            <ac:picMk id="7" creationId="{66757C93-1C2B-4516-A025-0C9A2170EBF5}"/>
          </ac:picMkLst>
        </pc:picChg>
        <pc:cxnChg chg="del mod">
          <ac:chgData name="john chenault" userId="9b4e2eeea9771e7c" providerId="LiveId" clId="{984375FC-A51C-4FC7-BC83-4D231BE76AEA}" dt="2021-03-25T00:24:28.064" v="5585" actId="478"/>
          <ac:cxnSpMkLst>
            <pc:docMk/>
            <pc:sldMk cId="1619890306" sldId="306"/>
            <ac:cxnSpMk id="5" creationId="{B7011181-0E56-4C14-8BBE-D145822686F5}"/>
          </ac:cxnSpMkLst>
        </pc:cxnChg>
      </pc:sldChg>
      <pc:sldChg chg="addSp modSp mod modAnim">
        <pc:chgData name="john chenault" userId="9b4e2eeea9771e7c" providerId="LiveId" clId="{984375FC-A51C-4FC7-BC83-4D231BE76AEA}" dt="2021-03-29T01:15:50.923" v="7544"/>
        <pc:sldMkLst>
          <pc:docMk/>
          <pc:sldMk cId="2821862345" sldId="307"/>
        </pc:sldMkLst>
        <pc:cxnChg chg="add mod">
          <ac:chgData name="john chenault" userId="9b4e2eeea9771e7c" providerId="LiveId" clId="{984375FC-A51C-4FC7-BC83-4D231BE76AEA}" dt="2021-03-12T19:51:52.776" v="1080" actId="14100"/>
          <ac:cxnSpMkLst>
            <pc:docMk/>
            <pc:sldMk cId="2821862345" sldId="307"/>
            <ac:cxnSpMk id="4" creationId="{64D45579-DE65-42D5-856F-3B378573AA1E}"/>
          </ac:cxnSpMkLst>
        </pc:cxnChg>
        <pc:cxnChg chg="add mod">
          <ac:chgData name="john chenault" userId="9b4e2eeea9771e7c" providerId="LiveId" clId="{984375FC-A51C-4FC7-BC83-4D231BE76AEA}" dt="2021-03-12T19:52:03.241" v="1083" actId="14100"/>
          <ac:cxnSpMkLst>
            <pc:docMk/>
            <pc:sldMk cId="2821862345" sldId="307"/>
            <ac:cxnSpMk id="7" creationId="{18F3B5A3-DB8C-4ED0-90CE-2BBE32537E77}"/>
          </ac:cxnSpMkLst>
        </pc:cxnChg>
      </pc:sldChg>
      <pc:sldChg chg="modSp mod">
        <pc:chgData name="john chenault" userId="9b4e2eeea9771e7c" providerId="LiveId" clId="{984375FC-A51C-4FC7-BC83-4D231BE76AEA}" dt="2021-03-25T00:32:06.665" v="6018" actId="20577"/>
        <pc:sldMkLst>
          <pc:docMk/>
          <pc:sldMk cId="1189260597" sldId="308"/>
        </pc:sldMkLst>
        <pc:spChg chg="mod">
          <ac:chgData name="john chenault" userId="9b4e2eeea9771e7c" providerId="LiveId" clId="{984375FC-A51C-4FC7-BC83-4D231BE76AEA}" dt="2021-03-25T00:32:06.665" v="6018" actId="20577"/>
          <ac:spMkLst>
            <pc:docMk/>
            <pc:sldMk cId="1189260597" sldId="308"/>
            <ac:spMk id="3" creationId="{550A3F4A-8A70-496D-9B13-7EE17BDFB9AD}"/>
          </ac:spMkLst>
        </pc:spChg>
      </pc:sldChg>
      <pc:sldChg chg="modSp mod">
        <pc:chgData name="john chenault" userId="9b4e2eeea9771e7c" providerId="LiveId" clId="{984375FC-A51C-4FC7-BC83-4D231BE76AEA}" dt="2021-03-29T01:21:19.732" v="7743" actId="6549"/>
        <pc:sldMkLst>
          <pc:docMk/>
          <pc:sldMk cId="1080609847" sldId="311"/>
        </pc:sldMkLst>
        <pc:spChg chg="mod">
          <ac:chgData name="john chenault" userId="9b4e2eeea9771e7c" providerId="LiveId" clId="{984375FC-A51C-4FC7-BC83-4D231BE76AEA}" dt="2021-03-29T01:21:19.732" v="7743" actId="6549"/>
          <ac:spMkLst>
            <pc:docMk/>
            <pc:sldMk cId="1080609847" sldId="311"/>
            <ac:spMk id="3" creationId="{21B80D42-F2AA-4E65-871B-A437CC77AE38}"/>
          </ac:spMkLst>
        </pc:spChg>
      </pc:sldChg>
      <pc:sldChg chg="modSp mod">
        <pc:chgData name="john chenault" userId="9b4e2eeea9771e7c" providerId="LiveId" clId="{984375FC-A51C-4FC7-BC83-4D231BE76AEA}" dt="2021-03-12T19:42:25.611" v="240" actId="20577"/>
        <pc:sldMkLst>
          <pc:docMk/>
          <pc:sldMk cId="2409170479" sldId="317"/>
        </pc:sldMkLst>
        <pc:spChg chg="mod">
          <ac:chgData name="john chenault" userId="9b4e2eeea9771e7c" providerId="LiveId" clId="{984375FC-A51C-4FC7-BC83-4D231BE76AEA}" dt="2021-03-12T19:42:25.611" v="240" actId="20577"/>
          <ac:spMkLst>
            <pc:docMk/>
            <pc:sldMk cId="2409170479" sldId="317"/>
            <ac:spMk id="3" creationId="{231D512D-4E3D-40DB-ABCA-FA57709D9198}"/>
          </ac:spMkLst>
        </pc:spChg>
      </pc:sldChg>
      <pc:sldChg chg="modSp modAnim">
        <pc:chgData name="john chenault" userId="9b4e2eeea9771e7c" providerId="LiveId" clId="{984375FC-A51C-4FC7-BC83-4D231BE76AEA}" dt="2021-03-29T01:30:22.221" v="8312" actId="12"/>
        <pc:sldMkLst>
          <pc:docMk/>
          <pc:sldMk cId="1453194750" sldId="322"/>
        </pc:sldMkLst>
        <pc:spChg chg="mod">
          <ac:chgData name="john chenault" userId="9b4e2eeea9771e7c" providerId="LiveId" clId="{984375FC-A51C-4FC7-BC83-4D231BE76AEA}" dt="2021-03-29T01:30:22.221" v="8312" actId="12"/>
          <ac:spMkLst>
            <pc:docMk/>
            <pc:sldMk cId="1453194750" sldId="322"/>
            <ac:spMk id="3" creationId="{5E9AB559-0BEC-4947-B485-B4374A9A95AA}"/>
          </ac:spMkLst>
        </pc:spChg>
      </pc:sldChg>
      <pc:sldChg chg="modSp new mod modAnim">
        <pc:chgData name="john chenault" userId="9b4e2eeea9771e7c" providerId="LiveId" clId="{984375FC-A51C-4FC7-BC83-4D231BE76AEA}" dt="2021-03-29T00:58:24.596" v="7498"/>
        <pc:sldMkLst>
          <pc:docMk/>
          <pc:sldMk cId="2280026159" sldId="324"/>
        </pc:sldMkLst>
        <pc:spChg chg="mod">
          <ac:chgData name="john chenault" userId="9b4e2eeea9771e7c" providerId="LiveId" clId="{984375FC-A51C-4FC7-BC83-4D231BE76AEA}" dt="2021-03-25T00:02:33.727" v="4021" actId="14100"/>
          <ac:spMkLst>
            <pc:docMk/>
            <pc:sldMk cId="2280026159" sldId="324"/>
            <ac:spMk id="2" creationId="{8A6635C8-C83A-4659-B17B-3C9B57D584F6}"/>
          </ac:spMkLst>
        </pc:spChg>
        <pc:spChg chg="mod">
          <ac:chgData name="john chenault" userId="9b4e2eeea9771e7c" providerId="LiveId" clId="{984375FC-A51C-4FC7-BC83-4D231BE76AEA}" dt="2021-03-25T00:12:13.332" v="5565" actId="33524"/>
          <ac:spMkLst>
            <pc:docMk/>
            <pc:sldMk cId="2280026159" sldId="324"/>
            <ac:spMk id="3" creationId="{C0D7BC30-34E1-4572-B8DA-2CAD09A9BD91}"/>
          </ac:spMkLst>
        </pc:spChg>
      </pc:sldChg>
      <pc:sldChg chg="modSp new del mod">
        <pc:chgData name="john chenault" userId="9b4e2eeea9771e7c" providerId="LiveId" clId="{984375FC-A51C-4FC7-BC83-4D231BE76AEA}" dt="2021-03-25T00:26:38.318" v="5634" actId="47"/>
        <pc:sldMkLst>
          <pc:docMk/>
          <pc:sldMk cId="3516160891" sldId="325"/>
        </pc:sldMkLst>
        <pc:spChg chg="mod">
          <ac:chgData name="john chenault" userId="9b4e2eeea9771e7c" providerId="LiveId" clId="{984375FC-A51C-4FC7-BC83-4D231BE76AEA}" dt="2021-03-12T19:43:28.758" v="297" actId="20577"/>
          <ac:spMkLst>
            <pc:docMk/>
            <pc:sldMk cId="3516160891" sldId="325"/>
            <ac:spMk id="3" creationId="{701DD2FC-4A76-4B38-BF16-8F4E602E3742}"/>
          </ac:spMkLst>
        </pc:spChg>
      </pc:sldChg>
      <pc:sldChg chg="modSp new mod">
        <pc:chgData name="john chenault" userId="9b4e2eeea9771e7c" providerId="LiveId" clId="{984375FC-A51C-4FC7-BC83-4D231BE76AEA}" dt="2021-03-29T01:14:49.612" v="7543" actId="20577"/>
        <pc:sldMkLst>
          <pc:docMk/>
          <pc:sldMk cId="753664773" sldId="326"/>
        </pc:sldMkLst>
        <pc:spChg chg="mod">
          <ac:chgData name="john chenault" userId="9b4e2eeea9771e7c" providerId="LiveId" clId="{984375FC-A51C-4FC7-BC83-4D231BE76AEA}" dt="2021-03-25T00:27:49.254" v="5741" actId="14100"/>
          <ac:spMkLst>
            <pc:docMk/>
            <pc:sldMk cId="753664773" sldId="326"/>
            <ac:spMk id="2" creationId="{AD7073F5-93AA-4465-89EA-B45C19206550}"/>
          </ac:spMkLst>
        </pc:spChg>
        <pc:spChg chg="mod">
          <ac:chgData name="john chenault" userId="9b4e2eeea9771e7c" providerId="LiveId" clId="{984375FC-A51C-4FC7-BC83-4D231BE76AEA}" dt="2021-03-29T01:14:49.612" v="7543" actId="20577"/>
          <ac:spMkLst>
            <pc:docMk/>
            <pc:sldMk cId="753664773" sldId="326"/>
            <ac:spMk id="3" creationId="{159B3255-381B-4426-851F-945D0588A908}"/>
          </ac:spMkLst>
        </pc:spChg>
      </pc:sldChg>
      <pc:sldChg chg="modSp new mod modAnim">
        <pc:chgData name="john chenault" userId="9b4e2eeea9771e7c" providerId="LiveId" clId="{984375FC-A51C-4FC7-BC83-4D231BE76AEA}" dt="2021-03-29T01:19:26.174" v="7696"/>
        <pc:sldMkLst>
          <pc:docMk/>
          <pc:sldMk cId="2861546313" sldId="327"/>
        </pc:sldMkLst>
        <pc:spChg chg="mod">
          <ac:chgData name="john chenault" userId="9b4e2eeea9771e7c" providerId="LiveId" clId="{984375FC-A51C-4FC7-BC83-4D231BE76AEA}" dt="2021-03-12T19:56:20.274" v="1846" actId="14100"/>
          <ac:spMkLst>
            <pc:docMk/>
            <pc:sldMk cId="2861546313" sldId="327"/>
            <ac:spMk id="2" creationId="{C251F18A-69C6-4B7C-86EC-9C56EB3D22C5}"/>
          </ac:spMkLst>
        </pc:spChg>
        <pc:spChg chg="mod">
          <ac:chgData name="john chenault" userId="9b4e2eeea9771e7c" providerId="LiveId" clId="{984375FC-A51C-4FC7-BC83-4D231BE76AEA}" dt="2021-03-29T01:19:11.846" v="7695" actId="20577"/>
          <ac:spMkLst>
            <pc:docMk/>
            <pc:sldMk cId="2861546313" sldId="327"/>
            <ac:spMk id="3" creationId="{BF2EC547-48FB-4EA5-9B35-9418679429EF}"/>
          </ac:spMkLst>
        </pc:spChg>
      </pc:sldChg>
      <pc:sldChg chg="modSp new del mod">
        <pc:chgData name="john chenault" userId="9b4e2eeea9771e7c" providerId="LiveId" clId="{984375FC-A51C-4FC7-BC83-4D231BE76AEA}" dt="2021-03-25T00:35:24.934" v="6139" actId="47"/>
        <pc:sldMkLst>
          <pc:docMk/>
          <pc:sldMk cId="4135786682" sldId="328"/>
        </pc:sldMkLst>
        <pc:spChg chg="mod">
          <ac:chgData name="john chenault" userId="9b4e2eeea9771e7c" providerId="LiveId" clId="{984375FC-A51C-4FC7-BC83-4D231BE76AEA}" dt="2021-03-12T20:00:44.493" v="2279" actId="20577"/>
          <ac:spMkLst>
            <pc:docMk/>
            <pc:sldMk cId="4135786682" sldId="328"/>
            <ac:spMk id="2" creationId="{46435C27-5AED-432B-B752-3DD3E35BBA9F}"/>
          </ac:spMkLst>
        </pc:spChg>
        <pc:spChg chg="mod">
          <ac:chgData name="john chenault" userId="9b4e2eeea9771e7c" providerId="LiveId" clId="{984375FC-A51C-4FC7-BC83-4D231BE76AEA}" dt="2021-03-12T20:00:49.442" v="2300" actId="20577"/>
          <ac:spMkLst>
            <pc:docMk/>
            <pc:sldMk cId="4135786682" sldId="328"/>
            <ac:spMk id="3" creationId="{0806F88A-135C-4F26-916A-C380B4DEDCA7}"/>
          </ac:spMkLst>
        </pc:spChg>
      </pc:sldChg>
      <pc:sldChg chg="modSp new mod">
        <pc:chgData name="john chenault" userId="9b4e2eeea9771e7c" providerId="LiveId" clId="{984375FC-A51C-4FC7-BC83-4D231BE76AEA}" dt="2021-03-25T00:40:30.966" v="6406" actId="20577"/>
        <pc:sldMkLst>
          <pc:docMk/>
          <pc:sldMk cId="3080606660" sldId="329"/>
        </pc:sldMkLst>
        <pc:spChg chg="mod">
          <ac:chgData name="john chenault" userId="9b4e2eeea9771e7c" providerId="LiveId" clId="{984375FC-A51C-4FC7-BC83-4D231BE76AEA}" dt="2021-03-12T20:05:12.212" v="2374" actId="14100"/>
          <ac:spMkLst>
            <pc:docMk/>
            <pc:sldMk cId="3080606660" sldId="329"/>
            <ac:spMk id="2" creationId="{16560B8F-893A-4054-9771-FFA34C832851}"/>
          </ac:spMkLst>
        </pc:spChg>
        <pc:spChg chg="mod">
          <ac:chgData name="john chenault" userId="9b4e2eeea9771e7c" providerId="LiveId" clId="{984375FC-A51C-4FC7-BC83-4D231BE76AEA}" dt="2021-03-25T00:40:30.966" v="6406" actId="20577"/>
          <ac:spMkLst>
            <pc:docMk/>
            <pc:sldMk cId="3080606660" sldId="329"/>
            <ac:spMk id="3" creationId="{9F8908DF-E6BA-494C-AA18-02C845EDCFDB}"/>
          </ac:spMkLst>
        </pc:spChg>
      </pc:sldChg>
      <pc:sldChg chg="modSp add mod">
        <pc:chgData name="john chenault" userId="9b4e2eeea9771e7c" providerId="LiveId" clId="{984375FC-A51C-4FC7-BC83-4D231BE76AEA}" dt="2021-03-25T00:31:33.434" v="5976" actId="20577"/>
        <pc:sldMkLst>
          <pc:docMk/>
          <pc:sldMk cId="2673215855" sldId="330"/>
        </pc:sldMkLst>
        <pc:spChg chg="mod">
          <ac:chgData name="john chenault" userId="9b4e2eeea9771e7c" providerId="LiveId" clId="{984375FC-A51C-4FC7-BC83-4D231BE76AEA}" dt="2021-03-25T00:31:33.434" v="5976" actId="20577"/>
          <ac:spMkLst>
            <pc:docMk/>
            <pc:sldMk cId="2673215855" sldId="330"/>
            <ac:spMk id="3" creationId="{BF2EC547-48FB-4EA5-9B35-9418679429EF}"/>
          </ac:spMkLst>
        </pc:spChg>
      </pc:sldChg>
      <pc:sldChg chg="modSp add mod ord">
        <pc:chgData name="john chenault" userId="9b4e2eeea9771e7c" providerId="LiveId" clId="{984375FC-A51C-4FC7-BC83-4D231BE76AEA}" dt="2021-03-12T20:13:13.945" v="3104"/>
        <pc:sldMkLst>
          <pc:docMk/>
          <pc:sldMk cId="1781289591" sldId="331"/>
        </pc:sldMkLst>
        <pc:spChg chg="mod">
          <ac:chgData name="john chenault" userId="9b4e2eeea9771e7c" providerId="LiveId" clId="{984375FC-A51C-4FC7-BC83-4D231BE76AEA}" dt="2021-03-12T20:13:08.992" v="3102" actId="27636"/>
          <ac:spMkLst>
            <pc:docMk/>
            <pc:sldMk cId="1781289591" sldId="331"/>
            <ac:spMk id="3" creationId="{9F8908DF-E6BA-494C-AA18-02C845EDCFDB}"/>
          </ac:spMkLst>
        </pc:spChg>
      </pc:sldChg>
      <pc:sldChg chg="modSp new mod modAnim">
        <pc:chgData name="john chenault" userId="9b4e2eeea9771e7c" providerId="LiveId" clId="{984375FC-A51C-4FC7-BC83-4D231BE76AEA}" dt="2021-03-29T01:00:30.409" v="7507" actId="20577"/>
        <pc:sldMkLst>
          <pc:docMk/>
          <pc:sldMk cId="2235471924" sldId="332"/>
        </pc:sldMkLst>
        <pc:spChg chg="mod">
          <ac:chgData name="john chenault" userId="9b4e2eeea9771e7c" providerId="LiveId" clId="{984375FC-A51C-4FC7-BC83-4D231BE76AEA}" dt="2021-03-25T00:07:42.651" v="4845" actId="14100"/>
          <ac:spMkLst>
            <pc:docMk/>
            <pc:sldMk cId="2235471924" sldId="332"/>
            <ac:spMk id="2" creationId="{097A8DAD-75AE-4A28-BA45-728FFCEA631E}"/>
          </ac:spMkLst>
        </pc:spChg>
        <pc:spChg chg="mod">
          <ac:chgData name="john chenault" userId="9b4e2eeea9771e7c" providerId="LiveId" clId="{984375FC-A51C-4FC7-BC83-4D231BE76AEA}" dt="2021-03-29T01:00:30.409" v="7507" actId="20577"/>
          <ac:spMkLst>
            <pc:docMk/>
            <pc:sldMk cId="2235471924" sldId="332"/>
            <ac:spMk id="3" creationId="{674B6804-E7BF-4D3D-A83D-53C7395045C1}"/>
          </ac:spMkLst>
        </pc:spChg>
      </pc:sldChg>
      <pc:sldChg chg="modSp new mod ord modAnim">
        <pc:chgData name="john chenault" userId="9b4e2eeea9771e7c" providerId="LiveId" clId="{984375FC-A51C-4FC7-BC83-4D231BE76AEA}" dt="2021-03-25T01:01:09.113" v="7441"/>
        <pc:sldMkLst>
          <pc:docMk/>
          <pc:sldMk cId="2534851321" sldId="333"/>
        </pc:sldMkLst>
        <pc:spChg chg="mod">
          <ac:chgData name="john chenault" userId="9b4e2eeea9771e7c" providerId="LiveId" clId="{984375FC-A51C-4FC7-BC83-4D231BE76AEA}" dt="2021-03-25T00:55:26.698" v="6622" actId="20577"/>
          <ac:spMkLst>
            <pc:docMk/>
            <pc:sldMk cId="2534851321" sldId="333"/>
            <ac:spMk id="2" creationId="{20166FCF-9C11-4521-AE78-20604EC32986}"/>
          </ac:spMkLst>
        </pc:spChg>
        <pc:spChg chg="mod">
          <ac:chgData name="john chenault" userId="9b4e2eeea9771e7c" providerId="LiveId" clId="{984375FC-A51C-4FC7-BC83-4D231BE76AEA}" dt="2021-03-25T01:00:25.877" v="7439" actId="20577"/>
          <ac:spMkLst>
            <pc:docMk/>
            <pc:sldMk cId="2534851321" sldId="333"/>
            <ac:spMk id="3" creationId="{1F5AC914-0B4B-4AD5-90B0-73A0AF567318}"/>
          </ac:spMkLst>
        </pc:spChg>
      </pc:sldChg>
      <pc:sldChg chg="modSp new mod">
        <pc:chgData name="john chenault" userId="9b4e2eeea9771e7c" providerId="LiveId" clId="{984375FC-A51C-4FC7-BC83-4D231BE76AEA}" dt="2021-03-29T17:56:50.671" v="8406" actId="20577"/>
        <pc:sldMkLst>
          <pc:docMk/>
          <pc:sldMk cId="1942487233" sldId="334"/>
        </pc:sldMkLst>
        <pc:spChg chg="mod">
          <ac:chgData name="john chenault" userId="9b4e2eeea9771e7c" providerId="LiveId" clId="{984375FC-A51C-4FC7-BC83-4D231BE76AEA}" dt="2021-03-29T17:56:28.869" v="8322" actId="20577"/>
          <ac:spMkLst>
            <pc:docMk/>
            <pc:sldMk cId="1942487233" sldId="334"/>
            <ac:spMk id="2" creationId="{69410E56-E46D-44C0-88B8-90EE24BFEEA0}"/>
          </ac:spMkLst>
        </pc:spChg>
        <pc:spChg chg="mod">
          <ac:chgData name="john chenault" userId="9b4e2eeea9771e7c" providerId="LiveId" clId="{984375FC-A51C-4FC7-BC83-4D231BE76AEA}" dt="2021-03-29T17:56:50.671" v="8406" actId="20577"/>
          <ac:spMkLst>
            <pc:docMk/>
            <pc:sldMk cId="1942487233" sldId="334"/>
            <ac:spMk id="3" creationId="{70E4EF3C-AB49-4146-8A9F-0087D7C9D98E}"/>
          </ac:spMkLst>
        </pc:spChg>
      </pc:sldChg>
    </pc:docChg>
  </pc:docChgLst>
  <pc:docChgLst>
    <pc:chgData name="john chenault" userId="9b4e2eeea9771e7c" providerId="LiveId" clId="{46772329-A6C4-40B0-8791-169514D2EF95}"/>
    <pc:docChg chg="undo custSel addSld delSld modSld sldOrd modMainMaster">
      <pc:chgData name="john chenault" userId="9b4e2eeea9771e7c" providerId="LiveId" clId="{46772329-A6C4-40B0-8791-169514D2EF95}" dt="2022-06-15T19:06:03.158" v="4957" actId="20577"/>
      <pc:docMkLst>
        <pc:docMk/>
      </pc:docMkLst>
      <pc:sldChg chg="addSp modSp mod">
        <pc:chgData name="john chenault" userId="9b4e2eeea9771e7c" providerId="LiveId" clId="{46772329-A6C4-40B0-8791-169514D2EF95}" dt="2022-03-23T00:31:58.092" v="2597"/>
        <pc:sldMkLst>
          <pc:docMk/>
          <pc:sldMk cId="3268949661" sldId="257"/>
        </pc:sldMkLst>
        <pc:spChg chg="mod">
          <ac:chgData name="john chenault" userId="9b4e2eeea9771e7c" providerId="LiveId" clId="{46772329-A6C4-40B0-8791-169514D2EF95}" dt="2022-03-22T23:57:51.263" v="423" actId="20577"/>
          <ac:spMkLst>
            <pc:docMk/>
            <pc:sldMk cId="3268949661" sldId="257"/>
            <ac:spMk id="3" creationId="{463D07A6-1917-4D33-86E7-B174B1BB4736}"/>
          </ac:spMkLst>
        </pc:spChg>
        <pc:spChg chg="add mod">
          <ac:chgData name="john chenault" userId="9b4e2eeea9771e7c" providerId="LiveId" clId="{46772329-A6C4-40B0-8791-169514D2EF95}" dt="2022-03-23T00:31:58.092" v="2597"/>
          <ac:spMkLst>
            <pc:docMk/>
            <pc:sldMk cId="3268949661" sldId="257"/>
            <ac:spMk id="4" creationId="{7438F9B3-09DA-48D7-9721-A456F825D55C}"/>
          </ac:spMkLst>
        </pc:spChg>
      </pc:sldChg>
      <pc:sldChg chg="delSp modSp mod delAnim modAnim">
        <pc:chgData name="john chenault" userId="9b4e2eeea9771e7c" providerId="LiveId" clId="{46772329-A6C4-40B0-8791-169514D2EF95}" dt="2022-06-15T18:35:20.228" v="3836" actId="20577"/>
        <pc:sldMkLst>
          <pc:docMk/>
          <pc:sldMk cId="1315400955" sldId="259"/>
        </pc:sldMkLst>
        <pc:spChg chg="mod">
          <ac:chgData name="john chenault" userId="9b4e2eeea9771e7c" providerId="LiveId" clId="{46772329-A6C4-40B0-8791-169514D2EF95}" dt="2022-06-15T18:35:20.228" v="3836" actId="20577"/>
          <ac:spMkLst>
            <pc:docMk/>
            <pc:sldMk cId="1315400955" sldId="259"/>
            <ac:spMk id="3" creationId="{F8CCF35B-2320-46BC-A6E3-0641B7E29358}"/>
          </ac:spMkLst>
        </pc:spChg>
        <pc:cxnChg chg="del">
          <ac:chgData name="john chenault" userId="9b4e2eeea9771e7c" providerId="LiveId" clId="{46772329-A6C4-40B0-8791-169514D2EF95}" dt="2022-03-22T23:11:52.579" v="101" actId="478"/>
          <ac:cxnSpMkLst>
            <pc:docMk/>
            <pc:sldMk cId="1315400955" sldId="259"/>
            <ac:cxnSpMk id="5" creationId="{FB036617-4FD0-42EC-B1D8-E0D8CE943692}"/>
          </ac:cxnSpMkLst>
        </pc:cxnChg>
        <pc:cxnChg chg="del">
          <ac:chgData name="john chenault" userId="9b4e2eeea9771e7c" providerId="LiveId" clId="{46772329-A6C4-40B0-8791-169514D2EF95}" dt="2022-03-22T23:11:58.213" v="102" actId="478"/>
          <ac:cxnSpMkLst>
            <pc:docMk/>
            <pc:sldMk cId="1315400955" sldId="259"/>
            <ac:cxnSpMk id="6" creationId="{4519A1B7-AF9C-4255-B3FA-EEA29322538D}"/>
          </ac:cxnSpMkLst>
        </pc:cxnChg>
      </pc:sldChg>
      <pc:sldChg chg="modSp mod">
        <pc:chgData name="john chenault" userId="9b4e2eeea9771e7c" providerId="LiveId" clId="{46772329-A6C4-40B0-8791-169514D2EF95}" dt="2022-03-22T23:53:32.687" v="192" actId="27636"/>
        <pc:sldMkLst>
          <pc:docMk/>
          <pc:sldMk cId="3728188322" sldId="260"/>
        </pc:sldMkLst>
        <pc:spChg chg="mod">
          <ac:chgData name="john chenault" userId="9b4e2eeea9771e7c" providerId="LiveId" clId="{46772329-A6C4-40B0-8791-169514D2EF95}" dt="2022-03-22T23:53:32.687" v="192" actId="27636"/>
          <ac:spMkLst>
            <pc:docMk/>
            <pc:sldMk cId="3728188322" sldId="260"/>
            <ac:spMk id="3" creationId="{394F10BF-7534-4EAE-9C88-BB2C06CC4AFA}"/>
          </ac:spMkLst>
        </pc:spChg>
      </pc:sldChg>
      <pc:sldChg chg="modSp mod">
        <pc:chgData name="john chenault" userId="9b4e2eeea9771e7c" providerId="LiveId" clId="{46772329-A6C4-40B0-8791-169514D2EF95}" dt="2022-03-27T03:32:18.633" v="3200" actId="14100"/>
        <pc:sldMkLst>
          <pc:docMk/>
          <pc:sldMk cId="4181664346" sldId="262"/>
        </pc:sldMkLst>
        <pc:spChg chg="mod">
          <ac:chgData name="john chenault" userId="9b4e2eeea9771e7c" providerId="LiveId" clId="{46772329-A6C4-40B0-8791-169514D2EF95}" dt="2022-03-27T03:32:18.633" v="3200" actId="14100"/>
          <ac:spMkLst>
            <pc:docMk/>
            <pc:sldMk cId="4181664346" sldId="262"/>
            <ac:spMk id="3" creationId="{886C5FBC-CD8E-443B-BC82-84597821BC78}"/>
          </ac:spMkLst>
        </pc:spChg>
      </pc:sldChg>
      <pc:sldChg chg="modSp mod">
        <pc:chgData name="john chenault" userId="9b4e2eeea9771e7c" providerId="LiveId" clId="{46772329-A6C4-40B0-8791-169514D2EF95}" dt="2022-03-23T00:22:19.668" v="2104" actId="27636"/>
        <pc:sldMkLst>
          <pc:docMk/>
          <pc:sldMk cId="2318021784" sldId="264"/>
        </pc:sldMkLst>
        <pc:spChg chg="mod">
          <ac:chgData name="john chenault" userId="9b4e2eeea9771e7c" providerId="LiveId" clId="{46772329-A6C4-40B0-8791-169514D2EF95}" dt="2022-03-23T00:22:14.452" v="2102" actId="14100"/>
          <ac:spMkLst>
            <pc:docMk/>
            <pc:sldMk cId="2318021784" sldId="264"/>
            <ac:spMk id="2" creationId="{E16D72FA-BE2D-408A-9634-31F155CCF15F}"/>
          </ac:spMkLst>
        </pc:spChg>
        <pc:spChg chg="mod">
          <ac:chgData name="john chenault" userId="9b4e2eeea9771e7c" providerId="LiveId" clId="{46772329-A6C4-40B0-8791-169514D2EF95}" dt="2022-03-23T00:22:19.668" v="2104" actId="27636"/>
          <ac:spMkLst>
            <pc:docMk/>
            <pc:sldMk cId="2318021784" sldId="264"/>
            <ac:spMk id="3" creationId="{A554D01A-0CFC-4CD8-8046-B22F46C36EB6}"/>
          </ac:spMkLst>
        </pc:spChg>
      </pc:sldChg>
      <pc:sldChg chg="add">
        <pc:chgData name="john chenault" userId="9b4e2eeea9771e7c" providerId="LiveId" clId="{46772329-A6C4-40B0-8791-169514D2EF95}" dt="2022-03-22T23:59:58.312" v="460"/>
        <pc:sldMkLst>
          <pc:docMk/>
          <pc:sldMk cId="757527438" sldId="265"/>
        </pc:sldMkLst>
      </pc:sldChg>
      <pc:sldChg chg="modSp del mod">
        <pc:chgData name="john chenault" userId="9b4e2eeea9771e7c" providerId="LiveId" clId="{46772329-A6C4-40B0-8791-169514D2EF95}" dt="2022-03-22T23:59:47.756" v="459" actId="2696"/>
        <pc:sldMkLst>
          <pc:docMk/>
          <pc:sldMk cId="1036115609" sldId="265"/>
        </pc:sldMkLst>
        <pc:spChg chg="mod">
          <ac:chgData name="john chenault" userId="9b4e2eeea9771e7c" providerId="LiveId" clId="{46772329-A6C4-40B0-8791-169514D2EF95}" dt="2022-03-22T23:58:59.156" v="433" actId="14100"/>
          <ac:spMkLst>
            <pc:docMk/>
            <pc:sldMk cId="1036115609" sldId="265"/>
            <ac:spMk id="2" creationId="{5586165E-D907-46C9-9D00-E8D83426F41A}"/>
          </ac:spMkLst>
        </pc:spChg>
        <pc:spChg chg="mod">
          <ac:chgData name="john chenault" userId="9b4e2eeea9771e7c" providerId="LiveId" clId="{46772329-A6C4-40B0-8791-169514D2EF95}" dt="2022-03-22T23:59:10.295" v="446" actId="20577"/>
          <ac:spMkLst>
            <pc:docMk/>
            <pc:sldMk cId="1036115609" sldId="265"/>
            <ac:spMk id="3" creationId="{03B2B916-BCC9-435C-BD82-D2B75AA90695}"/>
          </ac:spMkLst>
        </pc:spChg>
      </pc:sldChg>
      <pc:sldChg chg="modSp mod modAnim">
        <pc:chgData name="john chenault" userId="9b4e2eeea9771e7c" providerId="LiveId" clId="{46772329-A6C4-40B0-8791-169514D2EF95}" dt="2022-03-23T00:15:53.847" v="1806" actId="20577"/>
        <pc:sldMkLst>
          <pc:docMk/>
          <pc:sldMk cId="67919832" sldId="266"/>
        </pc:sldMkLst>
        <pc:spChg chg="mod">
          <ac:chgData name="john chenault" userId="9b4e2eeea9771e7c" providerId="LiveId" clId="{46772329-A6C4-40B0-8791-169514D2EF95}" dt="2022-03-23T00:13:19.298" v="1674" actId="20577"/>
          <ac:spMkLst>
            <pc:docMk/>
            <pc:sldMk cId="67919832" sldId="266"/>
            <ac:spMk id="2" creationId="{8C1ADF61-029D-4C51-B245-D9B4D0CFAB73}"/>
          </ac:spMkLst>
        </pc:spChg>
        <pc:spChg chg="mod">
          <ac:chgData name="john chenault" userId="9b4e2eeea9771e7c" providerId="LiveId" clId="{46772329-A6C4-40B0-8791-169514D2EF95}" dt="2022-03-23T00:15:53.847" v="1806" actId="20577"/>
          <ac:spMkLst>
            <pc:docMk/>
            <pc:sldMk cId="67919832" sldId="266"/>
            <ac:spMk id="3" creationId="{AE3BC2CC-4176-4BE3-A5DE-B680C76008E4}"/>
          </ac:spMkLst>
        </pc:spChg>
      </pc:sldChg>
      <pc:sldChg chg="add del">
        <pc:chgData name="john chenault" userId="9b4e2eeea9771e7c" providerId="LiveId" clId="{46772329-A6C4-40B0-8791-169514D2EF95}" dt="2022-03-23T00:00:57.263" v="463" actId="2696"/>
        <pc:sldMkLst>
          <pc:docMk/>
          <pc:sldMk cId="1422067079" sldId="267"/>
        </pc:sldMkLst>
      </pc:sldChg>
      <pc:sldChg chg="modSp add mod">
        <pc:chgData name="john chenault" userId="9b4e2eeea9771e7c" providerId="LiveId" clId="{46772329-A6C4-40B0-8791-169514D2EF95}" dt="2022-06-15T18:42:06.821" v="4309" actId="20577"/>
        <pc:sldMkLst>
          <pc:docMk/>
          <pc:sldMk cId="4261936973" sldId="267"/>
        </pc:sldMkLst>
        <pc:spChg chg="mod">
          <ac:chgData name="john chenault" userId="9b4e2eeea9771e7c" providerId="LiveId" clId="{46772329-A6C4-40B0-8791-169514D2EF95}" dt="2022-06-15T18:42:06.821" v="4309" actId="20577"/>
          <ac:spMkLst>
            <pc:docMk/>
            <pc:sldMk cId="4261936973" sldId="267"/>
            <ac:spMk id="3" creationId="{EBCBD282-EB06-45CD-BCBE-8D49BB3E6A7E}"/>
          </ac:spMkLst>
        </pc:spChg>
      </pc:sldChg>
      <pc:sldChg chg="modSp del">
        <pc:chgData name="john chenault" userId="9b4e2eeea9771e7c" providerId="LiveId" clId="{46772329-A6C4-40B0-8791-169514D2EF95}" dt="2022-03-23T00:21:32.493" v="2098" actId="47"/>
        <pc:sldMkLst>
          <pc:docMk/>
          <pc:sldMk cId="2992548676" sldId="268"/>
        </pc:sldMkLst>
        <pc:cxnChg chg="mod">
          <ac:chgData name="john chenault" userId="9b4e2eeea9771e7c" providerId="LiveId" clId="{46772329-A6C4-40B0-8791-169514D2EF95}" dt="2022-03-22T23:53:32.339" v="188"/>
          <ac:cxnSpMkLst>
            <pc:docMk/>
            <pc:sldMk cId="2992548676" sldId="268"/>
            <ac:cxnSpMk id="4" creationId="{803C9AE7-5925-431B-ACC9-5F9D6ECBA5B8}"/>
          </ac:cxnSpMkLst>
        </pc:cxnChg>
        <pc:cxnChg chg="mod">
          <ac:chgData name="john chenault" userId="9b4e2eeea9771e7c" providerId="LiveId" clId="{46772329-A6C4-40B0-8791-169514D2EF95}" dt="2022-03-22T23:53:32.339" v="188"/>
          <ac:cxnSpMkLst>
            <pc:docMk/>
            <pc:sldMk cId="2992548676" sldId="268"/>
            <ac:cxnSpMk id="7" creationId="{69F51CB0-7A76-4F67-9078-254A7082C128}"/>
          </ac:cxnSpMkLst>
        </pc:cxnChg>
      </pc:sldChg>
      <pc:sldChg chg="modSp del">
        <pc:chgData name="john chenault" userId="9b4e2eeea9771e7c" providerId="LiveId" clId="{46772329-A6C4-40B0-8791-169514D2EF95}" dt="2022-03-23T00:22:02.133" v="2101" actId="47"/>
        <pc:sldMkLst>
          <pc:docMk/>
          <pc:sldMk cId="1794015520" sldId="269"/>
        </pc:sldMkLst>
        <pc:spChg chg="mod">
          <ac:chgData name="john chenault" userId="9b4e2eeea9771e7c" providerId="LiveId" clId="{46772329-A6C4-40B0-8791-169514D2EF95}" dt="2022-03-22T23:53:32.339" v="188"/>
          <ac:spMkLst>
            <pc:docMk/>
            <pc:sldMk cId="1794015520" sldId="269"/>
            <ac:spMk id="3" creationId="{3F7B01A3-5C65-4AFD-A5F6-A3EF56095B82}"/>
          </ac:spMkLst>
        </pc:spChg>
      </pc:sldChg>
      <pc:sldChg chg="del">
        <pc:chgData name="john chenault" userId="9b4e2eeea9771e7c" providerId="LiveId" clId="{46772329-A6C4-40B0-8791-169514D2EF95}" dt="2022-03-27T03:32:10.488" v="3199" actId="47"/>
        <pc:sldMkLst>
          <pc:docMk/>
          <pc:sldMk cId="711223638" sldId="270"/>
        </pc:sldMkLst>
      </pc:sldChg>
      <pc:sldChg chg="modSp mod">
        <pc:chgData name="john chenault" userId="9b4e2eeea9771e7c" providerId="LiveId" clId="{46772329-A6C4-40B0-8791-169514D2EF95}" dt="2022-03-27T03:31:42.643" v="3198" actId="1036"/>
        <pc:sldMkLst>
          <pc:docMk/>
          <pc:sldMk cId="225597034" sldId="271"/>
        </pc:sldMkLst>
        <pc:spChg chg="mod">
          <ac:chgData name="john chenault" userId="9b4e2eeea9771e7c" providerId="LiveId" clId="{46772329-A6C4-40B0-8791-169514D2EF95}" dt="2022-03-23T00:23:26.305" v="2115" actId="14100"/>
          <ac:spMkLst>
            <pc:docMk/>
            <pc:sldMk cId="225597034" sldId="271"/>
            <ac:spMk id="2" creationId="{E4EF7188-2F63-43DD-8BFD-9AE3D49A5C2D}"/>
          </ac:spMkLst>
        </pc:spChg>
        <pc:spChg chg="mod">
          <ac:chgData name="john chenault" userId="9b4e2eeea9771e7c" providerId="LiveId" clId="{46772329-A6C4-40B0-8791-169514D2EF95}" dt="2022-03-27T03:31:42.643" v="3198" actId="1036"/>
          <ac:spMkLst>
            <pc:docMk/>
            <pc:sldMk cId="225597034" sldId="271"/>
            <ac:spMk id="3" creationId="{860921EF-93A8-495C-AD15-436FB54CB150}"/>
          </ac:spMkLst>
        </pc:spChg>
      </pc:sldChg>
      <pc:sldChg chg="modSp del">
        <pc:chgData name="john chenault" userId="9b4e2eeea9771e7c" providerId="LiveId" clId="{46772329-A6C4-40B0-8791-169514D2EF95}" dt="2022-03-23T00:13:43.420" v="1675" actId="2696"/>
        <pc:sldMkLst>
          <pc:docMk/>
          <pc:sldMk cId="2837996959" sldId="273"/>
        </pc:sldMkLst>
        <pc:spChg chg="mod">
          <ac:chgData name="john chenault" userId="9b4e2eeea9771e7c" providerId="LiveId" clId="{46772329-A6C4-40B0-8791-169514D2EF95}" dt="2022-03-22T23:53:32.339" v="188"/>
          <ac:spMkLst>
            <pc:docMk/>
            <pc:sldMk cId="2837996959" sldId="273"/>
            <ac:spMk id="2" creationId="{F07B1AF6-B2B5-4249-9F02-02F0CB714CC7}"/>
          </ac:spMkLst>
        </pc:spChg>
        <pc:spChg chg="mod">
          <ac:chgData name="john chenault" userId="9b4e2eeea9771e7c" providerId="LiveId" clId="{46772329-A6C4-40B0-8791-169514D2EF95}" dt="2022-03-22T23:53:32.339" v="188"/>
          <ac:spMkLst>
            <pc:docMk/>
            <pc:sldMk cId="2837996959" sldId="273"/>
            <ac:spMk id="3" creationId="{E08B34F5-7FBA-4F67-8209-7C4796AB91D5}"/>
          </ac:spMkLst>
        </pc:spChg>
      </pc:sldChg>
      <pc:sldChg chg="modSp add mod">
        <pc:chgData name="john chenault" userId="9b4e2eeea9771e7c" providerId="LiveId" clId="{46772329-A6C4-40B0-8791-169514D2EF95}" dt="2022-03-27T03:29:40.457" v="3173" actId="114"/>
        <pc:sldMkLst>
          <pc:docMk/>
          <pc:sldMk cId="3776470438" sldId="273"/>
        </pc:sldMkLst>
        <pc:spChg chg="mod">
          <ac:chgData name="john chenault" userId="9b4e2eeea9771e7c" providerId="LiveId" clId="{46772329-A6C4-40B0-8791-169514D2EF95}" dt="2022-03-23T00:14:19.404" v="1680" actId="14100"/>
          <ac:spMkLst>
            <pc:docMk/>
            <pc:sldMk cId="3776470438" sldId="273"/>
            <ac:spMk id="2" creationId="{F07B1AF6-B2B5-4249-9F02-02F0CB714CC7}"/>
          </ac:spMkLst>
        </pc:spChg>
        <pc:spChg chg="mod">
          <ac:chgData name="john chenault" userId="9b4e2eeea9771e7c" providerId="LiveId" clId="{46772329-A6C4-40B0-8791-169514D2EF95}" dt="2022-03-27T03:29:40.457" v="3173" actId="114"/>
          <ac:spMkLst>
            <pc:docMk/>
            <pc:sldMk cId="3776470438" sldId="273"/>
            <ac:spMk id="3" creationId="{E08B34F5-7FBA-4F67-8209-7C4796AB91D5}"/>
          </ac:spMkLst>
        </pc:spChg>
      </pc:sldChg>
      <pc:sldChg chg="modSp mod">
        <pc:chgData name="john chenault" userId="9b4e2eeea9771e7c" providerId="LiveId" clId="{46772329-A6C4-40B0-8791-169514D2EF95}" dt="2022-03-23T00:22:49.092" v="2109" actId="14100"/>
        <pc:sldMkLst>
          <pc:docMk/>
          <pc:sldMk cId="2571674343" sldId="274"/>
        </pc:sldMkLst>
        <pc:spChg chg="mod">
          <ac:chgData name="john chenault" userId="9b4e2eeea9771e7c" providerId="LiveId" clId="{46772329-A6C4-40B0-8791-169514D2EF95}" dt="2022-03-23T00:22:49.092" v="2109" actId="14100"/>
          <ac:spMkLst>
            <pc:docMk/>
            <pc:sldMk cId="2571674343" sldId="274"/>
            <ac:spMk id="2" creationId="{A07F7CCD-2B34-4BFA-A089-C4A870017086}"/>
          </ac:spMkLst>
        </pc:spChg>
        <pc:spChg chg="mod">
          <ac:chgData name="john chenault" userId="9b4e2eeea9771e7c" providerId="LiveId" clId="{46772329-A6C4-40B0-8791-169514D2EF95}" dt="2022-03-23T00:22:44.678" v="2107" actId="14100"/>
          <ac:spMkLst>
            <pc:docMk/>
            <pc:sldMk cId="2571674343" sldId="274"/>
            <ac:spMk id="3" creationId="{96F8B364-AF3E-4949-8279-431308062FAA}"/>
          </ac:spMkLst>
        </pc:spChg>
      </pc:sldChg>
      <pc:sldChg chg="modSp mod">
        <pc:chgData name="john chenault" userId="9b4e2eeea9771e7c" providerId="LiveId" clId="{46772329-A6C4-40B0-8791-169514D2EF95}" dt="2022-06-15T18:50:06.031" v="4854" actId="20577"/>
        <pc:sldMkLst>
          <pc:docMk/>
          <pc:sldMk cId="1827260775" sldId="275"/>
        </pc:sldMkLst>
        <pc:spChg chg="mod">
          <ac:chgData name="john chenault" userId="9b4e2eeea9771e7c" providerId="LiveId" clId="{46772329-A6C4-40B0-8791-169514D2EF95}" dt="2022-03-23T00:16:22.812" v="1808" actId="14100"/>
          <ac:spMkLst>
            <pc:docMk/>
            <pc:sldMk cId="1827260775" sldId="275"/>
            <ac:spMk id="2" creationId="{EA8EF604-630E-4DC8-B8FC-F2DD43C47C44}"/>
          </ac:spMkLst>
        </pc:spChg>
        <pc:spChg chg="mod">
          <ac:chgData name="john chenault" userId="9b4e2eeea9771e7c" providerId="LiveId" clId="{46772329-A6C4-40B0-8791-169514D2EF95}" dt="2022-06-15T18:50:06.031" v="4854" actId="20577"/>
          <ac:spMkLst>
            <pc:docMk/>
            <pc:sldMk cId="1827260775" sldId="275"/>
            <ac:spMk id="3" creationId="{21B80D42-F2AA-4E65-871B-A437CC77AE38}"/>
          </ac:spMkLst>
        </pc:spChg>
      </pc:sldChg>
      <pc:sldChg chg="delSp modSp add mod modAnim">
        <pc:chgData name="john chenault" userId="9b4e2eeea9771e7c" providerId="LiveId" clId="{46772329-A6C4-40B0-8791-169514D2EF95}" dt="2022-06-15T18:44:04.412" v="4511" actId="115"/>
        <pc:sldMkLst>
          <pc:docMk/>
          <pc:sldMk cId="1144420807" sldId="276"/>
        </pc:sldMkLst>
        <pc:spChg chg="mod">
          <ac:chgData name="john chenault" userId="9b4e2eeea9771e7c" providerId="LiveId" clId="{46772329-A6C4-40B0-8791-169514D2EF95}" dt="2022-06-15T18:44:04.412" v="4511" actId="115"/>
          <ac:spMkLst>
            <pc:docMk/>
            <pc:sldMk cId="1144420807" sldId="276"/>
            <ac:spMk id="3" creationId="{75A5D657-5B1D-441A-98EC-088D472DEC22}"/>
          </ac:spMkLst>
        </pc:spChg>
        <pc:cxnChg chg="del">
          <ac:chgData name="john chenault" userId="9b4e2eeea9771e7c" providerId="LiveId" clId="{46772329-A6C4-40B0-8791-169514D2EF95}" dt="2022-03-23T00:19:55.179" v="2047" actId="478"/>
          <ac:cxnSpMkLst>
            <pc:docMk/>
            <pc:sldMk cId="1144420807" sldId="276"/>
            <ac:cxnSpMk id="5" creationId="{93FA056D-C6C4-4282-AA6B-85259558F314}"/>
          </ac:cxnSpMkLst>
        </pc:cxnChg>
        <pc:cxnChg chg="del">
          <ac:chgData name="john chenault" userId="9b4e2eeea9771e7c" providerId="LiveId" clId="{46772329-A6C4-40B0-8791-169514D2EF95}" dt="2022-03-23T00:19:57.288" v="2048" actId="478"/>
          <ac:cxnSpMkLst>
            <pc:docMk/>
            <pc:sldMk cId="1144420807" sldId="276"/>
            <ac:cxnSpMk id="6" creationId="{02158602-3AB3-41D4-B7BA-DB386AE639B6}"/>
          </ac:cxnSpMkLst>
        </pc:cxnChg>
      </pc:sldChg>
      <pc:sldChg chg="modSp del">
        <pc:chgData name="john chenault" userId="9b4e2eeea9771e7c" providerId="LiveId" clId="{46772329-A6C4-40B0-8791-169514D2EF95}" dt="2022-03-23T00:19:15.700" v="2042" actId="2696"/>
        <pc:sldMkLst>
          <pc:docMk/>
          <pc:sldMk cId="3600970474" sldId="276"/>
        </pc:sldMkLst>
        <pc:spChg chg="mod">
          <ac:chgData name="john chenault" userId="9b4e2eeea9771e7c" providerId="LiveId" clId="{46772329-A6C4-40B0-8791-169514D2EF95}" dt="2022-03-22T23:53:32.339" v="188"/>
          <ac:spMkLst>
            <pc:docMk/>
            <pc:sldMk cId="3600970474" sldId="276"/>
            <ac:spMk id="3" creationId="{75A5D657-5B1D-441A-98EC-088D472DEC22}"/>
          </ac:spMkLst>
        </pc:spChg>
        <pc:cxnChg chg="mod">
          <ac:chgData name="john chenault" userId="9b4e2eeea9771e7c" providerId="LiveId" clId="{46772329-A6C4-40B0-8791-169514D2EF95}" dt="2022-03-22T23:53:32.339" v="188"/>
          <ac:cxnSpMkLst>
            <pc:docMk/>
            <pc:sldMk cId="3600970474" sldId="276"/>
            <ac:cxnSpMk id="5" creationId="{93FA056D-C6C4-4282-AA6B-85259558F314}"/>
          </ac:cxnSpMkLst>
        </pc:cxnChg>
        <pc:cxnChg chg="mod">
          <ac:chgData name="john chenault" userId="9b4e2eeea9771e7c" providerId="LiveId" clId="{46772329-A6C4-40B0-8791-169514D2EF95}" dt="2022-03-22T23:53:32.339" v="188"/>
          <ac:cxnSpMkLst>
            <pc:docMk/>
            <pc:sldMk cId="3600970474" sldId="276"/>
            <ac:cxnSpMk id="6" creationId="{02158602-3AB3-41D4-B7BA-DB386AE639B6}"/>
          </ac:cxnSpMkLst>
        </pc:cxnChg>
      </pc:sldChg>
      <pc:sldChg chg="modSp del">
        <pc:chgData name="john chenault" userId="9b4e2eeea9771e7c" providerId="LiveId" clId="{46772329-A6C4-40B0-8791-169514D2EF95}" dt="2022-03-23T00:12:39.170" v="1652" actId="47"/>
        <pc:sldMkLst>
          <pc:docMk/>
          <pc:sldMk cId="1415585706" sldId="277"/>
        </pc:sldMkLst>
        <pc:spChg chg="mod">
          <ac:chgData name="john chenault" userId="9b4e2eeea9771e7c" providerId="LiveId" clId="{46772329-A6C4-40B0-8791-169514D2EF95}" dt="2022-03-22T23:53:32.339" v="188"/>
          <ac:spMkLst>
            <pc:docMk/>
            <pc:sldMk cId="1415585706" sldId="277"/>
            <ac:spMk id="2" creationId="{8C1ADF61-029D-4C51-B245-D9B4D0CFAB73}"/>
          </ac:spMkLst>
        </pc:spChg>
        <pc:spChg chg="mod">
          <ac:chgData name="john chenault" userId="9b4e2eeea9771e7c" providerId="LiveId" clId="{46772329-A6C4-40B0-8791-169514D2EF95}" dt="2022-03-22T23:53:32.339" v="188"/>
          <ac:spMkLst>
            <pc:docMk/>
            <pc:sldMk cId="1415585706" sldId="277"/>
            <ac:spMk id="3" creationId="{AE3BC2CC-4176-4BE3-A5DE-B680C76008E4}"/>
          </ac:spMkLst>
        </pc:spChg>
      </pc:sldChg>
      <pc:sldChg chg="modSp mod">
        <pc:chgData name="john chenault" userId="9b4e2eeea9771e7c" providerId="LiveId" clId="{46772329-A6C4-40B0-8791-169514D2EF95}" dt="2022-03-23T00:18:54.955" v="2040" actId="20577"/>
        <pc:sldMkLst>
          <pc:docMk/>
          <pc:sldMk cId="2730649184" sldId="278"/>
        </pc:sldMkLst>
        <pc:spChg chg="mod">
          <ac:chgData name="john chenault" userId="9b4e2eeea9771e7c" providerId="LiveId" clId="{46772329-A6C4-40B0-8791-169514D2EF95}" dt="2022-03-23T00:18:54.955" v="2040" actId="20577"/>
          <ac:spMkLst>
            <pc:docMk/>
            <pc:sldMk cId="2730649184" sldId="278"/>
            <ac:spMk id="3" creationId="{EA7BACE5-DC2E-4149-9219-AADC3E239ED1}"/>
          </ac:spMkLst>
        </pc:spChg>
      </pc:sldChg>
      <pc:sldChg chg="modSp mod">
        <pc:chgData name="john chenault" userId="9b4e2eeea9771e7c" providerId="LiveId" clId="{46772329-A6C4-40B0-8791-169514D2EF95}" dt="2022-03-23T02:29:18.060" v="2730" actId="20577"/>
        <pc:sldMkLst>
          <pc:docMk/>
          <pc:sldMk cId="582963214" sldId="281"/>
        </pc:sldMkLst>
        <pc:spChg chg="mod">
          <ac:chgData name="john chenault" userId="9b4e2eeea9771e7c" providerId="LiveId" clId="{46772329-A6C4-40B0-8791-169514D2EF95}" dt="2022-03-23T02:28:02.598" v="2634" actId="20577"/>
          <ac:spMkLst>
            <pc:docMk/>
            <pc:sldMk cId="582963214" sldId="281"/>
            <ac:spMk id="2" creationId="{649DB4B5-248D-4018-978C-20D54079298C}"/>
          </ac:spMkLst>
        </pc:spChg>
        <pc:spChg chg="mod">
          <ac:chgData name="john chenault" userId="9b4e2eeea9771e7c" providerId="LiveId" clId="{46772329-A6C4-40B0-8791-169514D2EF95}" dt="2022-03-23T02:29:18.060" v="2730" actId="20577"/>
          <ac:spMkLst>
            <pc:docMk/>
            <pc:sldMk cId="582963214" sldId="281"/>
            <ac:spMk id="3" creationId="{8948C3B4-3087-49FC-93F2-5C3FFA7DD39E}"/>
          </ac:spMkLst>
        </pc:spChg>
      </pc:sldChg>
      <pc:sldChg chg="modSp mod">
        <pc:chgData name="john chenault" userId="9b4e2eeea9771e7c" providerId="LiveId" clId="{46772329-A6C4-40B0-8791-169514D2EF95}" dt="2022-06-15T19:06:03.158" v="4957" actId="20577"/>
        <pc:sldMkLst>
          <pc:docMk/>
          <pc:sldMk cId="2003848439" sldId="282"/>
        </pc:sldMkLst>
        <pc:spChg chg="mod">
          <ac:chgData name="john chenault" userId="9b4e2eeea9771e7c" providerId="LiveId" clId="{46772329-A6C4-40B0-8791-169514D2EF95}" dt="2022-06-15T19:06:03.158" v="4957" actId="20577"/>
          <ac:spMkLst>
            <pc:docMk/>
            <pc:sldMk cId="2003848439" sldId="282"/>
            <ac:spMk id="3" creationId="{1559F8BE-CCBB-48F7-A667-A61CE4DB0B3F}"/>
          </ac:spMkLst>
        </pc:spChg>
      </pc:sldChg>
      <pc:sldChg chg="modSp mod">
        <pc:chgData name="john chenault" userId="9b4e2eeea9771e7c" providerId="LiveId" clId="{46772329-A6C4-40B0-8791-169514D2EF95}" dt="2022-06-15T18:36:23.665" v="3837" actId="20577"/>
        <pc:sldMkLst>
          <pc:docMk/>
          <pc:sldMk cId="554267158" sldId="283"/>
        </pc:sldMkLst>
        <pc:spChg chg="mod">
          <ac:chgData name="john chenault" userId="9b4e2eeea9771e7c" providerId="LiveId" clId="{46772329-A6C4-40B0-8791-169514D2EF95}" dt="2022-06-15T18:36:23.665" v="3837" actId="20577"/>
          <ac:spMkLst>
            <pc:docMk/>
            <pc:sldMk cId="554267158" sldId="283"/>
            <ac:spMk id="3" creationId="{8AEDFC7C-C134-423B-9F78-8B7ECFD7BB2B}"/>
          </ac:spMkLst>
        </pc:spChg>
      </pc:sldChg>
      <pc:sldChg chg="del">
        <pc:chgData name="john chenault" userId="9b4e2eeea9771e7c" providerId="LiveId" clId="{46772329-A6C4-40B0-8791-169514D2EF95}" dt="2022-03-22T23:50:14.258" v="171" actId="47"/>
        <pc:sldMkLst>
          <pc:docMk/>
          <pc:sldMk cId="3151944516" sldId="284"/>
        </pc:sldMkLst>
      </pc:sldChg>
      <pc:sldChg chg="del">
        <pc:chgData name="john chenault" userId="9b4e2eeea9771e7c" providerId="LiveId" clId="{46772329-A6C4-40B0-8791-169514D2EF95}" dt="2022-03-22T23:50:35.231" v="175" actId="47"/>
        <pc:sldMkLst>
          <pc:docMk/>
          <pc:sldMk cId="398867374" sldId="285"/>
        </pc:sldMkLst>
      </pc:sldChg>
      <pc:sldChg chg="del">
        <pc:chgData name="john chenault" userId="9b4e2eeea9771e7c" providerId="LiveId" clId="{46772329-A6C4-40B0-8791-169514D2EF95}" dt="2022-03-22T23:51:00.102" v="179" actId="47"/>
        <pc:sldMkLst>
          <pc:docMk/>
          <pc:sldMk cId="3483280262" sldId="286"/>
        </pc:sldMkLst>
      </pc:sldChg>
      <pc:sldChg chg="modSp del">
        <pc:chgData name="john chenault" userId="9b4e2eeea9771e7c" providerId="LiveId" clId="{46772329-A6C4-40B0-8791-169514D2EF95}" dt="2022-03-23T00:11:00.379" v="1557" actId="47"/>
        <pc:sldMkLst>
          <pc:docMk/>
          <pc:sldMk cId="697770287" sldId="287"/>
        </pc:sldMkLst>
        <pc:spChg chg="mod">
          <ac:chgData name="john chenault" userId="9b4e2eeea9771e7c" providerId="LiveId" clId="{46772329-A6C4-40B0-8791-169514D2EF95}" dt="2022-03-22T23:53:32.339" v="188"/>
          <ac:spMkLst>
            <pc:docMk/>
            <pc:sldMk cId="697770287" sldId="287"/>
            <ac:spMk id="4" creationId="{4C3A9961-EB55-41B8-993E-8A2E463C8763}"/>
          </ac:spMkLst>
        </pc:spChg>
      </pc:sldChg>
      <pc:sldChg chg="del">
        <pc:chgData name="john chenault" userId="9b4e2eeea9771e7c" providerId="LiveId" clId="{46772329-A6C4-40B0-8791-169514D2EF95}" dt="2022-03-23T00:11:06.582" v="1558" actId="47"/>
        <pc:sldMkLst>
          <pc:docMk/>
          <pc:sldMk cId="298058982" sldId="292"/>
        </pc:sldMkLst>
      </pc:sldChg>
      <pc:sldChg chg="modSp del">
        <pc:chgData name="john chenault" userId="9b4e2eeea9771e7c" providerId="LiveId" clId="{46772329-A6C4-40B0-8791-169514D2EF95}" dt="2022-03-23T00:11:10.002" v="1560" actId="47"/>
        <pc:sldMkLst>
          <pc:docMk/>
          <pc:sldMk cId="3108886127" sldId="294"/>
        </pc:sldMkLst>
        <pc:spChg chg="mod">
          <ac:chgData name="john chenault" userId="9b4e2eeea9771e7c" providerId="LiveId" clId="{46772329-A6C4-40B0-8791-169514D2EF95}" dt="2022-03-22T23:53:32.339" v="188"/>
          <ac:spMkLst>
            <pc:docMk/>
            <pc:sldMk cId="3108886127" sldId="294"/>
            <ac:spMk id="4" creationId="{D74F88F8-7184-4AFA-9EAE-A786364E2AC8}"/>
          </ac:spMkLst>
        </pc:spChg>
      </pc:sldChg>
      <pc:sldChg chg="modSp del">
        <pc:chgData name="john chenault" userId="9b4e2eeea9771e7c" providerId="LiveId" clId="{46772329-A6C4-40B0-8791-169514D2EF95}" dt="2022-03-23T00:16:10.896" v="1807" actId="47"/>
        <pc:sldMkLst>
          <pc:docMk/>
          <pc:sldMk cId="2150031102" sldId="295"/>
        </pc:sldMkLst>
        <pc:spChg chg="mod">
          <ac:chgData name="john chenault" userId="9b4e2eeea9771e7c" providerId="LiveId" clId="{46772329-A6C4-40B0-8791-169514D2EF95}" dt="2022-03-22T23:53:32.339" v="188"/>
          <ac:spMkLst>
            <pc:docMk/>
            <pc:sldMk cId="2150031102" sldId="295"/>
            <ac:spMk id="4" creationId="{D74F88F8-7184-4AFA-9EAE-A786364E2AC8}"/>
          </ac:spMkLst>
        </pc:spChg>
      </pc:sldChg>
      <pc:sldChg chg="modSp del">
        <pc:chgData name="john chenault" userId="9b4e2eeea9771e7c" providerId="LiveId" clId="{46772329-A6C4-40B0-8791-169514D2EF95}" dt="2022-03-23T00:17:31.930" v="1994" actId="47"/>
        <pc:sldMkLst>
          <pc:docMk/>
          <pc:sldMk cId="2963700154" sldId="296"/>
        </pc:sldMkLst>
        <pc:spChg chg="mod">
          <ac:chgData name="john chenault" userId="9b4e2eeea9771e7c" providerId="LiveId" clId="{46772329-A6C4-40B0-8791-169514D2EF95}" dt="2022-03-22T23:53:32.339" v="188"/>
          <ac:spMkLst>
            <pc:docMk/>
            <pc:sldMk cId="2963700154" sldId="296"/>
            <ac:spMk id="4" creationId="{D74F88F8-7184-4AFA-9EAE-A786364E2AC8}"/>
          </ac:spMkLst>
        </pc:spChg>
      </pc:sldChg>
      <pc:sldChg chg="modSp del">
        <pc:chgData name="john chenault" userId="9b4e2eeea9771e7c" providerId="LiveId" clId="{46772329-A6C4-40B0-8791-169514D2EF95}" dt="2022-03-23T00:19:01.479" v="2041" actId="47"/>
        <pc:sldMkLst>
          <pc:docMk/>
          <pc:sldMk cId="1658287375" sldId="297"/>
        </pc:sldMkLst>
        <pc:spChg chg="mod">
          <ac:chgData name="john chenault" userId="9b4e2eeea9771e7c" providerId="LiveId" clId="{46772329-A6C4-40B0-8791-169514D2EF95}" dt="2022-03-22T23:53:32.339" v="188"/>
          <ac:spMkLst>
            <pc:docMk/>
            <pc:sldMk cId="1658287375" sldId="297"/>
            <ac:spMk id="4" creationId="{D74F88F8-7184-4AFA-9EAE-A786364E2AC8}"/>
          </ac:spMkLst>
        </pc:spChg>
      </pc:sldChg>
      <pc:sldChg chg="modSp del">
        <pc:chgData name="john chenault" userId="9b4e2eeea9771e7c" providerId="LiveId" clId="{46772329-A6C4-40B0-8791-169514D2EF95}" dt="2022-03-23T00:11:08.464" v="1559" actId="47"/>
        <pc:sldMkLst>
          <pc:docMk/>
          <pc:sldMk cId="1646127323" sldId="298"/>
        </pc:sldMkLst>
        <pc:spChg chg="mod">
          <ac:chgData name="john chenault" userId="9b4e2eeea9771e7c" providerId="LiveId" clId="{46772329-A6C4-40B0-8791-169514D2EF95}" dt="2022-03-22T23:53:32.339" v="188"/>
          <ac:spMkLst>
            <pc:docMk/>
            <pc:sldMk cId="1646127323" sldId="298"/>
            <ac:spMk id="4" creationId="{D74F88F8-7184-4AFA-9EAE-A786364E2AC8}"/>
          </ac:spMkLst>
        </pc:spChg>
      </pc:sldChg>
      <pc:sldChg chg="modSp del">
        <pc:chgData name="john chenault" userId="9b4e2eeea9771e7c" providerId="LiveId" clId="{46772329-A6C4-40B0-8791-169514D2EF95}" dt="2022-03-23T00:21:31.465" v="2097" actId="47"/>
        <pc:sldMkLst>
          <pc:docMk/>
          <pc:sldMk cId="3652800653" sldId="299"/>
        </pc:sldMkLst>
        <pc:spChg chg="mod">
          <ac:chgData name="john chenault" userId="9b4e2eeea9771e7c" providerId="LiveId" clId="{46772329-A6C4-40B0-8791-169514D2EF95}" dt="2022-03-22T23:53:32.339" v="188"/>
          <ac:spMkLst>
            <pc:docMk/>
            <pc:sldMk cId="3652800653" sldId="299"/>
            <ac:spMk id="4" creationId="{D74F88F8-7184-4AFA-9EAE-A786364E2AC8}"/>
          </ac:spMkLst>
        </pc:spChg>
      </pc:sldChg>
      <pc:sldChg chg="modSp del">
        <pc:chgData name="john chenault" userId="9b4e2eeea9771e7c" providerId="LiveId" clId="{46772329-A6C4-40B0-8791-169514D2EF95}" dt="2022-03-23T00:21:54.297" v="2100" actId="47"/>
        <pc:sldMkLst>
          <pc:docMk/>
          <pc:sldMk cId="3876685046" sldId="300"/>
        </pc:sldMkLst>
        <pc:spChg chg="mod">
          <ac:chgData name="john chenault" userId="9b4e2eeea9771e7c" providerId="LiveId" clId="{46772329-A6C4-40B0-8791-169514D2EF95}" dt="2022-03-22T23:53:32.339" v="188"/>
          <ac:spMkLst>
            <pc:docMk/>
            <pc:sldMk cId="3876685046" sldId="300"/>
            <ac:spMk id="4" creationId="{D74F88F8-7184-4AFA-9EAE-A786364E2AC8}"/>
          </ac:spMkLst>
        </pc:spChg>
      </pc:sldChg>
      <pc:sldChg chg="modSp del">
        <pc:chgData name="john chenault" userId="9b4e2eeea9771e7c" providerId="LiveId" clId="{46772329-A6C4-40B0-8791-169514D2EF95}" dt="2022-03-23T00:22:28.378" v="2105" actId="47"/>
        <pc:sldMkLst>
          <pc:docMk/>
          <pc:sldMk cId="3486319452" sldId="301"/>
        </pc:sldMkLst>
        <pc:spChg chg="mod">
          <ac:chgData name="john chenault" userId="9b4e2eeea9771e7c" providerId="LiveId" clId="{46772329-A6C4-40B0-8791-169514D2EF95}" dt="2022-03-22T23:53:32.339" v="188"/>
          <ac:spMkLst>
            <pc:docMk/>
            <pc:sldMk cId="3486319452" sldId="301"/>
            <ac:spMk id="4" creationId="{D74F88F8-7184-4AFA-9EAE-A786364E2AC8}"/>
          </ac:spMkLst>
        </pc:spChg>
      </pc:sldChg>
      <pc:sldChg chg="modSp del">
        <pc:chgData name="john chenault" userId="9b4e2eeea9771e7c" providerId="LiveId" clId="{46772329-A6C4-40B0-8791-169514D2EF95}" dt="2022-03-23T00:23:20.341" v="2114" actId="47"/>
        <pc:sldMkLst>
          <pc:docMk/>
          <pc:sldMk cId="3933707972" sldId="302"/>
        </pc:sldMkLst>
        <pc:spChg chg="mod">
          <ac:chgData name="john chenault" userId="9b4e2eeea9771e7c" providerId="LiveId" clId="{46772329-A6C4-40B0-8791-169514D2EF95}" dt="2022-03-22T23:53:32.339" v="188"/>
          <ac:spMkLst>
            <pc:docMk/>
            <pc:sldMk cId="3933707972" sldId="302"/>
            <ac:spMk id="4" creationId="{D74F88F8-7184-4AFA-9EAE-A786364E2AC8}"/>
          </ac:spMkLst>
        </pc:spChg>
      </pc:sldChg>
      <pc:sldChg chg="del">
        <pc:chgData name="john chenault" userId="9b4e2eeea9771e7c" providerId="LiveId" clId="{46772329-A6C4-40B0-8791-169514D2EF95}" dt="2022-03-23T00:00:57.263" v="463" actId="2696"/>
        <pc:sldMkLst>
          <pc:docMk/>
          <pc:sldMk cId="349043131" sldId="303"/>
        </pc:sldMkLst>
      </pc:sldChg>
      <pc:sldChg chg="modSp add mod ord">
        <pc:chgData name="john chenault" userId="9b4e2eeea9771e7c" providerId="LiveId" clId="{46772329-A6C4-40B0-8791-169514D2EF95}" dt="2022-06-15T18:43:45.887" v="4510" actId="20577"/>
        <pc:sldMkLst>
          <pc:docMk/>
          <pc:sldMk cId="2501896762" sldId="303"/>
        </pc:sldMkLst>
        <pc:spChg chg="mod">
          <ac:chgData name="john chenault" userId="9b4e2eeea9771e7c" providerId="LiveId" clId="{46772329-A6C4-40B0-8791-169514D2EF95}" dt="2022-03-23T00:20:37.063" v="2094" actId="20577"/>
          <ac:spMkLst>
            <pc:docMk/>
            <pc:sldMk cId="2501896762" sldId="303"/>
            <ac:spMk id="2" creationId="{94320761-755E-4436-BD78-3F3141D1C5BD}"/>
          </ac:spMkLst>
        </pc:spChg>
        <pc:spChg chg="mod">
          <ac:chgData name="john chenault" userId="9b4e2eeea9771e7c" providerId="LiveId" clId="{46772329-A6C4-40B0-8791-169514D2EF95}" dt="2022-06-15T18:43:45.887" v="4510" actId="20577"/>
          <ac:spMkLst>
            <pc:docMk/>
            <pc:sldMk cId="2501896762" sldId="303"/>
            <ac:spMk id="3" creationId="{91D0D413-2330-4942-A324-B48DB2A1FE23}"/>
          </ac:spMkLst>
        </pc:spChg>
      </pc:sldChg>
      <pc:sldChg chg="modSp mod">
        <pc:chgData name="john chenault" userId="9b4e2eeea9771e7c" providerId="LiveId" clId="{46772329-A6C4-40B0-8791-169514D2EF95}" dt="2022-03-23T00:23:11.466" v="2113" actId="6549"/>
        <pc:sldMkLst>
          <pc:docMk/>
          <pc:sldMk cId="3272030910" sldId="305"/>
        </pc:sldMkLst>
        <pc:spChg chg="mod">
          <ac:chgData name="john chenault" userId="9b4e2eeea9771e7c" providerId="LiveId" clId="{46772329-A6C4-40B0-8791-169514D2EF95}" dt="2022-03-23T00:22:59.178" v="2110" actId="14100"/>
          <ac:spMkLst>
            <pc:docMk/>
            <pc:sldMk cId="3272030910" sldId="305"/>
            <ac:spMk id="2" creationId="{A07F7CCD-2B34-4BFA-A089-C4A870017086}"/>
          </ac:spMkLst>
        </pc:spChg>
        <pc:spChg chg="mod">
          <ac:chgData name="john chenault" userId="9b4e2eeea9771e7c" providerId="LiveId" clId="{46772329-A6C4-40B0-8791-169514D2EF95}" dt="2022-03-23T00:23:11.466" v="2113" actId="6549"/>
          <ac:spMkLst>
            <pc:docMk/>
            <pc:sldMk cId="3272030910" sldId="305"/>
            <ac:spMk id="3" creationId="{96F8B364-AF3E-4949-8279-431308062FAA}"/>
          </ac:spMkLst>
        </pc:spChg>
      </pc:sldChg>
      <pc:sldChg chg="addSp delSp modSp mod">
        <pc:chgData name="john chenault" userId="9b4e2eeea9771e7c" providerId="LiveId" clId="{46772329-A6C4-40B0-8791-169514D2EF95}" dt="2022-03-22T23:54:58.090" v="208" actId="14100"/>
        <pc:sldMkLst>
          <pc:docMk/>
          <pc:sldMk cId="1619890306" sldId="306"/>
        </pc:sldMkLst>
        <pc:spChg chg="mod">
          <ac:chgData name="john chenault" userId="9b4e2eeea9771e7c" providerId="LiveId" clId="{46772329-A6C4-40B0-8791-169514D2EF95}" dt="2022-03-22T23:54:52.702" v="206" actId="14100"/>
          <ac:spMkLst>
            <pc:docMk/>
            <pc:sldMk cId="1619890306" sldId="306"/>
            <ac:spMk id="2" creationId="{94000802-22EC-4BB6-9B67-0EDE3A728CC9}"/>
          </ac:spMkLst>
        </pc:spChg>
        <pc:spChg chg="mod">
          <ac:chgData name="john chenault" userId="9b4e2eeea9771e7c" providerId="LiveId" clId="{46772329-A6C4-40B0-8791-169514D2EF95}" dt="2022-03-22T23:54:58.090" v="208" actId="14100"/>
          <ac:spMkLst>
            <pc:docMk/>
            <pc:sldMk cId="1619890306" sldId="306"/>
            <ac:spMk id="6" creationId="{E22142F4-D272-4085-904D-DECFCE0F09E1}"/>
          </ac:spMkLst>
        </pc:spChg>
        <pc:picChg chg="add mod">
          <ac:chgData name="john chenault" userId="9b4e2eeea9771e7c" providerId="LiveId" clId="{46772329-A6C4-40B0-8791-169514D2EF95}" dt="2022-03-22T23:53:32.339" v="188"/>
          <ac:picMkLst>
            <pc:docMk/>
            <pc:sldMk cId="1619890306" sldId="306"/>
            <ac:picMk id="4" creationId="{8ED83A8E-F3C3-46C0-9555-299A0D9C7B78}"/>
          </ac:picMkLst>
        </pc:picChg>
        <pc:picChg chg="del">
          <ac:chgData name="john chenault" userId="9b4e2eeea9771e7c" providerId="LiveId" clId="{46772329-A6C4-40B0-8791-169514D2EF95}" dt="2022-03-22T23:15:14.027" v="165" actId="478"/>
          <ac:picMkLst>
            <pc:docMk/>
            <pc:sldMk cId="1619890306" sldId="306"/>
            <ac:picMk id="5" creationId="{D874BFE7-2D9D-4590-BB81-0CDAE06FAEDE}"/>
          </ac:picMkLst>
        </pc:picChg>
      </pc:sldChg>
      <pc:sldChg chg="modSp del">
        <pc:chgData name="john chenault" userId="9b4e2eeea9771e7c" providerId="LiveId" clId="{46772329-A6C4-40B0-8791-169514D2EF95}" dt="2022-03-23T00:12:42.032" v="1653" actId="47"/>
        <pc:sldMkLst>
          <pc:docMk/>
          <pc:sldMk cId="2821862345" sldId="307"/>
        </pc:sldMkLst>
        <pc:spChg chg="mod">
          <ac:chgData name="john chenault" userId="9b4e2eeea9771e7c" providerId="LiveId" clId="{46772329-A6C4-40B0-8791-169514D2EF95}" dt="2022-03-22T23:53:32.339" v="188"/>
          <ac:spMkLst>
            <pc:docMk/>
            <pc:sldMk cId="2821862345" sldId="307"/>
            <ac:spMk id="2" creationId="{8C1ADF61-029D-4C51-B245-D9B4D0CFAB73}"/>
          </ac:spMkLst>
        </pc:spChg>
        <pc:spChg chg="mod">
          <ac:chgData name="john chenault" userId="9b4e2eeea9771e7c" providerId="LiveId" clId="{46772329-A6C4-40B0-8791-169514D2EF95}" dt="2022-03-22T23:53:32.339" v="188"/>
          <ac:spMkLst>
            <pc:docMk/>
            <pc:sldMk cId="2821862345" sldId="307"/>
            <ac:spMk id="3" creationId="{AE3BC2CC-4176-4BE3-A5DE-B680C76008E4}"/>
          </ac:spMkLst>
        </pc:spChg>
        <pc:cxnChg chg="mod">
          <ac:chgData name="john chenault" userId="9b4e2eeea9771e7c" providerId="LiveId" clId="{46772329-A6C4-40B0-8791-169514D2EF95}" dt="2022-03-22T23:53:32.339" v="188"/>
          <ac:cxnSpMkLst>
            <pc:docMk/>
            <pc:sldMk cId="2821862345" sldId="307"/>
            <ac:cxnSpMk id="4" creationId="{64D45579-DE65-42D5-856F-3B378573AA1E}"/>
          </ac:cxnSpMkLst>
        </pc:cxnChg>
        <pc:cxnChg chg="mod">
          <ac:chgData name="john chenault" userId="9b4e2eeea9771e7c" providerId="LiveId" clId="{46772329-A6C4-40B0-8791-169514D2EF95}" dt="2022-03-22T23:53:32.339" v="188"/>
          <ac:cxnSpMkLst>
            <pc:docMk/>
            <pc:sldMk cId="2821862345" sldId="307"/>
            <ac:cxnSpMk id="7" creationId="{18F3B5A3-DB8C-4ED0-90CE-2BBE32537E77}"/>
          </ac:cxnSpMkLst>
        </pc:cxnChg>
      </pc:sldChg>
      <pc:sldChg chg="del">
        <pc:chgData name="john chenault" userId="9b4e2eeea9771e7c" providerId="LiveId" clId="{46772329-A6C4-40B0-8791-169514D2EF95}" dt="2022-03-23T00:12:49.120" v="1656" actId="47"/>
        <pc:sldMkLst>
          <pc:docMk/>
          <pc:sldMk cId="1189260597" sldId="308"/>
        </pc:sldMkLst>
      </pc:sldChg>
      <pc:sldChg chg="modSp mod">
        <pc:chgData name="john chenault" userId="9b4e2eeea9771e7c" providerId="LiveId" clId="{46772329-A6C4-40B0-8791-169514D2EF95}" dt="2022-06-15T18:49:42.679" v="4821" actId="20577"/>
        <pc:sldMkLst>
          <pc:docMk/>
          <pc:sldMk cId="3980117825" sldId="309"/>
        </pc:sldMkLst>
        <pc:spChg chg="mod">
          <ac:chgData name="john chenault" userId="9b4e2eeea9771e7c" providerId="LiveId" clId="{46772329-A6C4-40B0-8791-169514D2EF95}" dt="2022-03-23T00:15:23.070" v="1705" actId="20577"/>
          <ac:spMkLst>
            <pc:docMk/>
            <pc:sldMk cId="3980117825" sldId="309"/>
            <ac:spMk id="2" creationId="{51FB65EA-CB33-4411-87C4-D847C0AFF271}"/>
          </ac:spMkLst>
        </pc:spChg>
        <pc:spChg chg="mod">
          <ac:chgData name="john chenault" userId="9b4e2eeea9771e7c" providerId="LiveId" clId="{46772329-A6C4-40B0-8791-169514D2EF95}" dt="2022-06-15T18:49:42.679" v="4821" actId="20577"/>
          <ac:spMkLst>
            <pc:docMk/>
            <pc:sldMk cId="3980117825" sldId="309"/>
            <ac:spMk id="3" creationId="{550A3F4A-8A70-496D-9B13-7EE17BDFB9AD}"/>
          </ac:spMkLst>
        </pc:spChg>
      </pc:sldChg>
      <pc:sldChg chg="modSp add mod">
        <pc:chgData name="john chenault" userId="9b4e2eeea9771e7c" providerId="LiveId" clId="{46772329-A6C4-40B0-8791-169514D2EF95}" dt="2022-03-27T03:25:07.132" v="2945" actId="20577"/>
        <pc:sldMkLst>
          <pc:docMk/>
          <pc:sldMk cId="3853565110" sldId="310"/>
        </pc:sldMkLst>
        <pc:spChg chg="mod">
          <ac:chgData name="john chenault" userId="9b4e2eeea9771e7c" providerId="LiveId" clId="{46772329-A6C4-40B0-8791-169514D2EF95}" dt="2022-03-22T23:56:38.169" v="275" actId="14100"/>
          <ac:spMkLst>
            <pc:docMk/>
            <pc:sldMk cId="3853565110" sldId="310"/>
            <ac:spMk id="2" creationId="{F8ADFBAC-5212-447F-BACE-F25EDF4494D0}"/>
          </ac:spMkLst>
        </pc:spChg>
        <pc:spChg chg="mod">
          <ac:chgData name="john chenault" userId="9b4e2eeea9771e7c" providerId="LiveId" clId="{46772329-A6C4-40B0-8791-169514D2EF95}" dt="2022-03-27T03:25:07.132" v="2945" actId="20577"/>
          <ac:spMkLst>
            <pc:docMk/>
            <pc:sldMk cId="3853565110" sldId="310"/>
            <ac:spMk id="3" creationId="{ED37A9D0-98AD-4F5D-82DA-8694223829F9}"/>
          </ac:spMkLst>
        </pc:spChg>
      </pc:sldChg>
      <pc:sldChg chg="modSp mod">
        <pc:chgData name="john chenault" userId="9b4e2eeea9771e7c" providerId="LiveId" clId="{46772329-A6C4-40B0-8791-169514D2EF95}" dt="2022-03-23T00:18:03.470" v="2000" actId="20577"/>
        <pc:sldMkLst>
          <pc:docMk/>
          <pc:sldMk cId="1080609847" sldId="311"/>
        </pc:sldMkLst>
        <pc:spChg chg="mod">
          <ac:chgData name="john chenault" userId="9b4e2eeea9771e7c" providerId="LiveId" clId="{46772329-A6C4-40B0-8791-169514D2EF95}" dt="2022-03-23T00:17:58.582" v="1998" actId="14100"/>
          <ac:spMkLst>
            <pc:docMk/>
            <pc:sldMk cId="1080609847" sldId="311"/>
            <ac:spMk id="2" creationId="{EA8EF604-630E-4DC8-B8FC-F2DD43C47C44}"/>
          </ac:spMkLst>
        </pc:spChg>
        <pc:spChg chg="mod">
          <ac:chgData name="john chenault" userId="9b4e2eeea9771e7c" providerId="LiveId" clId="{46772329-A6C4-40B0-8791-169514D2EF95}" dt="2022-03-23T00:18:03.470" v="2000" actId="20577"/>
          <ac:spMkLst>
            <pc:docMk/>
            <pc:sldMk cId="1080609847" sldId="311"/>
            <ac:spMk id="3" creationId="{21B80D42-F2AA-4E65-871B-A437CC77AE38}"/>
          </ac:spMkLst>
        </pc:spChg>
      </pc:sldChg>
      <pc:sldChg chg="modSp del">
        <pc:chgData name="john chenault" userId="9b4e2eeea9771e7c" providerId="LiveId" clId="{46772329-A6C4-40B0-8791-169514D2EF95}" dt="2022-03-23T00:23:49.117" v="2120" actId="47"/>
        <pc:sldMkLst>
          <pc:docMk/>
          <pc:sldMk cId="639989960" sldId="312"/>
        </pc:sldMkLst>
        <pc:spChg chg="mod">
          <ac:chgData name="john chenault" userId="9b4e2eeea9771e7c" providerId="LiveId" clId="{46772329-A6C4-40B0-8791-169514D2EF95}" dt="2022-03-22T23:53:32.339" v="188"/>
          <ac:spMkLst>
            <pc:docMk/>
            <pc:sldMk cId="639989960" sldId="312"/>
            <ac:spMk id="4" creationId="{4C3A9961-EB55-41B8-993E-8A2E463C8763}"/>
          </ac:spMkLst>
        </pc:spChg>
      </pc:sldChg>
      <pc:sldChg chg="modSp mod">
        <pc:chgData name="john chenault" userId="9b4e2eeea9771e7c" providerId="LiveId" clId="{46772329-A6C4-40B0-8791-169514D2EF95}" dt="2022-03-22T23:53:32.640" v="191" actId="27636"/>
        <pc:sldMkLst>
          <pc:docMk/>
          <pc:sldMk cId="89916707" sldId="313"/>
        </pc:sldMkLst>
        <pc:spChg chg="mod">
          <ac:chgData name="john chenault" userId="9b4e2eeea9771e7c" providerId="LiveId" clId="{46772329-A6C4-40B0-8791-169514D2EF95}" dt="2022-03-22T23:53:32.640" v="191" actId="27636"/>
          <ac:spMkLst>
            <pc:docMk/>
            <pc:sldMk cId="89916707" sldId="313"/>
            <ac:spMk id="3" creationId="{B2546BF0-0994-4FAE-81E4-67E4F51028C0}"/>
          </ac:spMkLst>
        </pc:spChg>
      </pc:sldChg>
      <pc:sldChg chg="modSp del">
        <pc:chgData name="john chenault" userId="9b4e2eeea9771e7c" providerId="LiveId" clId="{46772329-A6C4-40B0-8791-169514D2EF95}" dt="2022-03-23T00:34:41.947" v="2607" actId="47"/>
        <pc:sldMkLst>
          <pc:docMk/>
          <pc:sldMk cId="1838590195" sldId="314"/>
        </pc:sldMkLst>
        <pc:spChg chg="mod">
          <ac:chgData name="john chenault" userId="9b4e2eeea9771e7c" providerId="LiveId" clId="{46772329-A6C4-40B0-8791-169514D2EF95}" dt="2022-03-22T23:53:32.339" v="188"/>
          <ac:spMkLst>
            <pc:docMk/>
            <pc:sldMk cId="1838590195" sldId="314"/>
            <ac:spMk id="4" creationId="{4C3A9961-EB55-41B8-993E-8A2E463C8763}"/>
          </ac:spMkLst>
        </pc:spChg>
      </pc:sldChg>
      <pc:sldChg chg="modSp del">
        <pc:chgData name="john chenault" userId="9b4e2eeea9771e7c" providerId="LiveId" clId="{46772329-A6C4-40B0-8791-169514D2EF95}" dt="2022-03-23T00:27:25.592" v="2314" actId="47"/>
        <pc:sldMkLst>
          <pc:docMk/>
          <pc:sldMk cId="3962917609" sldId="315"/>
        </pc:sldMkLst>
        <pc:spChg chg="mod">
          <ac:chgData name="john chenault" userId="9b4e2eeea9771e7c" providerId="LiveId" clId="{46772329-A6C4-40B0-8791-169514D2EF95}" dt="2022-03-22T23:53:32.339" v="188"/>
          <ac:spMkLst>
            <pc:docMk/>
            <pc:sldMk cId="3962917609" sldId="315"/>
            <ac:spMk id="4" creationId="{4C3A9961-EB55-41B8-993E-8A2E463C8763}"/>
          </ac:spMkLst>
        </pc:spChg>
      </pc:sldChg>
      <pc:sldChg chg="modSp del">
        <pc:chgData name="john chenault" userId="9b4e2eeea9771e7c" providerId="LiveId" clId="{46772329-A6C4-40B0-8791-169514D2EF95}" dt="2022-03-23T00:27:04.620" v="2313" actId="47"/>
        <pc:sldMkLst>
          <pc:docMk/>
          <pc:sldMk cId="1721270696" sldId="316"/>
        </pc:sldMkLst>
        <pc:spChg chg="mod">
          <ac:chgData name="john chenault" userId="9b4e2eeea9771e7c" providerId="LiveId" clId="{46772329-A6C4-40B0-8791-169514D2EF95}" dt="2022-03-22T23:53:32.339" v="188"/>
          <ac:spMkLst>
            <pc:docMk/>
            <pc:sldMk cId="1721270696" sldId="316"/>
            <ac:spMk id="4" creationId="{4C3A9961-EB55-41B8-993E-8A2E463C8763}"/>
          </ac:spMkLst>
        </pc:spChg>
      </pc:sldChg>
      <pc:sldChg chg="modSp del mod">
        <pc:chgData name="john chenault" userId="9b4e2eeea9771e7c" providerId="LiveId" clId="{46772329-A6C4-40B0-8791-169514D2EF95}" dt="2022-03-22T23:59:47.756" v="459" actId="2696"/>
        <pc:sldMkLst>
          <pc:docMk/>
          <pc:sldMk cId="2409170479" sldId="317"/>
        </pc:sldMkLst>
        <pc:spChg chg="mod">
          <ac:chgData name="john chenault" userId="9b4e2eeea9771e7c" providerId="LiveId" clId="{46772329-A6C4-40B0-8791-169514D2EF95}" dt="2022-03-22T23:59:36.340" v="458" actId="20577"/>
          <ac:spMkLst>
            <pc:docMk/>
            <pc:sldMk cId="2409170479" sldId="317"/>
            <ac:spMk id="3" creationId="{231D512D-4E3D-40DB-ABCA-FA57709D9198}"/>
          </ac:spMkLst>
        </pc:spChg>
      </pc:sldChg>
      <pc:sldChg chg="modSp add mod">
        <pc:chgData name="john chenault" userId="9b4e2eeea9771e7c" providerId="LiveId" clId="{46772329-A6C4-40B0-8791-169514D2EF95}" dt="2022-06-15T18:40:29.778" v="4122" actId="20577"/>
        <pc:sldMkLst>
          <pc:docMk/>
          <pc:sldMk cId="3859954370" sldId="317"/>
        </pc:sldMkLst>
        <pc:spChg chg="mod">
          <ac:chgData name="john chenault" userId="9b4e2eeea9771e7c" providerId="LiveId" clId="{46772329-A6C4-40B0-8791-169514D2EF95}" dt="2022-06-15T18:40:29.778" v="4122" actId="20577"/>
          <ac:spMkLst>
            <pc:docMk/>
            <pc:sldMk cId="3859954370" sldId="317"/>
            <ac:spMk id="3" creationId="{231D512D-4E3D-40DB-ABCA-FA57709D9198}"/>
          </ac:spMkLst>
        </pc:spChg>
      </pc:sldChg>
      <pc:sldChg chg="modSp mod">
        <pc:chgData name="john chenault" userId="9b4e2eeea9771e7c" providerId="LiveId" clId="{46772329-A6C4-40B0-8791-169514D2EF95}" dt="2022-03-23T00:21:49.837" v="2099" actId="14100"/>
        <pc:sldMkLst>
          <pc:docMk/>
          <pc:sldMk cId="675216812" sldId="318"/>
        </pc:sldMkLst>
        <pc:spChg chg="mod">
          <ac:chgData name="john chenault" userId="9b4e2eeea9771e7c" providerId="LiveId" clId="{46772329-A6C4-40B0-8791-169514D2EF95}" dt="2022-03-23T00:21:49.837" v="2099" actId="14100"/>
          <ac:spMkLst>
            <pc:docMk/>
            <pc:sldMk cId="675216812" sldId="318"/>
            <ac:spMk id="3" creationId="{3F7B01A3-5C65-4AFD-A5F6-A3EF56095B82}"/>
          </ac:spMkLst>
        </pc:spChg>
      </pc:sldChg>
      <pc:sldChg chg="modSp mod">
        <pc:chgData name="john chenault" userId="9b4e2eeea9771e7c" providerId="LiveId" clId="{46772329-A6C4-40B0-8791-169514D2EF95}" dt="2022-03-22T23:53:32.718" v="194" actId="27636"/>
        <pc:sldMkLst>
          <pc:docMk/>
          <pc:sldMk cId="4059961199" sldId="319"/>
        </pc:sldMkLst>
        <pc:spChg chg="mod">
          <ac:chgData name="john chenault" userId="9b4e2eeea9771e7c" providerId="LiveId" clId="{46772329-A6C4-40B0-8791-169514D2EF95}" dt="2022-03-22T23:53:32.718" v="194" actId="27636"/>
          <ac:spMkLst>
            <pc:docMk/>
            <pc:sldMk cId="4059961199" sldId="319"/>
            <ac:spMk id="3" creationId="{74626612-3E27-40DB-98A4-845A21858A24}"/>
          </ac:spMkLst>
        </pc:spChg>
      </pc:sldChg>
      <pc:sldChg chg="modSp add del mod">
        <pc:chgData name="john chenault" userId="9b4e2eeea9771e7c" providerId="LiveId" clId="{46772329-A6C4-40B0-8791-169514D2EF95}" dt="2022-03-23T00:32:27.469" v="2603" actId="47"/>
        <pc:sldMkLst>
          <pc:docMk/>
          <pc:sldMk cId="4073831166" sldId="321"/>
        </pc:sldMkLst>
        <pc:spChg chg="mod">
          <ac:chgData name="john chenault" userId="9b4e2eeea9771e7c" providerId="LiveId" clId="{46772329-A6C4-40B0-8791-169514D2EF95}" dt="2022-03-22T23:53:59.933" v="198" actId="14100"/>
          <ac:spMkLst>
            <pc:docMk/>
            <pc:sldMk cId="4073831166" sldId="321"/>
            <ac:spMk id="3" creationId="{3877F473-456B-42E7-8E0C-AC11B952C236}"/>
          </ac:spMkLst>
        </pc:spChg>
      </pc:sldChg>
      <pc:sldChg chg="modSp mod">
        <pc:chgData name="john chenault" userId="9b4e2eeea9771e7c" providerId="LiveId" clId="{46772329-A6C4-40B0-8791-169514D2EF95}" dt="2022-03-28T19:02:06.998" v="3689" actId="20577"/>
        <pc:sldMkLst>
          <pc:docMk/>
          <pc:sldMk cId="3190460596" sldId="323"/>
        </pc:sldMkLst>
        <pc:spChg chg="mod">
          <ac:chgData name="john chenault" userId="9b4e2eeea9771e7c" providerId="LiveId" clId="{46772329-A6C4-40B0-8791-169514D2EF95}" dt="2022-03-28T19:02:06.998" v="3689" actId="20577"/>
          <ac:spMkLst>
            <pc:docMk/>
            <pc:sldMk cId="3190460596" sldId="323"/>
            <ac:spMk id="3" creationId="{BF7805DA-C6F6-420A-8212-D0FC48EC3736}"/>
          </ac:spMkLst>
        </pc:spChg>
      </pc:sldChg>
      <pc:sldChg chg="modSp mod">
        <pc:chgData name="john chenault" userId="9b4e2eeea9771e7c" providerId="LiveId" clId="{46772329-A6C4-40B0-8791-169514D2EF95}" dt="2022-03-22T23:54:37.515" v="203" actId="14100"/>
        <pc:sldMkLst>
          <pc:docMk/>
          <pc:sldMk cId="2280026159" sldId="324"/>
        </pc:sldMkLst>
        <pc:spChg chg="mod">
          <ac:chgData name="john chenault" userId="9b4e2eeea9771e7c" providerId="LiveId" clId="{46772329-A6C4-40B0-8791-169514D2EF95}" dt="2022-03-22T23:54:37.515" v="203" actId="14100"/>
          <ac:spMkLst>
            <pc:docMk/>
            <pc:sldMk cId="2280026159" sldId="324"/>
            <ac:spMk id="2" creationId="{8A6635C8-C83A-4659-B17B-3C9B57D584F6}"/>
          </ac:spMkLst>
        </pc:spChg>
        <pc:spChg chg="mod">
          <ac:chgData name="john chenault" userId="9b4e2eeea9771e7c" providerId="LiveId" clId="{46772329-A6C4-40B0-8791-169514D2EF95}" dt="2022-03-22T23:54:33.871" v="202" actId="27636"/>
          <ac:spMkLst>
            <pc:docMk/>
            <pc:sldMk cId="2280026159" sldId="324"/>
            <ac:spMk id="3" creationId="{C0D7BC30-34E1-4572-B8DA-2CAD09A9BD91}"/>
          </ac:spMkLst>
        </pc:spChg>
      </pc:sldChg>
      <pc:sldChg chg="modSp del">
        <pc:chgData name="john chenault" userId="9b4e2eeea9771e7c" providerId="LiveId" clId="{46772329-A6C4-40B0-8791-169514D2EF95}" dt="2022-03-23T00:15:02.332" v="1689" actId="47"/>
        <pc:sldMkLst>
          <pc:docMk/>
          <pc:sldMk cId="753664773" sldId="326"/>
        </pc:sldMkLst>
        <pc:spChg chg="mod">
          <ac:chgData name="john chenault" userId="9b4e2eeea9771e7c" providerId="LiveId" clId="{46772329-A6C4-40B0-8791-169514D2EF95}" dt="2022-03-22T23:53:32.339" v="188"/>
          <ac:spMkLst>
            <pc:docMk/>
            <pc:sldMk cId="753664773" sldId="326"/>
            <ac:spMk id="2" creationId="{AD7073F5-93AA-4465-89EA-B45C19206550}"/>
          </ac:spMkLst>
        </pc:spChg>
      </pc:sldChg>
      <pc:sldChg chg="modSp del">
        <pc:chgData name="john chenault" userId="9b4e2eeea9771e7c" providerId="LiveId" clId="{46772329-A6C4-40B0-8791-169514D2EF95}" dt="2022-03-23T00:12:43.872" v="1654" actId="47"/>
        <pc:sldMkLst>
          <pc:docMk/>
          <pc:sldMk cId="2861546313" sldId="327"/>
        </pc:sldMkLst>
        <pc:spChg chg="mod">
          <ac:chgData name="john chenault" userId="9b4e2eeea9771e7c" providerId="LiveId" clId="{46772329-A6C4-40B0-8791-169514D2EF95}" dt="2022-03-22T23:53:32.339" v="188"/>
          <ac:spMkLst>
            <pc:docMk/>
            <pc:sldMk cId="2861546313" sldId="327"/>
            <ac:spMk id="2" creationId="{C251F18A-69C6-4B7C-86EC-9C56EB3D22C5}"/>
          </ac:spMkLst>
        </pc:spChg>
        <pc:spChg chg="mod">
          <ac:chgData name="john chenault" userId="9b4e2eeea9771e7c" providerId="LiveId" clId="{46772329-A6C4-40B0-8791-169514D2EF95}" dt="2022-03-22T23:53:32.339" v="188"/>
          <ac:spMkLst>
            <pc:docMk/>
            <pc:sldMk cId="2861546313" sldId="327"/>
            <ac:spMk id="3" creationId="{BF2EC547-48FB-4EA5-9B35-9418679429EF}"/>
          </ac:spMkLst>
        </pc:spChg>
      </pc:sldChg>
      <pc:sldChg chg="modSp del">
        <pc:chgData name="john chenault" userId="9b4e2eeea9771e7c" providerId="LiveId" clId="{46772329-A6C4-40B0-8791-169514D2EF95}" dt="2022-03-23T00:21:24.413" v="2096" actId="47"/>
        <pc:sldMkLst>
          <pc:docMk/>
          <pc:sldMk cId="3080606660" sldId="329"/>
        </pc:sldMkLst>
        <pc:spChg chg="mod">
          <ac:chgData name="john chenault" userId="9b4e2eeea9771e7c" providerId="LiveId" clId="{46772329-A6C4-40B0-8791-169514D2EF95}" dt="2022-03-22T23:53:32.339" v="188"/>
          <ac:spMkLst>
            <pc:docMk/>
            <pc:sldMk cId="3080606660" sldId="329"/>
            <ac:spMk id="2" creationId="{16560B8F-893A-4054-9771-FFA34C832851}"/>
          </ac:spMkLst>
        </pc:spChg>
        <pc:spChg chg="mod">
          <ac:chgData name="john chenault" userId="9b4e2eeea9771e7c" providerId="LiveId" clId="{46772329-A6C4-40B0-8791-169514D2EF95}" dt="2022-03-22T23:53:32.339" v="188"/>
          <ac:spMkLst>
            <pc:docMk/>
            <pc:sldMk cId="3080606660" sldId="329"/>
            <ac:spMk id="3" creationId="{9F8908DF-E6BA-494C-AA18-02C845EDCFDB}"/>
          </ac:spMkLst>
        </pc:spChg>
      </pc:sldChg>
      <pc:sldChg chg="modSp del">
        <pc:chgData name="john chenault" userId="9b4e2eeea9771e7c" providerId="LiveId" clId="{46772329-A6C4-40B0-8791-169514D2EF95}" dt="2022-03-23T00:12:45.244" v="1655" actId="47"/>
        <pc:sldMkLst>
          <pc:docMk/>
          <pc:sldMk cId="2673215855" sldId="330"/>
        </pc:sldMkLst>
        <pc:spChg chg="mod">
          <ac:chgData name="john chenault" userId="9b4e2eeea9771e7c" providerId="LiveId" clId="{46772329-A6C4-40B0-8791-169514D2EF95}" dt="2022-03-22T23:53:32.339" v="188"/>
          <ac:spMkLst>
            <pc:docMk/>
            <pc:sldMk cId="2673215855" sldId="330"/>
            <ac:spMk id="2" creationId="{C251F18A-69C6-4B7C-86EC-9C56EB3D22C5}"/>
          </ac:spMkLst>
        </pc:spChg>
        <pc:spChg chg="mod">
          <ac:chgData name="john chenault" userId="9b4e2eeea9771e7c" providerId="LiveId" clId="{46772329-A6C4-40B0-8791-169514D2EF95}" dt="2022-03-22T23:53:32.339" v="188"/>
          <ac:spMkLst>
            <pc:docMk/>
            <pc:sldMk cId="2673215855" sldId="330"/>
            <ac:spMk id="3" creationId="{BF2EC547-48FB-4EA5-9B35-9418679429EF}"/>
          </ac:spMkLst>
        </pc:spChg>
      </pc:sldChg>
      <pc:sldChg chg="modSp del">
        <pc:chgData name="john chenault" userId="9b4e2eeea9771e7c" providerId="LiveId" clId="{46772329-A6C4-40B0-8791-169514D2EF95}" dt="2022-03-23T00:21:21.451" v="2095" actId="47"/>
        <pc:sldMkLst>
          <pc:docMk/>
          <pc:sldMk cId="1781289591" sldId="331"/>
        </pc:sldMkLst>
        <pc:spChg chg="mod">
          <ac:chgData name="john chenault" userId="9b4e2eeea9771e7c" providerId="LiveId" clId="{46772329-A6C4-40B0-8791-169514D2EF95}" dt="2022-03-22T23:53:32.339" v="188"/>
          <ac:spMkLst>
            <pc:docMk/>
            <pc:sldMk cId="1781289591" sldId="331"/>
            <ac:spMk id="2" creationId="{16560B8F-893A-4054-9771-FFA34C832851}"/>
          </ac:spMkLst>
        </pc:spChg>
        <pc:spChg chg="mod">
          <ac:chgData name="john chenault" userId="9b4e2eeea9771e7c" providerId="LiveId" clId="{46772329-A6C4-40B0-8791-169514D2EF95}" dt="2022-03-22T23:53:32.339" v="188"/>
          <ac:spMkLst>
            <pc:docMk/>
            <pc:sldMk cId="1781289591" sldId="331"/>
            <ac:spMk id="3" creationId="{9F8908DF-E6BA-494C-AA18-02C845EDCFDB}"/>
          </ac:spMkLst>
        </pc:spChg>
      </pc:sldChg>
      <pc:sldChg chg="modSp mod">
        <pc:chgData name="john chenault" userId="9b4e2eeea9771e7c" providerId="LiveId" clId="{46772329-A6C4-40B0-8791-169514D2EF95}" dt="2022-03-22T23:54:45.794" v="205" actId="14100"/>
        <pc:sldMkLst>
          <pc:docMk/>
          <pc:sldMk cId="2235471924" sldId="332"/>
        </pc:sldMkLst>
        <pc:spChg chg="mod">
          <ac:chgData name="john chenault" userId="9b4e2eeea9771e7c" providerId="LiveId" clId="{46772329-A6C4-40B0-8791-169514D2EF95}" dt="2022-03-22T23:54:42.285" v="204" actId="14100"/>
          <ac:spMkLst>
            <pc:docMk/>
            <pc:sldMk cId="2235471924" sldId="332"/>
            <ac:spMk id="2" creationId="{097A8DAD-75AE-4A28-BA45-728FFCEA631E}"/>
          </ac:spMkLst>
        </pc:spChg>
        <pc:spChg chg="mod">
          <ac:chgData name="john chenault" userId="9b4e2eeea9771e7c" providerId="LiveId" clId="{46772329-A6C4-40B0-8791-169514D2EF95}" dt="2022-03-22T23:54:45.794" v="205" actId="14100"/>
          <ac:spMkLst>
            <pc:docMk/>
            <pc:sldMk cId="2235471924" sldId="332"/>
            <ac:spMk id="3" creationId="{674B6804-E7BF-4D3D-A83D-53C7395045C1}"/>
          </ac:spMkLst>
        </pc:spChg>
      </pc:sldChg>
      <pc:sldChg chg="modSp mod">
        <pc:chgData name="john chenault" userId="9b4e2eeea9771e7c" providerId="LiveId" clId="{46772329-A6C4-40B0-8791-169514D2EF95}" dt="2022-03-27T03:32:28.329" v="3201" actId="14100"/>
        <pc:sldMkLst>
          <pc:docMk/>
          <pc:sldMk cId="2534851321" sldId="333"/>
        </pc:sldMkLst>
        <pc:spChg chg="mod">
          <ac:chgData name="john chenault" userId="9b4e2eeea9771e7c" providerId="LiveId" clId="{46772329-A6C4-40B0-8791-169514D2EF95}" dt="2022-03-23T00:25:50.245" v="2297" actId="14100"/>
          <ac:spMkLst>
            <pc:docMk/>
            <pc:sldMk cId="2534851321" sldId="333"/>
            <ac:spMk id="2" creationId="{20166FCF-9C11-4521-AE78-20604EC32986}"/>
          </ac:spMkLst>
        </pc:spChg>
        <pc:spChg chg="mod">
          <ac:chgData name="john chenault" userId="9b4e2eeea9771e7c" providerId="LiveId" clId="{46772329-A6C4-40B0-8791-169514D2EF95}" dt="2022-03-27T03:32:28.329" v="3201" actId="14100"/>
          <ac:spMkLst>
            <pc:docMk/>
            <pc:sldMk cId="2534851321" sldId="333"/>
            <ac:spMk id="3" creationId="{1F5AC914-0B4B-4AD5-90B0-73A0AF567318}"/>
          </ac:spMkLst>
        </pc:spChg>
      </pc:sldChg>
      <pc:sldChg chg="del">
        <pc:chgData name="john chenault" userId="9b4e2eeea9771e7c" providerId="LiveId" clId="{46772329-A6C4-40B0-8791-169514D2EF95}" dt="2022-03-22T23:49:57.232" v="168" actId="47"/>
        <pc:sldMkLst>
          <pc:docMk/>
          <pc:sldMk cId="1942487233" sldId="334"/>
        </pc:sldMkLst>
      </pc:sldChg>
      <pc:sldChg chg="modSp new mod">
        <pc:chgData name="john chenault" userId="9b4e2eeea9771e7c" providerId="LiveId" clId="{46772329-A6C4-40B0-8791-169514D2EF95}" dt="2022-03-22T23:10:07.814" v="15" actId="20577"/>
        <pc:sldMkLst>
          <pc:docMk/>
          <pc:sldMk cId="3441418363" sldId="335"/>
        </pc:sldMkLst>
        <pc:spChg chg="mod">
          <ac:chgData name="john chenault" userId="9b4e2eeea9771e7c" providerId="LiveId" clId="{46772329-A6C4-40B0-8791-169514D2EF95}" dt="2022-03-22T23:10:07.814" v="15" actId="20577"/>
          <ac:spMkLst>
            <pc:docMk/>
            <pc:sldMk cId="3441418363" sldId="335"/>
            <ac:spMk id="3" creationId="{170AE541-472D-41E8-90DB-074EF40A38E2}"/>
          </ac:spMkLst>
        </pc:spChg>
      </pc:sldChg>
      <pc:sldChg chg="addSp modSp add del mod">
        <pc:chgData name="john chenault" userId="9b4e2eeea9771e7c" providerId="LiveId" clId="{46772329-A6C4-40B0-8791-169514D2EF95}" dt="2022-03-23T00:32:18.875" v="2600" actId="47"/>
        <pc:sldMkLst>
          <pc:docMk/>
          <pc:sldMk cId="4182068835" sldId="336"/>
        </pc:sldMkLst>
        <pc:spChg chg="add mod">
          <ac:chgData name="john chenault" userId="9b4e2eeea9771e7c" providerId="LiveId" clId="{46772329-A6C4-40B0-8791-169514D2EF95}" dt="2022-03-22T23:53:45.769" v="195" actId="1076"/>
          <ac:spMkLst>
            <pc:docMk/>
            <pc:sldMk cId="4182068835" sldId="336"/>
            <ac:spMk id="4" creationId="{4E49D37C-8BDD-4088-8748-1FDE1C50A18C}"/>
          </ac:spMkLst>
        </pc:spChg>
      </pc:sldChg>
      <pc:sldChg chg="modSp add mod">
        <pc:chgData name="john chenault" userId="9b4e2eeea9771e7c" providerId="LiveId" clId="{46772329-A6C4-40B0-8791-169514D2EF95}" dt="2022-03-22T23:54:05.729" v="199" actId="1076"/>
        <pc:sldMkLst>
          <pc:docMk/>
          <pc:sldMk cId="1337028798" sldId="337"/>
        </pc:sldMkLst>
        <pc:spChg chg="mod">
          <ac:chgData name="john chenault" userId="9b4e2eeea9771e7c" providerId="LiveId" clId="{46772329-A6C4-40B0-8791-169514D2EF95}" dt="2022-03-22T23:54:05.729" v="199" actId="1076"/>
          <ac:spMkLst>
            <pc:docMk/>
            <pc:sldMk cId="1337028798" sldId="337"/>
            <ac:spMk id="4" creationId="{4E49D37C-8BDD-4088-8748-1FDE1C50A18C}"/>
          </ac:spMkLst>
        </pc:spChg>
      </pc:sldChg>
      <pc:sldChg chg="modSp add mod">
        <pc:chgData name="john chenault" userId="9b4e2eeea9771e7c" providerId="LiveId" clId="{46772329-A6C4-40B0-8791-169514D2EF95}" dt="2022-03-22T23:54:15.160" v="200" actId="1076"/>
        <pc:sldMkLst>
          <pc:docMk/>
          <pc:sldMk cId="4078000265" sldId="338"/>
        </pc:sldMkLst>
        <pc:spChg chg="mod">
          <ac:chgData name="john chenault" userId="9b4e2eeea9771e7c" providerId="LiveId" clId="{46772329-A6C4-40B0-8791-169514D2EF95}" dt="2022-03-22T23:54:15.160" v="200" actId="1076"/>
          <ac:spMkLst>
            <pc:docMk/>
            <pc:sldMk cId="4078000265" sldId="338"/>
            <ac:spMk id="4" creationId="{4E49D37C-8BDD-4088-8748-1FDE1C50A18C}"/>
          </ac:spMkLst>
        </pc:spChg>
      </pc:sldChg>
      <pc:sldChg chg="modSp add del mod">
        <pc:chgData name="john chenault" userId="9b4e2eeea9771e7c" providerId="LiveId" clId="{46772329-A6C4-40B0-8791-169514D2EF95}" dt="2022-03-22T23:58:33.652" v="430" actId="47"/>
        <pc:sldMkLst>
          <pc:docMk/>
          <pc:sldMk cId="3486211291" sldId="339"/>
        </pc:sldMkLst>
        <pc:spChg chg="mod">
          <ac:chgData name="john chenault" userId="9b4e2eeea9771e7c" providerId="LiveId" clId="{46772329-A6C4-40B0-8791-169514D2EF95}" dt="2022-03-22T23:55:05.095" v="209" actId="1076"/>
          <ac:spMkLst>
            <pc:docMk/>
            <pc:sldMk cId="3486211291" sldId="339"/>
            <ac:spMk id="4" creationId="{4E49D37C-8BDD-4088-8748-1FDE1C50A18C}"/>
          </ac:spMkLst>
        </pc:spChg>
      </pc:sldChg>
      <pc:sldChg chg="add modAnim">
        <pc:chgData name="john chenault" userId="9b4e2eeea9771e7c" providerId="LiveId" clId="{46772329-A6C4-40B0-8791-169514D2EF95}" dt="2022-03-27T03:24:03.732" v="2910"/>
        <pc:sldMkLst>
          <pc:docMk/>
          <pc:sldMk cId="1758794101" sldId="340"/>
        </pc:sldMkLst>
      </pc:sldChg>
      <pc:sldChg chg="modSp add mod">
        <pc:chgData name="john chenault" userId="9b4e2eeea9771e7c" providerId="LiveId" clId="{46772329-A6C4-40B0-8791-169514D2EF95}" dt="2022-03-23T00:02:08.911" v="574" actId="14100"/>
        <pc:sldMkLst>
          <pc:docMk/>
          <pc:sldMk cId="3071603051" sldId="341"/>
        </pc:sldMkLst>
        <pc:spChg chg="mod">
          <ac:chgData name="john chenault" userId="9b4e2eeea9771e7c" providerId="LiveId" clId="{46772329-A6C4-40B0-8791-169514D2EF95}" dt="2022-03-22T23:55:25.263" v="211" actId="1076"/>
          <ac:spMkLst>
            <pc:docMk/>
            <pc:sldMk cId="3071603051" sldId="341"/>
            <ac:spMk id="2" creationId="{2E7D7C3B-36B7-424E-B9D2-7F5419EFA0DF}"/>
          </ac:spMkLst>
        </pc:spChg>
        <pc:spChg chg="mod">
          <ac:chgData name="john chenault" userId="9b4e2eeea9771e7c" providerId="LiveId" clId="{46772329-A6C4-40B0-8791-169514D2EF95}" dt="2022-03-23T00:02:08.911" v="574" actId="14100"/>
          <ac:spMkLst>
            <pc:docMk/>
            <pc:sldMk cId="3071603051" sldId="341"/>
            <ac:spMk id="3" creationId="{39BF4B38-E785-4627-A68D-1DFB7E2D2276}"/>
          </ac:spMkLst>
        </pc:spChg>
      </pc:sldChg>
      <pc:sldChg chg="modSp add mod">
        <pc:chgData name="john chenault" userId="9b4e2eeea9771e7c" providerId="LiveId" clId="{46772329-A6C4-40B0-8791-169514D2EF95}" dt="2022-03-22T23:56:25.431" v="273" actId="20577"/>
        <pc:sldMkLst>
          <pc:docMk/>
          <pc:sldMk cId="764173893" sldId="342"/>
        </pc:sldMkLst>
        <pc:spChg chg="mod">
          <ac:chgData name="john chenault" userId="9b4e2eeea9771e7c" providerId="LiveId" clId="{46772329-A6C4-40B0-8791-169514D2EF95}" dt="2022-03-22T23:56:25.431" v="273" actId="20577"/>
          <ac:spMkLst>
            <pc:docMk/>
            <pc:sldMk cId="764173893" sldId="342"/>
            <ac:spMk id="3" creationId="{6F06CE63-69A6-4653-92A8-D29E20DA6EAB}"/>
          </ac:spMkLst>
        </pc:spChg>
      </pc:sldChg>
      <pc:sldChg chg="modSp add mod">
        <pc:chgData name="john chenault" userId="9b4e2eeea9771e7c" providerId="LiveId" clId="{46772329-A6C4-40B0-8791-169514D2EF95}" dt="2022-03-23T00:04:48.777" v="861" actId="313"/>
        <pc:sldMkLst>
          <pc:docMk/>
          <pc:sldMk cId="2156302205" sldId="343"/>
        </pc:sldMkLst>
        <pc:spChg chg="mod">
          <ac:chgData name="john chenault" userId="9b4e2eeea9771e7c" providerId="LiveId" clId="{46772329-A6C4-40B0-8791-169514D2EF95}" dt="2022-03-23T00:04:24.762" v="853" actId="1076"/>
          <ac:spMkLst>
            <pc:docMk/>
            <pc:sldMk cId="2156302205" sldId="343"/>
            <ac:spMk id="2" creationId="{3302C93A-39BB-4F38-B167-766ED605981C}"/>
          </ac:spMkLst>
        </pc:spChg>
        <pc:spChg chg="mod">
          <ac:chgData name="john chenault" userId="9b4e2eeea9771e7c" providerId="LiveId" clId="{46772329-A6C4-40B0-8791-169514D2EF95}" dt="2022-03-23T00:04:48.777" v="861" actId="313"/>
          <ac:spMkLst>
            <pc:docMk/>
            <pc:sldMk cId="2156302205" sldId="343"/>
            <ac:spMk id="3" creationId="{6BE163C2-5F1B-4CEF-BC4B-7DBF243C41E9}"/>
          </ac:spMkLst>
        </pc:spChg>
      </pc:sldChg>
      <pc:sldChg chg="modSp add mod">
        <pc:chgData name="john chenault" userId="9b4e2eeea9771e7c" providerId="LiveId" clId="{46772329-A6C4-40B0-8791-169514D2EF95}" dt="2022-03-23T00:06:55.995" v="1185" actId="313"/>
        <pc:sldMkLst>
          <pc:docMk/>
          <pc:sldMk cId="3754240038" sldId="344"/>
        </pc:sldMkLst>
        <pc:spChg chg="mod">
          <ac:chgData name="john chenault" userId="9b4e2eeea9771e7c" providerId="LiveId" clId="{46772329-A6C4-40B0-8791-169514D2EF95}" dt="2022-03-23T00:06:55.995" v="1185" actId="313"/>
          <ac:spMkLst>
            <pc:docMk/>
            <pc:sldMk cId="3754240038" sldId="344"/>
            <ac:spMk id="3" creationId="{9AF77E6C-52E7-4B2B-9377-7C8271C7E36D}"/>
          </ac:spMkLst>
        </pc:spChg>
      </pc:sldChg>
      <pc:sldChg chg="modSp add mod">
        <pc:chgData name="john chenault" userId="9b4e2eeea9771e7c" providerId="LiveId" clId="{46772329-A6C4-40B0-8791-169514D2EF95}" dt="2022-03-27T03:27:19.135" v="3044" actId="20577"/>
        <pc:sldMkLst>
          <pc:docMk/>
          <pc:sldMk cId="573218904" sldId="345"/>
        </pc:sldMkLst>
        <pc:spChg chg="mod">
          <ac:chgData name="john chenault" userId="9b4e2eeea9771e7c" providerId="LiveId" clId="{46772329-A6C4-40B0-8791-169514D2EF95}" dt="2022-03-27T03:27:19.135" v="3044" actId="20577"/>
          <ac:spMkLst>
            <pc:docMk/>
            <pc:sldMk cId="573218904" sldId="345"/>
            <ac:spMk id="3" creationId="{25F9A122-DCAF-409B-B4A9-AD90C99DED9A}"/>
          </ac:spMkLst>
        </pc:spChg>
      </pc:sldChg>
      <pc:sldChg chg="modSp add mod">
        <pc:chgData name="john chenault" userId="9b4e2eeea9771e7c" providerId="LiveId" clId="{46772329-A6C4-40B0-8791-169514D2EF95}" dt="2022-03-27T03:27:45.109" v="3112" actId="20577"/>
        <pc:sldMkLst>
          <pc:docMk/>
          <pc:sldMk cId="2973772093" sldId="346"/>
        </pc:sldMkLst>
        <pc:spChg chg="mod">
          <ac:chgData name="john chenault" userId="9b4e2eeea9771e7c" providerId="LiveId" clId="{46772329-A6C4-40B0-8791-169514D2EF95}" dt="2022-03-27T03:27:45.109" v="3112" actId="20577"/>
          <ac:spMkLst>
            <pc:docMk/>
            <pc:sldMk cId="2973772093" sldId="346"/>
            <ac:spMk id="3" creationId="{3D92BF01-ABF4-4D8C-BE05-8CD390384079}"/>
          </ac:spMkLst>
        </pc:spChg>
      </pc:sldChg>
      <pc:sldChg chg="modSp add mod">
        <pc:chgData name="john chenault" userId="9b4e2eeea9771e7c" providerId="LiveId" clId="{46772329-A6C4-40B0-8791-169514D2EF95}" dt="2022-03-23T00:08:53.372" v="1365" actId="27636"/>
        <pc:sldMkLst>
          <pc:docMk/>
          <pc:sldMk cId="861976786" sldId="347"/>
        </pc:sldMkLst>
        <pc:spChg chg="mod">
          <ac:chgData name="john chenault" userId="9b4e2eeea9771e7c" providerId="LiveId" clId="{46772329-A6C4-40B0-8791-169514D2EF95}" dt="2022-03-23T00:08:53.372" v="1365" actId="27636"/>
          <ac:spMkLst>
            <pc:docMk/>
            <pc:sldMk cId="861976786" sldId="347"/>
            <ac:spMk id="3" creationId="{3D92BF01-ABF4-4D8C-BE05-8CD390384079}"/>
          </ac:spMkLst>
        </pc:spChg>
      </pc:sldChg>
      <pc:sldChg chg="modSp add mod">
        <pc:chgData name="john chenault" userId="9b4e2eeea9771e7c" providerId="LiveId" clId="{46772329-A6C4-40B0-8791-169514D2EF95}" dt="2022-06-15T18:48:52.542" v="4815" actId="20577"/>
        <pc:sldMkLst>
          <pc:docMk/>
          <pc:sldMk cId="880571529" sldId="348"/>
        </pc:sldMkLst>
        <pc:spChg chg="mod">
          <ac:chgData name="john chenault" userId="9b4e2eeea9771e7c" providerId="LiveId" clId="{46772329-A6C4-40B0-8791-169514D2EF95}" dt="2022-06-15T18:48:52.542" v="4815" actId="20577"/>
          <ac:spMkLst>
            <pc:docMk/>
            <pc:sldMk cId="880571529" sldId="348"/>
            <ac:spMk id="3" creationId="{3D92BF01-ABF4-4D8C-BE05-8CD390384079}"/>
          </ac:spMkLst>
        </pc:spChg>
      </pc:sldChg>
      <pc:sldChg chg="addSp modSp add mod">
        <pc:chgData name="john chenault" userId="9b4e2eeea9771e7c" providerId="LiveId" clId="{46772329-A6C4-40B0-8791-169514D2EF95}" dt="2022-03-22T23:58:17.609" v="426" actId="14100"/>
        <pc:sldMkLst>
          <pc:docMk/>
          <pc:sldMk cId="2874767317" sldId="349"/>
        </pc:sldMkLst>
        <pc:spChg chg="add mod">
          <ac:chgData name="john chenault" userId="9b4e2eeea9771e7c" providerId="LiveId" clId="{46772329-A6C4-40B0-8791-169514D2EF95}" dt="2022-03-22T23:58:17.609" v="426" actId="14100"/>
          <ac:spMkLst>
            <pc:docMk/>
            <pc:sldMk cId="2874767317" sldId="349"/>
            <ac:spMk id="4" creationId="{D3524979-4CB9-4F0B-8358-9C4F4D2837F3}"/>
          </ac:spMkLst>
        </pc:spChg>
      </pc:sldChg>
      <pc:sldChg chg="modSp add mod">
        <pc:chgData name="john chenault" userId="9b4e2eeea9771e7c" providerId="LiveId" clId="{46772329-A6C4-40B0-8791-169514D2EF95}" dt="2022-03-22T23:58:30.063" v="429" actId="14100"/>
        <pc:sldMkLst>
          <pc:docMk/>
          <pc:sldMk cId="2804866594" sldId="350"/>
        </pc:sldMkLst>
        <pc:spChg chg="mod">
          <ac:chgData name="john chenault" userId="9b4e2eeea9771e7c" providerId="LiveId" clId="{46772329-A6C4-40B0-8791-169514D2EF95}" dt="2022-03-22T23:58:30.063" v="429" actId="14100"/>
          <ac:spMkLst>
            <pc:docMk/>
            <pc:sldMk cId="2804866594" sldId="350"/>
            <ac:spMk id="4" creationId="{D3524979-4CB9-4F0B-8358-9C4F4D2837F3}"/>
          </ac:spMkLst>
        </pc:spChg>
      </pc:sldChg>
      <pc:sldChg chg="modSp add mod">
        <pc:chgData name="john chenault" userId="9b4e2eeea9771e7c" providerId="LiveId" clId="{46772329-A6C4-40B0-8791-169514D2EF95}" dt="2022-03-23T00:10:37.786" v="1556" actId="1076"/>
        <pc:sldMkLst>
          <pc:docMk/>
          <pc:sldMk cId="2335398814" sldId="351"/>
        </pc:sldMkLst>
        <pc:spChg chg="mod">
          <ac:chgData name="john chenault" userId="9b4e2eeea9771e7c" providerId="LiveId" clId="{46772329-A6C4-40B0-8791-169514D2EF95}" dt="2022-03-23T00:10:37.786" v="1556" actId="1076"/>
          <ac:spMkLst>
            <pc:docMk/>
            <pc:sldMk cId="2335398814" sldId="351"/>
            <ac:spMk id="4" creationId="{D3524979-4CB9-4F0B-8358-9C4F4D2837F3}"/>
          </ac:spMkLst>
        </pc:spChg>
      </pc:sldChg>
      <pc:sldChg chg="modSp add mod ord">
        <pc:chgData name="john chenault" userId="9b4e2eeea9771e7c" providerId="LiveId" clId="{46772329-A6C4-40B0-8791-169514D2EF95}" dt="2022-03-23T00:34:59.097" v="2608" actId="1076"/>
        <pc:sldMkLst>
          <pc:docMk/>
          <pc:sldMk cId="321472615" sldId="352"/>
        </pc:sldMkLst>
        <pc:spChg chg="mod">
          <ac:chgData name="john chenault" userId="9b4e2eeea9771e7c" providerId="LiveId" clId="{46772329-A6C4-40B0-8791-169514D2EF95}" dt="2022-03-23T00:34:59.097" v="2608" actId="1076"/>
          <ac:spMkLst>
            <pc:docMk/>
            <pc:sldMk cId="321472615" sldId="352"/>
            <ac:spMk id="4" creationId="{D3524979-4CB9-4F0B-8358-9C4F4D2837F3}"/>
          </ac:spMkLst>
        </pc:spChg>
      </pc:sldChg>
      <pc:sldChg chg="add del">
        <pc:chgData name="john chenault" userId="9b4e2eeea9771e7c" providerId="LiveId" clId="{46772329-A6C4-40B0-8791-169514D2EF95}" dt="2022-03-23T00:32:20.661" v="2601" actId="47"/>
        <pc:sldMkLst>
          <pc:docMk/>
          <pc:sldMk cId="1628596756" sldId="353"/>
        </pc:sldMkLst>
      </pc:sldChg>
      <pc:sldChg chg="modSp add mod ord">
        <pc:chgData name="john chenault" userId="9b4e2eeea9771e7c" providerId="LiveId" clId="{46772329-A6C4-40B0-8791-169514D2EF95}" dt="2022-06-15T18:34:58.046" v="3834" actId="20577"/>
        <pc:sldMkLst>
          <pc:docMk/>
          <pc:sldMk cId="1492158312" sldId="354"/>
        </pc:sldMkLst>
        <pc:spChg chg="mod">
          <ac:chgData name="john chenault" userId="9b4e2eeea9771e7c" providerId="LiveId" clId="{46772329-A6C4-40B0-8791-169514D2EF95}" dt="2022-06-15T18:34:58.046" v="3834" actId="20577"/>
          <ac:spMkLst>
            <pc:docMk/>
            <pc:sldMk cId="1492158312" sldId="354"/>
            <ac:spMk id="3" creationId="{463D07A6-1917-4D33-86E7-B174B1BB4736}"/>
          </ac:spMkLst>
        </pc:spChg>
      </pc:sldChg>
      <pc:sldChg chg="modSp add mod">
        <pc:chgData name="john chenault" userId="9b4e2eeea9771e7c" providerId="LiveId" clId="{46772329-A6C4-40B0-8791-169514D2EF95}" dt="2022-03-23T00:34:37.615" v="2606" actId="14100"/>
        <pc:sldMkLst>
          <pc:docMk/>
          <pc:sldMk cId="2715603918" sldId="355"/>
        </pc:sldMkLst>
        <pc:spChg chg="mod">
          <ac:chgData name="john chenault" userId="9b4e2eeea9771e7c" providerId="LiveId" clId="{46772329-A6C4-40B0-8791-169514D2EF95}" dt="2022-03-23T00:34:37.615" v="2606" actId="14100"/>
          <ac:spMkLst>
            <pc:docMk/>
            <pc:sldMk cId="2715603918" sldId="355"/>
            <ac:spMk id="4" creationId="{4E49D37C-8BDD-4088-8748-1FDE1C50A18C}"/>
          </ac:spMkLst>
        </pc:spChg>
      </pc:sldChg>
      <pc:sldChg chg="modSp add mod ord">
        <pc:chgData name="john chenault" userId="9b4e2eeea9771e7c" providerId="LiveId" clId="{46772329-A6C4-40B0-8791-169514D2EF95}" dt="2022-03-23T00:35:16.941" v="2612" actId="1076"/>
        <pc:sldMkLst>
          <pc:docMk/>
          <pc:sldMk cId="2343672065" sldId="356"/>
        </pc:sldMkLst>
        <pc:spChg chg="mod">
          <ac:chgData name="john chenault" userId="9b4e2eeea9771e7c" providerId="LiveId" clId="{46772329-A6C4-40B0-8791-169514D2EF95}" dt="2022-03-23T00:35:16.941" v="2612" actId="1076"/>
          <ac:spMkLst>
            <pc:docMk/>
            <pc:sldMk cId="2343672065" sldId="356"/>
            <ac:spMk id="4" creationId="{D3524979-4CB9-4F0B-8358-9C4F4D2837F3}"/>
          </ac:spMkLst>
        </pc:spChg>
      </pc:sldChg>
      <pc:sldChg chg="modSp new mod">
        <pc:chgData name="john chenault" userId="9b4e2eeea9771e7c" providerId="LiveId" clId="{46772329-A6C4-40B0-8791-169514D2EF95}" dt="2022-03-27T03:22:27.616" v="2909" actId="122"/>
        <pc:sldMkLst>
          <pc:docMk/>
          <pc:sldMk cId="3040183543" sldId="357"/>
        </pc:sldMkLst>
        <pc:spChg chg="mod">
          <ac:chgData name="john chenault" userId="9b4e2eeea9771e7c" providerId="LiveId" clId="{46772329-A6C4-40B0-8791-169514D2EF95}" dt="2022-03-27T03:21:19.385" v="2764" actId="313"/>
          <ac:spMkLst>
            <pc:docMk/>
            <pc:sldMk cId="3040183543" sldId="357"/>
            <ac:spMk id="2" creationId="{C44C693D-AF76-400A-BF0D-FFEF639B43A1}"/>
          </ac:spMkLst>
        </pc:spChg>
        <pc:spChg chg="mod">
          <ac:chgData name="john chenault" userId="9b4e2eeea9771e7c" providerId="LiveId" clId="{46772329-A6C4-40B0-8791-169514D2EF95}" dt="2022-03-27T03:22:27.616" v="2909" actId="122"/>
          <ac:spMkLst>
            <pc:docMk/>
            <pc:sldMk cId="3040183543" sldId="357"/>
            <ac:spMk id="3" creationId="{BCC798F4-7A1F-4394-862B-EBC53555C351}"/>
          </ac:spMkLst>
        </pc:spChg>
      </pc:sldChg>
      <pc:sldChg chg="modSp new mod modAnim">
        <pc:chgData name="john chenault" userId="9b4e2eeea9771e7c" providerId="LiveId" clId="{46772329-A6C4-40B0-8791-169514D2EF95}" dt="2022-06-15T18:36:46.083" v="3839" actId="5793"/>
        <pc:sldMkLst>
          <pc:docMk/>
          <pc:sldMk cId="3903384468" sldId="358"/>
        </pc:sldMkLst>
        <pc:spChg chg="mod">
          <ac:chgData name="john chenault" userId="9b4e2eeea9771e7c" providerId="LiveId" clId="{46772329-A6C4-40B0-8791-169514D2EF95}" dt="2022-03-27T04:25:26.422" v="3333" actId="20577"/>
          <ac:spMkLst>
            <pc:docMk/>
            <pc:sldMk cId="3903384468" sldId="358"/>
            <ac:spMk id="2" creationId="{D9CDA4FB-0D48-4A04-922C-9BF7EFD38956}"/>
          </ac:spMkLst>
        </pc:spChg>
        <pc:spChg chg="mod">
          <ac:chgData name="john chenault" userId="9b4e2eeea9771e7c" providerId="LiveId" clId="{46772329-A6C4-40B0-8791-169514D2EF95}" dt="2022-06-15T18:36:46.083" v="3839" actId="5793"/>
          <ac:spMkLst>
            <pc:docMk/>
            <pc:sldMk cId="3903384468" sldId="358"/>
            <ac:spMk id="3" creationId="{67478E93-F96E-4B6C-9FDB-08B6D8E8DC0E}"/>
          </ac:spMkLst>
        </pc:spChg>
      </pc:sldChg>
      <pc:sldChg chg="modSp new del mod">
        <pc:chgData name="john chenault" userId="9b4e2eeea9771e7c" providerId="LiveId" clId="{46772329-A6C4-40B0-8791-169514D2EF95}" dt="2022-06-15T19:04:07.554" v="4855" actId="47"/>
        <pc:sldMkLst>
          <pc:docMk/>
          <pc:sldMk cId="2399305659" sldId="359"/>
        </pc:sldMkLst>
        <pc:spChg chg="mod">
          <ac:chgData name="john chenault" userId="9b4e2eeea9771e7c" providerId="LiveId" clId="{46772329-A6C4-40B0-8791-169514D2EF95}" dt="2022-03-27T06:49:04.696" v="3681" actId="20577"/>
          <ac:spMkLst>
            <pc:docMk/>
            <pc:sldMk cId="2399305659" sldId="359"/>
            <ac:spMk id="2" creationId="{BD626751-1DB9-41AB-9846-14F1EA473F26}"/>
          </ac:spMkLst>
        </pc:spChg>
      </pc:sldChg>
      <pc:sldChg chg="modSp new mod">
        <pc:chgData name="john chenault" userId="9b4e2eeea9771e7c" providerId="LiveId" clId="{46772329-A6C4-40B0-8791-169514D2EF95}" dt="2022-03-28T17:34:10.992" v="3687" actId="20577"/>
        <pc:sldMkLst>
          <pc:docMk/>
          <pc:sldMk cId="201901537" sldId="360"/>
        </pc:sldMkLst>
        <pc:spChg chg="mod">
          <ac:chgData name="john chenault" userId="9b4e2eeea9771e7c" providerId="LiveId" clId="{46772329-A6C4-40B0-8791-169514D2EF95}" dt="2022-03-28T17:34:10.992" v="3687" actId="20577"/>
          <ac:spMkLst>
            <pc:docMk/>
            <pc:sldMk cId="201901537" sldId="360"/>
            <ac:spMk id="2" creationId="{F2D33114-F165-4DB9-ACED-2CBB60C66A40}"/>
          </ac:spMkLst>
        </pc:spChg>
      </pc:sldChg>
      <pc:sldChg chg="modSp new mod">
        <pc:chgData name="john chenault" userId="9b4e2eeea9771e7c" providerId="LiveId" clId="{46772329-A6C4-40B0-8791-169514D2EF95}" dt="2022-04-16T21:01:23.352" v="3767" actId="20577"/>
        <pc:sldMkLst>
          <pc:docMk/>
          <pc:sldMk cId="4229392809" sldId="361"/>
        </pc:sldMkLst>
        <pc:spChg chg="mod">
          <ac:chgData name="john chenault" userId="9b4e2eeea9771e7c" providerId="LiveId" clId="{46772329-A6C4-40B0-8791-169514D2EF95}" dt="2022-04-16T21:01:23.352" v="3767" actId="20577"/>
          <ac:spMkLst>
            <pc:docMk/>
            <pc:sldMk cId="4229392809" sldId="361"/>
            <ac:spMk id="3" creationId="{298AD2FA-1A50-41CD-9430-B647D51F4B57}"/>
          </ac:spMkLst>
        </pc:spChg>
      </pc:sldChg>
      <pc:sldChg chg="modSp new mod">
        <pc:chgData name="john chenault" userId="9b4e2eeea9771e7c" providerId="LiveId" clId="{46772329-A6C4-40B0-8791-169514D2EF95}" dt="2022-06-15T18:38:56.899" v="3926" actId="20577"/>
        <pc:sldMkLst>
          <pc:docMk/>
          <pc:sldMk cId="1592207315" sldId="362"/>
        </pc:sldMkLst>
        <pc:spChg chg="mod">
          <ac:chgData name="john chenault" userId="9b4e2eeea9771e7c" providerId="LiveId" clId="{46772329-A6C4-40B0-8791-169514D2EF95}" dt="2022-06-15T18:38:56.899" v="3926" actId="20577"/>
          <ac:spMkLst>
            <pc:docMk/>
            <pc:sldMk cId="1592207315" sldId="362"/>
            <ac:spMk id="3" creationId="{70B299E3-7F06-6DDA-6A27-86A40CE6D344}"/>
          </ac:spMkLst>
        </pc:spChg>
      </pc:sldChg>
      <pc:sldChg chg="modSp new mod">
        <pc:chgData name="john chenault" userId="9b4e2eeea9771e7c" providerId="LiveId" clId="{46772329-A6C4-40B0-8791-169514D2EF95}" dt="2022-06-15T18:39:49.884" v="4121" actId="20577"/>
        <pc:sldMkLst>
          <pc:docMk/>
          <pc:sldMk cId="3874761534" sldId="363"/>
        </pc:sldMkLst>
        <pc:spChg chg="mod">
          <ac:chgData name="john chenault" userId="9b4e2eeea9771e7c" providerId="LiveId" clId="{46772329-A6C4-40B0-8791-169514D2EF95}" dt="2022-06-15T18:39:16.843" v="3947" actId="20577"/>
          <ac:spMkLst>
            <pc:docMk/>
            <pc:sldMk cId="3874761534" sldId="363"/>
            <ac:spMk id="2" creationId="{ED45FACB-E1DE-AB34-A993-6A722D2B5070}"/>
          </ac:spMkLst>
        </pc:spChg>
        <pc:spChg chg="mod">
          <ac:chgData name="john chenault" userId="9b4e2eeea9771e7c" providerId="LiveId" clId="{46772329-A6C4-40B0-8791-169514D2EF95}" dt="2022-06-15T18:39:49.884" v="4121" actId="20577"/>
          <ac:spMkLst>
            <pc:docMk/>
            <pc:sldMk cId="3874761534" sldId="363"/>
            <ac:spMk id="3" creationId="{7AF01D16-7329-7A23-A8A4-7C90F4C3FAF1}"/>
          </ac:spMkLst>
        </pc:spChg>
      </pc:sldChg>
      <pc:sldMasterChg chg="modSp modSldLayout">
        <pc:chgData name="john chenault" userId="9b4e2eeea9771e7c" providerId="LiveId" clId="{46772329-A6C4-40B0-8791-169514D2EF95}" dt="2022-03-22T23:53:32.339" v="188"/>
        <pc:sldMasterMkLst>
          <pc:docMk/>
          <pc:sldMasterMk cId="0" sldId="2147483660"/>
        </pc:sldMasterMkLst>
        <pc:spChg chg="mod">
          <ac:chgData name="john chenault" userId="9b4e2eeea9771e7c" providerId="LiveId" clId="{46772329-A6C4-40B0-8791-169514D2EF95}" dt="2022-03-22T23:53:32.339" v="188"/>
          <ac:spMkLst>
            <pc:docMk/>
            <pc:sldMasterMk cId="0" sldId="2147483660"/>
            <ac:spMk id="2" creationId="{00000000-0000-0000-0000-000000000000}"/>
          </ac:spMkLst>
        </pc:spChg>
        <pc:spChg chg="mod">
          <ac:chgData name="john chenault" userId="9b4e2eeea9771e7c" providerId="LiveId" clId="{46772329-A6C4-40B0-8791-169514D2EF95}" dt="2022-03-22T23:53:32.339" v="188"/>
          <ac:spMkLst>
            <pc:docMk/>
            <pc:sldMasterMk cId="0" sldId="2147483660"/>
            <ac:spMk id="3" creationId="{00000000-0000-0000-0000-000000000000}"/>
          </ac:spMkLst>
        </pc:spChg>
        <pc:spChg chg="mod">
          <ac:chgData name="john chenault" userId="9b4e2eeea9771e7c" providerId="LiveId" clId="{46772329-A6C4-40B0-8791-169514D2EF95}" dt="2022-03-22T23:53:32.339" v="188"/>
          <ac:spMkLst>
            <pc:docMk/>
            <pc:sldMasterMk cId="0" sldId="2147483660"/>
            <ac:spMk id="4" creationId="{00000000-0000-0000-0000-000000000000}"/>
          </ac:spMkLst>
        </pc:spChg>
        <pc:spChg chg="mod">
          <ac:chgData name="john chenault" userId="9b4e2eeea9771e7c" providerId="LiveId" clId="{46772329-A6C4-40B0-8791-169514D2EF95}" dt="2022-03-22T23:53:32.339" v="188"/>
          <ac:spMkLst>
            <pc:docMk/>
            <pc:sldMasterMk cId="0" sldId="2147483660"/>
            <ac:spMk id="5" creationId="{00000000-0000-0000-0000-000000000000}"/>
          </ac:spMkLst>
        </pc:spChg>
        <pc:spChg chg="mod">
          <ac:chgData name="john chenault" userId="9b4e2eeea9771e7c" providerId="LiveId" clId="{46772329-A6C4-40B0-8791-169514D2EF95}" dt="2022-03-22T23:53:32.339" v="188"/>
          <ac:spMkLst>
            <pc:docMk/>
            <pc:sldMasterMk cId="0" sldId="2147483660"/>
            <ac:spMk id="6" creationId="{00000000-0000-0000-0000-000000000000}"/>
          </ac:spMkLst>
        </pc:spChg>
        <pc:spChg chg="mod">
          <ac:chgData name="john chenault" userId="9b4e2eeea9771e7c" providerId="LiveId" clId="{46772329-A6C4-40B0-8791-169514D2EF95}" dt="2022-03-22T23:53:32.339" v="188"/>
          <ac:spMkLst>
            <pc:docMk/>
            <pc:sldMasterMk cId="0" sldId="2147483660"/>
            <ac:spMk id="7" creationId="{00000000-0000-0000-0000-000000000000}"/>
          </ac:spMkLst>
        </pc:spChg>
        <pc:spChg chg="mod">
          <ac:chgData name="john chenault" userId="9b4e2eeea9771e7c" providerId="LiveId" clId="{46772329-A6C4-40B0-8791-169514D2EF95}" dt="2022-03-22T23:53:32.339" v="188"/>
          <ac:spMkLst>
            <pc:docMk/>
            <pc:sldMasterMk cId="0" sldId="2147483660"/>
            <ac:spMk id="8" creationId="{00000000-0000-0000-0000-000000000000}"/>
          </ac:spMkLst>
        </pc:spChg>
        <pc:sldLayoutChg chg="modSp">
          <pc:chgData name="john chenault" userId="9b4e2eeea9771e7c" providerId="LiveId" clId="{46772329-A6C4-40B0-8791-169514D2EF95}" dt="2022-03-22T23:53:32.339" v="188"/>
          <pc:sldLayoutMkLst>
            <pc:docMk/>
            <pc:sldMasterMk cId="0" sldId="2147483660"/>
            <pc:sldLayoutMk cId="0" sldId="2147483661"/>
          </pc:sldLayoutMkLst>
          <pc:spChg chg="mod">
            <ac:chgData name="john chenault" userId="9b4e2eeea9771e7c" providerId="LiveId" clId="{46772329-A6C4-40B0-8791-169514D2EF95}" dt="2022-03-22T23:53:32.339" v="188"/>
            <ac:spMkLst>
              <pc:docMk/>
              <pc:sldMasterMk cId="0" sldId="2147483660"/>
              <pc:sldLayoutMk cId="0" sldId="2147483661"/>
              <ac:spMk id="2" creationId="{00000000-0000-0000-0000-000000000000}"/>
            </ac:spMkLst>
          </pc:spChg>
          <pc:spChg chg="mod">
            <ac:chgData name="john chenault" userId="9b4e2eeea9771e7c" providerId="LiveId" clId="{46772329-A6C4-40B0-8791-169514D2EF95}" dt="2022-03-22T23:53:32.339" v="188"/>
            <ac:spMkLst>
              <pc:docMk/>
              <pc:sldMasterMk cId="0" sldId="2147483660"/>
              <pc:sldLayoutMk cId="0" sldId="2147483661"/>
              <ac:spMk id="3" creationId="{00000000-0000-0000-0000-000000000000}"/>
            </ac:spMkLst>
          </pc:spChg>
        </pc:sldLayoutChg>
        <pc:sldLayoutChg chg="modSp">
          <pc:chgData name="john chenault" userId="9b4e2eeea9771e7c" providerId="LiveId" clId="{46772329-A6C4-40B0-8791-169514D2EF95}" dt="2022-03-22T23:53:32.339" v="188"/>
          <pc:sldLayoutMkLst>
            <pc:docMk/>
            <pc:sldMasterMk cId="0" sldId="2147483660"/>
            <pc:sldLayoutMk cId="0" sldId="2147483663"/>
          </pc:sldLayoutMkLst>
          <pc:spChg chg="mod">
            <ac:chgData name="john chenault" userId="9b4e2eeea9771e7c" providerId="LiveId" clId="{46772329-A6C4-40B0-8791-169514D2EF95}" dt="2022-03-22T23:53:32.339" v="188"/>
            <ac:spMkLst>
              <pc:docMk/>
              <pc:sldMasterMk cId="0" sldId="2147483660"/>
              <pc:sldLayoutMk cId="0" sldId="2147483663"/>
              <ac:spMk id="2" creationId="{00000000-0000-0000-0000-000000000000}"/>
            </ac:spMkLst>
          </pc:spChg>
          <pc:spChg chg="mod">
            <ac:chgData name="john chenault" userId="9b4e2eeea9771e7c" providerId="LiveId" clId="{46772329-A6C4-40B0-8791-169514D2EF95}" dt="2022-03-22T23:53:32.339" v="188"/>
            <ac:spMkLst>
              <pc:docMk/>
              <pc:sldMasterMk cId="0" sldId="2147483660"/>
              <pc:sldLayoutMk cId="0" sldId="2147483663"/>
              <ac:spMk id="3" creationId="{00000000-0000-0000-0000-000000000000}"/>
            </ac:spMkLst>
          </pc:spChg>
        </pc:sldLayoutChg>
        <pc:sldLayoutChg chg="modSp">
          <pc:chgData name="john chenault" userId="9b4e2eeea9771e7c" providerId="LiveId" clId="{46772329-A6C4-40B0-8791-169514D2EF95}" dt="2022-03-22T23:53:32.339" v="188"/>
          <pc:sldLayoutMkLst>
            <pc:docMk/>
            <pc:sldMasterMk cId="0" sldId="2147483660"/>
            <pc:sldLayoutMk cId="0" sldId="2147483664"/>
          </pc:sldLayoutMkLst>
          <pc:spChg chg="mod">
            <ac:chgData name="john chenault" userId="9b4e2eeea9771e7c" providerId="LiveId" clId="{46772329-A6C4-40B0-8791-169514D2EF95}" dt="2022-03-22T23:53:32.339" v="188"/>
            <ac:spMkLst>
              <pc:docMk/>
              <pc:sldMasterMk cId="0" sldId="2147483660"/>
              <pc:sldLayoutMk cId="0" sldId="2147483664"/>
              <ac:spMk id="3" creationId="{00000000-0000-0000-0000-000000000000}"/>
            </ac:spMkLst>
          </pc:spChg>
          <pc:spChg chg="mod">
            <ac:chgData name="john chenault" userId="9b4e2eeea9771e7c" providerId="LiveId" clId="{46772329-A6C4-40B0-8791-169514D2EF95}" dt="2022-03-22T23:53:32.339" v="188"/>
            <ac:spMkLst>
              <pc:docMk/>
              <pc:sldMasterMk cId="0" sldId="2147483660"/>
              <pc:sldLayoutMk cId="0" sldId="2147483664"/>
              <ac:spMk id="4" creationId="{00000000-0000-0000-0000-000000000000}"/>
            </ac:spMkLst>
          </pc:spChg>
        </pc:sldLayoutChg>
        <pc:sldLayoutChg chg="modSp">
          <pc:chgData name="john chenault" userId="9b4e2eeea9771e7c" providerId="LiveId" clId="{46772329-A6C4-40B0-8791-169514D2EF95}" dt="2022-03-22T23:53:32.339" v="188"/>
          <pc:sldLayoutMkLst>
            <pc:docMk/>
            <pc:sldMasterMk cId="0" sldId="2147483660"/>
            <pc:sldLayoutMk cId="0" sldId="2147483665"/>
          </pc:sldLayoutMkLst>
          <pc:spChg chg="mod">
            <ac:chgData name="john chenault" userId="9b4e2eeea9771e7c" providerId="LiveId" clId="{46772329-A6C4-40B0-8791-169514D2EF95}" dt="2022-03-22T23:53:32.339" v="188"/>
            <ac:spMkLst>
              <pc:docMk/>
              <pc:sldMasterMk cId="0" sldId="2147483660"/>
              <pc:sldLayoutMk cId="0" sldId="2147483665"/>
              <ac:spMk id="3" creationId="{00000000-0000-0000-0000-000000000000}"/>
            </ac:spMkLst>
          </pc:spChg>
          <pc:spChg chg="mod">
            <ac:chgData name="john chenault" userId="9b4e2eeea9771e7c" providerId="LiveId" clId="{46772329-A6C4-40B0-8791-169514D2EF95}" dt="2022-03-22T23:53:32.339" v="188"/>
            <ac:spMkLst>
              <pc:docMk/>
              <pc:sldMasterMk cId="0" sldId="2147483660"/>
              <pc:sldLayoutMk cId="0" sldId="2147483665"/>
              <ac:spMk id="4" creationId="{00000000-0000-0000-0000-000000000000}"/>
            </ac:spMkLst>
          </pc:spChg>
          <pc:spChg chg="mod">
            <ac:chgData name="john chenault" userId="9b4e2eeea9771e7c" providerId="LiveId" clId="{46772329-A6C4-40B0-8791-169514D2EF95}" dt="2022-03-22T23:53:32.339" v="188"/>
            <ac:spMkLst>
              <pc:docMk/>
              <pc:sldMasterMk cId="0" sldId="2147483660"/>
              <pc:sldLayoutMk cId="0" sldId="2147483665"/>
              <ac:spMk id="5" creationId="{00000000-0000-0000-0000-000000000000}"/>
            </ac:spMkLst>
          </pc:spChg>
          <pc:spChg chg="mod">
            <ac:chgData name="john chenault" userId="9b4e2eeea9771e7c" providerId="LiveId" clId="{46772329-A6C4-40B0-8791-169514D2EF95}" dt="2022-03-22T23:53:32.339" v="188"/>
            <ac:spMkLst>
              <pc:docMk/>
              <pc:sldMasterMk cId="0" sldId="2147483660"/>
              <pc:sldLayoutMk cId="0" sldId="2147483665"/>
              <ac:spMk id="6" creationId="{00000000-0000-0000-0000-000000000000}"/>
            </ac:spMkLst>
          </pc:spChg>
        </pc:sldLayoutChg>
        <pc:sldLayoutChg chg="modSp">
          <pc:chgData name="john chenault" userId="9b4e2eeea9771e7c" providerId="LiveId" clId="{46772329-A6C4-40B0-8791-169514D2EF95}" dt="2022-03-22T23:53:32.339" v="188"/>
          <pc:sldLayoutMkLst>
            <pc:docMk/>
            <pc:sldMasterMk cId="0" sldId="2147483660"/>
            <pc:sldLayoutMk cId="0" sldId="2147483668"/>
          </pc:sldLayoutMkLst>
          <pc:spChg chg="mod">
            <ac:chgData name="john chenault" userId="9b4e2eeea9771e7c" providerId="LiveId" clId="{46772329-A6C4-40B0-8791-169514D2EF95}" dt="2022-03-22T23:53:32.339" v="188"/>
            <ac:spMkLst>
              <pc:docMk/>
              <pc:sldMasterMk cId="0" sldId="2147483660"/>
              <pc:sldLayoutMk cId="0" sldId="2147483668"/>
              <ac:spMk id="2" creationId="{00000000-0000-0000-0000-000000000000}"/>
            </ac:spMkLst>
          </pc:spChg>
          <pc:spChg chg="mod">
            <ac:chgData name="john chenault" userId="9b4e2eeea9771e7c" providerId="LiveId" clId="{46772329-A6C4-40B0-8791-169514D2EF95}" dt="2022-03-22T23:53:32.339" v="188"/>
            <ac:spMkLst>
              <pc:docMk/>
              <pc:sldMasterMk cId="0" sldId="2147483660"/>
              <pc:sldLayoutMk cId="0" sldId="2147483668"/>
              <ac:spMk id="4" creationId="{00000000-0000-0000-0000-000000000000}"/>
            </ac:spMkLst>
          </pc:spChg>
          <pc:spChg chg="mod">
            <ac:chgData name="john chenault" userId="9b4e2eeea9771e7c" providerId="LiveId" clId="{46772329-A6C4-40B0-8791-169514D2EF95}" dt="2022-03-22T23:53:32.339" v="188"/>
            <ac:spMkLst>
              <pc:docMk/>
              <pc:sldMasterMk cId="0" sldId="2147483660"/>
              <pc:sldLayoutMk cId="0" sldId="2147483668"/>
              <ac:spMk id="9" creationId="{00000000-0000-0000-0000-000000000000}"/>
            </ac:spMkLst>
          </pc:spChg>
        </pc:sldLayoutChg>
        <pc:sldLayoutChg chg="modSp">
          <pc:chgData name="john chenault" userId="9b4e2eeea9771e7c" providerId="LiveId" clId="{46772329-A6C4-40B0-8791-169514D2EF95}" dt="2022-03-22T23:53:32.339" v="188"/>
          <pc:sldLayoutMkLst>
            <pc:docMk/>
            <pc:sldMasterMk cId="0" sldId="2147483660"/>
            <pc:sldLayoutMk cId="0" sldId="2147483669"/>
          </pc:sldLayoutMkLst>
          <pc:spChg chg="mod">
            <ac:chgData name="john chenault" userId="9b4e2eeea9771e7c" providerId="LiveId" clId="{46772329-A6C4-40B0-8791-169514D2EF95}" dt="2022-03-22T23:53:32.339" v="188"/>
            <ac:spMkLst>
              <pc:docMk/>
              <pc:sldMasterMk cId="0" sldId="2147483660"/>
              <pc:sldLayoutMk cId="0" sldId="2147483669"/>
              <ac:spMk id="2" creationId="{00000000-0000-0000-0000-000000000000}"/>
            </ac:spMkLst>
          </pc:spChg>
          <pc:spChg chg="mod">
            <ac:chgData name="john chenault" userId="9b4e2eeea9771e7c" providerId="LiveId" clId="{46772329-A6C4-40B0-8791-169514D2EF95}" dt="2022-03-22T23:53:32.339" v="188"/>
            <ac:spMkLst>
              <pc:docMk/>
              <pc:sldMasterMk cId="0" sldId="2147483660"/>
              <pc:sldLayoutMk cId="0" sldId="2147483669"/>
              <ac:spMk id="3" creationId="{00000000-0000-0000-0000-000000000000}"/>
            </ac:spMkLst>
          </pc:spChg>
          <pc:spChg chg="mod">
            <ac:chgData name="john chenault" userId="9b4e2eeea9771e7c" providerId="LiveId" clId="{46772329-A6C4-40B0-8791-169514D2EF95}" dt="2022-03-22T23:53:32.339" v="188"/>
            <ac:spMkLst>
              <pc:docMk/>
              <pc:sldMasterMk cId="0" sldId="2147483660"/>
              <pc:sldLayoutMk cId="0" sldId="2147483669"/>
              <ac:spMk id="4" creationId="{00000000-0000-0000-0000-000000000000}"/>
            </ac:spMkLst>
          </pc:spChg>
        </pc:sldLayoutChg>
        <pc:sldLayoutChg chg="modSp">
          <pc:chgData name="john chenault" userId="9b4e2eeea9771e7c" providerId="LiveId" clId="{46772329-A6C4-40B0-8791-169514D2EF95}" dt="2022-03-22T23:53:32.339" v="188"/>
          <pc:sldLayoutMkLst>
            <pc:docMk/>
            <pc:sldMasterMk cId="0" sldId="2147483660"/>
            <pc:sldLayoutMk cId="0" sldId="2147483671"/>
          </pc:sldLayoutMkLst>
          <pc:spChg chg="mod">
            <ac:chgData name="john chenault" userId="9b4e2eeea9771e7c" providerId="LiveId" clId="{46772329-A6C4-40B0-8791-169514D2EF95}" dt="2022-03-22T23:53:32.339" v="188"/>
            <ac:spMkLst>
              <pc:docMk/>
              <pc:sldMasterMk cId="0" sldId="2147483660"/>
              <pc:sldLayoutMk cId="0" sldId="2147483671"/>
              <ac:spMk id="2" creationId="{00000000-0000-0000-0000-000000000000}"/>
            </ac:spMkLst>
          </pc:spChg>
          <pc:spChg chg="mod">
            <ac:chgData name="john chenault" userId="9b4e2eeea9771e7c" providerId="LiveId" clId="{46772329-A6C4-40B0-8791-169514D2EF95}" dt="2022-03-22T23:53:32.339" v="188"/>
            <ac:spMkLst>
              <pc:docMk/>
              <pc:sldMasterMk cId="0" sldId="2147483660"/>
              <pc:sldLayoutMk cId="0" sldId="2147483671"/>
              <ac:spMk id="3" creationId="{00000000-0000-0000-0000-000000000000}"/>
            </ac:spMkLst>
          </pc:spChg>
        </pc:sldLayoutChg>
      </pc:sldMasterChg>
    </pc:docChg>
  </pc:docChgLst>
  <pc:docChgLst>
    <pc:chgData name="john chenault" userId="9b4e2eeea9771e7c" providerId="LiveId" clId="{39DEBBC0-1E77-4CE0-BEB0-103110798687}"/>
    <pc:docChg chg="undo custSel addSld delSld modSld">
      <pc:chgData name="john chenault" userId="9b4e2eeea9771e7c" providerId="LiveId" clId="{39DEBBC0-1E77-4CE0-BEB0-103110798687}" dt="2023-12-08T22:54:22.042" v="4386" actId="20577"/>
      <pc:docMkLst>
        <pc:docMk/>
      </pc:docMkLst>
      <pc:sldChg chg="modSp mod">
        <pc:chgData name="john chenault" userId="9b4e2eeea9771e7c" providerId="LiveId" clId="{39DEBBC0-1E77-4CE0-BEB0-103110798687}" dt="2023-12-02T00:04:30.981" v="2733" actId="20577"/>
        <pc:sldMkLst>
          <pc:docMk/>
          <pc:sldMk cId="2318021784" sldId="264"/>
        </pc:sldMkLst>
        <pc:spChg chg="mod">
          <ac:chgData name="john chenault" userId="9b4e2eeea9771e7c" providerId="LiveId" clId="{39DEBBC0-1E77-4CE0-BEB0-103110798687}" dt="2023-12-02T00:04:30.981" v="2733" actId="20577"/>
          <ac:spMkLst>
            <pc:docMk/>
            <pc:sldMk cId="2318021784" sldId="264"/>
            <ac:spMk id="3" creationId="{A554D01A-0CFC-4CD8-8046-B22F46C36EB6}"/>
          </ac:spMkLst>
        </pc:spChg>
      </pc:sldChg>
      <pc:sldChg chg="del">
        <pc:chgData name="john chenault" userId="9b4e2eeea9771e7c" providerId="LiveId" clId="{39DEBBC0-1E77-4CE0-BEB0-103110798687}" dt="2023-10-04T20:07:43.413" v="2238" actId="47"/>
        <pc:sldMkLst>
          <pc:docMk/>
          <pc:sldMk cId="67919832" sldId="266"/>
        </pc:sldMkLst>
      </pc:sldChg>
      <pc:sldChg chg="modSp mod">
        <pc:chgData name="john chenault" userId="9b4e2eeea9771e7c" providerId="LiveId" clId="{39DEBBC0-1E77-4CE0-BEB0-103110798687}" dt="2023-12-02T00:05:05.308" v="2753" actId="20577"/>
        <pc:sldMkLst>
          <pc:docMk/>
          <pc:sldMk cId="225597034" sldId="271"/>
        </pc:sldMkLst>
        <pc:spChg chg="mod">
          <ac:chgData name="john chenault" userId="9b4e2eeea9771e7c" providerId="LiveId" clId="{39DEBBC0-1E77-4CE0-BEB0-103110798687}" dt="2023-12-02T00:05:05.308" v="2753" actId="20577"/>
          <ac:spMkLst>
            <pc:docMk/>
            <pc:sldMk cId="225597034" sldId="271"/>
            <ac:spMk id="3" creationId="{860921EF-93A8-495C-AD15-436FB54CB150}"/>
          </ac:spMkLst>
        </pc:spChg>
      </pc:sldChg>
      <pc:sldChg chg="modSp mod modShow">
        <pc:chgData name="john chenault" userId="9b4e2eeea9771e7c" providerId="LiveId" clId="{39DEBBC0-1E77-4CE0-BEB0-103110798687}" dt="2023-12-08T22:45:39.017" v="3497" actId="27636"/>
        <pc:sldMkLst>
          <pc:docMk/>
          <pc:sldMk cId="3776470438" sldId="273"/>
        </pc:sldMkLst>
        <pc:spChg chg="mod">
          <ac:chgData name="john chenault" userId="9b4e2eeea9771e7c" providerId="LiveId" clId="{39DEBBC0-1E77-4CE0-BEB0-103110798687}" dt="2023-12-08T22:45:39.017" v="3497" actId="27636"/>
          <ac:spMkLst>
            <pc:docMk/>
            <pc:sldMk cId="3776470438" sldId="273"/>
            <ac:spMk id="3" creationId="{E08B34F5-7FBA-4F67-8209-7C4796AB91D5}"/>
          </ac:spMkLst>
        </pc:spChg>
      </pc:sldChg>
      <pc:sldChg chg="del">
        <pc:chgData name="john chenault" userId="9b4e2eeea9771e7c" providerId="LiveId" clId="{39DEBBC0-1E77-4CE0-BEB0-103110798687}" dt="2023-12-02T00:03:45.933" v="2702" actId="47"/>
        <pc:sldMkLst>
          <pc:docMk/>
          <pc:sldMk cId="1827260775" sldId="275"/>
        </pc:sldMkLst>
      </pc:sldChg>
      <pc:sldChg chg="modSp del mod">
        <pc:chgData name="john chenault" userId="9b4e2eeea9771e7c" providerId="LiveId" clId="{39DEBBC0-1E77-4CE0-BEB0-103110798687}" dt="2023-12-02T00:04:02.003" v="2703" actId="47"/>
        <pc:sldMkLst>
          <pc:docMk/>
          <pc:sldMk cId="2730649184" sldId="278"/>
        </pc:sldMkLst>
        <pc:spChg chg="mod">
          <ac:chgData name="john chenault" userId="9b4e2eeea9771e7c" providerId="LiveId" clId="{39DEBBC0-1E77-4CE0-BEB0-103110798687}" dt="2023-10-04T20:09:34.381" v="2249" actId="20577"/>
          <ac:spMkLst>
            <pc:docMk/>
            <pc:sldMk cId="2730649184" sldId="278"/>
            <ac:spMk id="3" creationId="{EA7BACE5-DC2E-4149-9219-AADC3E239ED1}"/>
          </ac:spMkLst>
        </pc:spChg>
      </pc:sldChg>
      <pc:sldChg chg="add del">
        <pc:chgData name="john chenault" userId="9b4e2eeea9771e7c" providerId="LiveId" clId="{39DEBBC0-1E77-4CE0-BEB0-103110798687}" dt="2023-12-02T20:27:16.536" v="3230"/>
        <pc:sldMkLst>
          <pc:docMk/>
          <pc:sldMk cId="2003848439" sldId="282"/>
        </pc:sldMkLst>
      </pc:sldChg>
      <pc:sldChg chg="modSp mod">
        <pc:chgData name="john chenault" userId="9b4e2eeea9771e7c" providerId="LiveId" clId="{39DEBBC0-1E77-4CE0-BEB0-103110798687}" dt="2023-12-02T20:27:27.825" v="3235" actId="27636"/>
        <pc:sldMkLst>
          <pc:docMk/>
          <pc:sldMk cId="554267158" sldId="283"/>
        </pc:sldMkLst>
        <pc:spChg chg="mod">
          <ac:chgData name="john chenault" userId="9b4e2eeea9771e7c" providerId="LiveId" clId="{39DEBBC0-1E77-4CE0-BEB0-103110798687}" dt="2023-12-02T20:27:27.825" v="3235" actId="27636"/>
          <ac:spMkLst>
            <pc:docMk/>
            <pc:sldMk cId="554267158" sldId="283"/>
            <ac:spMk id="3" creationId="{8AEDFC7C-C134-423B-9F78-8B7ECFD7BB2B}"/>
          </ac:spMkLst>
        </pc:spChg>
      </pc:sldChg>
      <pc:sldChg chg="del">
        <pc:chgData name="john chenault" userId="9b4e2eeea9771e7c" providerId="LiveId" clId="{39DEBBC0-1E77-4CE0-BEB0-103110798687}" dt="2023-12-02T00:04:43.699" v="2734" actId="47"/>
        <pc:sldMkLst>
          <pc:docMk/>
          <pc:sldMk cId="3272030910" sldId="305"/>
        </pc:sldMkLst>
      </pc:sldChg>
      <pc:sldChg chg="modSp mod">
        <pc:chgData name="john chenault" userId="9b4e2eeea9771e7c" providerId="LiveId" clId="{39DEBBC0-1E77-4CE0-BEB0-103110798687}" dt="2023-12-02T00:00:53.844" v="2612" actId="20577"/>
        <pc:sldMkLst>
          <pc:docMk/>
          <pc:sldMk cId="3853565110" sldId="310"/>
        </pc:sldMkLst>
        <pc:spChg chg="mod">
          <ac:chgData name="john chenault" userId="9b4e2eeea9771e7c" providerId="LiveId" clId="{39DEBBC0-1E77-4CE0-BEB0-103110798687}" dt="2023-12-02T00:00:53.844" v="2612" actId="20577"/>
          <ac:spMkLst>
            <pc:docMk/>
            <pc:sldMk cId="3853565110" sldId="310"/>
            <ac:spMk id="3" creationId="{ED37A9D0-98AD-4F5D-82DA-8694223829F9}"/>
          </ac:spMkLst>
        </pc:spChg>
      </pc:sldChg>
      <pc:sldChg chg="modSp mod">
        <pc:chgData name="john chenault" userId="9b4e2eeea9771e7c" providerId="LiveId" clId="{39DEBBC0-1E77-4CE0-BEB0-103110798687}" dt="2023-12-08T22:46:00.068" v="3498" actId="20577"/>
        <pc:sldMkLst>
          <pc:docMk/>
          <pc:sldMk cId="1080609847" sldId="311"/>
        </pc:sldMkLst>
        <pc:spChg chg="mod">
          <ac:chgData name="john chenault" userId="9b4e2eeea9771e7c" providerId="LiveId" clId="{39DEBBC0-1E77-4CE0-BEB0-103110798687}" dt="2023-12-08T22:46:00.068" v="3498" actId="20577"/>
          <ac:spMkLst>
            <pc:docMk/>
            <pc:sldMk cId="1080609847" sldId="311"/>
            <ac:spMk id="3" creationId="{21B80D42-F2AA-4E65-871B-A437CC77AE38}"/>
          </ac:spMkLst>
        </pc:spChg>
      </pc:sldChg>
      <pc:sldChg chg="modSp modAnim">
        <pc:chgData name="john chenault" userId="9b4e2eeea9771e7c" providerId="LiveId" clId="{39DEBBC0-1E77-4CE0-BEB0-103110798687}" dt="2023-12-08T22:46:53.710" v="3602" actId="20577"/>
        <pc:sldMkLst>
          <pc:docMk/>
          <pc:sldMk cId="675216812" sldId="318"/>
        </pc:sldMkLst>
        <pc:spChg chg="mod">
          <ac:chgData name="john chenault" userId="9b4e2eeea9771e7c" providerId="LiveId" clId="{39DEBBC0-1E77-4CE0-BEB0-103110798687}" dt="2023-12-08T22:46:53.710" v="3602" actId="20577"/>
          <ac:spMkLst>
            <pc:docMk/>
            <pc:sldMk cId="675216812" sldId="318"/>
            <ac:spMk id="3" creationId="{3F7B01A3-5C65-4AFD-A5F6-A3EF56095B82}"/>
          </ac:spMkLst>
        </pc:spChg>
      </pc:sldChg>
      <pc:sldChg chg="modSp mod modAnim">
        <pc:chgData name="john chenault" userId="9b4e2eeea9771e7c" providerId="LiveId" clId="{39DEBBC0-1E77-4CE0-BEB0-103110798687}" dt="2023-12-08T22:51:13.201" v="3817" actId="20577"/>
        <pc:sldMkLst>
          <pc:docMk/>
          <pc:sldMk cId="2534851321" sldId="333"/>
        </pc:sldMkLst>
        <pc:spChg chg="mod">
          <ac:chgData name="john chenault" userId="9b4e2eeea9771e7c" providerId="LiveId" clId="{39DEBBC0-1E77-4CE0-BEB0-103110798687}" dt="2023-12-08T22:49:17.117" v="3636" actId="20577"/>
          <ac:spMkLst>
            <pc:docMk/>
            <pc:sldMk cId="2534851321" sldId="333"/>
            <ac:spMk id="2" creationId="{20166FCF-9C11-4521-AE78-20604EC32986}"/>
          </ac:spMkLst>
        </pc:spChg>
        <pc:spChg chg="mod">
          <ac:chgData name="john chenault" userId="9b4e2eeea9771e7c" providerId="LiveId" clId="{39DEBBC0-1E77-4CE0-BEB0-103110798687}" dt="2023-12-08T22:51:13.201" v="3817" actId="20577"/>
          <ac:spMkLst>
            <pc:docMk/>
            <pc:sldMk cId="2534851321" sldId="333"/>
            <ac:spMk id="3" creationId="{1F5AC914-0B4B-4AD5-90B0-73A0AF567318}"/>
          </ac:spMkLst>
        </pc:spChg>
      </pc:sldChg>
      <pc:sldChg chg="modSp mod">
        <pc:chgData name="john chenault" userId="9b4e2eeea9771e7c" providerId="LiveId" clId="{39DEBBC0-1E77-4CE0-BEB0-103110798687}" dt="2023-12-02T00:00:04.609" v="2611" actId="27636"/>
        <pc:sldMkLst>
          <pc:docMk/>
          <pc:sldMk cId="3071603051" sldId="341"/>
        </pc:sldMkLst>
        <pc:spChg chg="mod">
          <ac:chgData name="john chenault" userId="9b4e2eeea9771e7c" providerId="LiveId" clId="{39DEBBC0-1E77-4CE0-BEB0-103110798687}" dt="2023-12-02T00:00:04.609" v="2611" actId="27636"/>
          <ac:spMkLst>
            <pc:docMk/>
            <pc:sldMk cId="3071603051" sldId="341"/>
            <ac:spMk id="3" creationId="{39BF4B38-E785-4627-A68D-1DFB7E2D2276}"/>
          </ac:spMkLst>
        </pc:spChg>
      </pc:sldChg>
      <pc:sldChg chg="modSp mod">
        <pc:chgData name="john chenault" userId="9b4e2eeea9771e7c" providerId="LiveId" clId="{39DEBBC0-1E77-4CE0-BEB0-103110798687}" dt="2023-12-08T22:42:08.049" v="3372" actId="20577"/>
        <pc:sldMkLst>
          <pc:docMk/>
          <pc:sldMk cId="2156302205" sldId="343"/>
        </pc:sldMkLst>
        <pc:spChg chg="mod">
          <ac:chgData name="john chenault" userId="9b4e2eeea9771e7c" providerId="LiveId" clId="{39DEBBC0-1E77-4CE0-BEB0-103110798687}" dt="2023-12-08T22:42:08.049" v="3372" actId="20577"/>
          <ac:spMkLst>
            <pc:docMk/>
            <pc:sldMk cId="2156302205" sldId="343"/>
            <ac:spMk id="3" creationId="{6BE163C2-5F1B-4CEF-BC4B-7DBF243C41E9}"/>
          </ac:spMkLst>
        </pc:spChg>
      </pc:sldChg>
      <pc:sldChg chg="modSp mod">
        <pc:chgData name="john chenault" userId="9b4e2eeea9771e7c" providerId="LiveId" clId="{39DEBBC0-1E77-4CE0-BEB0-103110798687}" dt="2023-12-08T22:43:17.895" v="3446" actId="20577"/>
        <pc:sldMkLst>
          <pc:docMk/>
          <pc:sldMk cId="2973772093" sldId="346"/>
        </pc:sldMkLst>
        <pc:spChg chg="mod">
          <ac:chgData name="john chenault" userId="9b4e2eeea9771e7c" providerId="LiveId" clId="{39DEBBC0-1E77-4CE0-BEB0-103110798687}" dt="2023-12-08T22:43:17.895" v="3446" actId="20577"/>
          <ac:spMkLst>
            <pc:docMk/>
            <pc:sldMk cId="2973772093" sldId="346"/>
            <ac:spMk id="3" creationId="{3D92BF01-ABF4-4D8C-BE05-8CD390384079}"/>
          </ac:spMkLst>
        </pc:spChg>
      </pc:sldChg>
      <pc:sldChg chg="modSp mod">
        <pc:chgData name="john chenault" userId="9b4e2eeea9771e7c" providerId="LiveId" clId="{39DEBBC0-1E77-4CE0-BEB0-103110798687}" dt="2023-12-02T00:02:49.767" v="2701" actId="20577"/>
        <pc:sldMkLst>
          <pc:docMk/>
          <pc:sldMk cId="861976786" sldId="347"/>
        </pc:sldMkLst>
        <pc:spChg chg="mod">
          <ac:chgData name="john chenault" userId="9b4e2eeea9771e7c" providerId="LiveId" clId="{39DEBBC0-1E77-4CE0-BEB0-103110798687}" dt="2023-12-02T00:02:49.767" v="2701" actId="20577"/>
          <ac:spMkLst>
            <pc:docMk/>
            <pc:sldMk cId="861976786" sldId="347"/>
            <ac:spMk id="3" creationId="{3D92BF01-ABF4-4D8C-BE05-8CD390384079}"/>
          </ac:spMkLst>
        </pc:spChg>
      </pc:sldChg>
      <pc:sldChg chg="modSp mod">
        <pc:chgData name="john chenault" userId="9b4e2eeea9771e7c" providerId="LiveId" clId="{39DEBBC0-1E77-4CE0-BEB0-103110798687}" dt="2023-12-08T22:44:18.305" v="3448" actId="20577"/>
        <pc:sldMkLst>
          <pc:docMk/>
          <pc:sldMk cId="880571529" sldId="348"/>
        </pc:sldMkLst>
        <pc:spChg chg="mod">
          <ac:chgData name="john chenault" userId="9b4e2eeea9771e7c" providerId="LiveId" clId="{39DEBBC0-1E77-4CE0-BEB0-103110798687}" dt="2023-12-08T22:44:18.305" v="3448" actId="20577"/>
          <ac:spMkLst>
            <pc:docMk/>
            <pc:sldMk cId="880571529" sldId="348"/>
            <ac:spMk id="3" creationId="{3D92BF01-ABF4-4D8C-BE05-8CD390384079}"/>
          </ac:spMkLst>
        </pc:spChg>
      </pc:sldChg>
      <pc:sldChg chg="modSp mod modAnim">
        <pc:chgData name="john chenault" userId="9b4e2eeea9771e7c" providerId="LiveId" clId="{39DEBBC0-1E77-4CE0-BEB0-103110798687}" dt="2023-12-02T20:27:58.111" v="3252" actId="27636"/>
        <pc:sldMkLst>
          <pc:docMk/>
          <pc:sldMk cId="3903384468" sldId="358"/>
        </pc:sldMkLst>
        <pc:spChg chg="mod">
          <ac:chgData name="john chenault" userId="9b4e2eeea9771e7c" providerId="LiveId" clId="{39DEBBC0-1E77-4CE0-BEB0-103110798687}" dt="2023-12-02T20:27:58.111" v="3252" actId="27636"/>
          <ac:spMkLst>
            <pc:docMk/>
            <pc:sldMk cId="3903384468" sldId="358"/>
            <ac:spMk id="3" creationId="{67478E93-F96E-4B6C-9FDB-08B6D8E8DC0E}"/>
          </ac:spMkLst>
        </pc:spChg>
      </pc:sldChg>
      <pc:sldChg chg="modSp mod">
        <pc:chgData name="john chenault" userId="9b4e2eeea9771e7c" providerId="LiveId" clId="{39DEBBC0-1E77-4CE0-BEB0-103110798687}" dt="2023-09-23T21:03:05.738" v="8" actId="20577"/>
        <pc:sldMkLst>
          <pc:docMk/>
          <pc:sldMk cId="824452290" sldId="365"/>
        </pc:sldMkLst>
        <pc:spChg chg="mod">
          <ac:chgData name="john chenault" userId="9b4e2eeea9771e7c" providerId="LiveId" clId="{39DEBBC0-1E77-4CE0-BEB0-103110798687}" dt="2023-09-23T21:02:36.356" v="7" actId="20577"/>
          <ac:spMkLst>
            <pc:docMk/>
            <pc:sldMk cId="824452290" sldId="365"/>
            <ac:spMk id="2" creationId="{9DAC7C94-8220-1638-F903-74D004E341DC}"/>
          </ac:spMkLst>
        </pc:spChg>
        <pc:spChg chg="mod">
          <ac:chgData name="john chenault" userId="9b4e2eeea9771e7c" providerId="LiveId" clId="{39DEBBC0-1E77-4CE0-BEB0-103110798687}" dt="2023-09-23T21:03:05.738" v="8" actId="20577"/>
          <ac:spMkLst>
            <pc:docMk/>
            <pc:sldMk cId="824452290" sldId="365"/>
            <ac:spMk id="3" creationId="{C066C43B-C489-DA0C-45EC-A85075DB57F3}"/>
          </ac:spMkLst>
        </pc:spChg>
      </pc:sldChg>
      <pc:sldChg chg="modSp mod">
        <pc:chgData name="john chenault" userId="9b4e2eeea9771e7c" providerId="LiveId" clId="{39DEBBC0-1E77-4CE0-BEB0-103110798687}" dt="2023-12-08T22:36:23.717" v="3266" actId="115"/>
        <pc:sldMkLst>
          <pc:docMk/>
          <pc:sldMk cId="3986174918" sldId="366"/>
        </pc:sldMkLst>
        <pc:spChg chg="mod">
          <ac:chgData name="john chenault" userId="9b4e2eeea9771e7c" providerId="LiveId" clId="{39DEBBC0-1E77-4CE0-BEB0-103110798687}" dt="2023-12-08T22:36:23.717" v="3266" actId="115"/>
          <ac:spMkLst>
            <pc:docMk/>
            <pc:sldMk cId="3986174918" sldId="366"/>
            <ac:spMk id="3" creationId="{C5977531-085A-0638-86BE-C1F5184A9540}"/>
          </ac:spMkLst>
        </pc:spChg>
      </pc:sldChg>
      <pc:sldChg chg="del">
        <pc:chgData name="john chenault" userId="9b4e2eeea9771e7c" providerId="LiveId" clId="{39DEBBC0-1E77-4CE0-BEB0-103110798687}" dt="2023-10-04T19:58:13.899" v="1834" actId="47"/>
        <pc:sldMkLst>
          <pc:docMk/>
          <pc:sldMk cId="1605442" sldId="372"/>
        </pc:sldMkLst>
      </pc:sldChg>
      <pc:sldChg chg="modSp mod">
        <pc:chgData name="john chenault" userId="9b4e2eeea9771e7c" providerId="LiveId" clId="{39DEBBC0-1E77-4CE0-BEB0-103110798687}" dt="2023-10-04T19:59:21.210" v="1923" actId="20577"/>
        <pc:sldMkLst>
          <pc:docMk/>
          <pc:sldMk cId="3506393892" sldId="373"/>
        </pc:sldMkLst>
        <pc:spChg chg="mod">
          <ac:chgData name="john chenault" userId="9b4e2eeea9771e7c" providerId="LiveId" clId="{39DEBBC0-1E77-4CE0-BEB0-103110798687}" dt="2023-10-04T19:59:21.210" v="1923" actId="20577"/>
          <ac:spMkLst>
            <pc:docMk/>
            <pc:sldMk cId="3506393892" sldId="373"/>
            <ac:spMk id="3" creationId="{5C77562F-CA2F-FD33-ECFE-04C70DF350B4}"/>
          </ac:spMkLst>
        </pc:spChg>
      </pc:sldChg>
      <pc:sldChg chg="modSp mod modAnim">
        <pc:chgData name="john chenault" userId="9b4e2eeea9771e7c" providerId="LiveId" clId="{39DEBBC0-1E77-4CE0-BEB0-103110798687}" dt="2023-12-01T23:56:26.860" v="2580"/>
        <pc:sldMkLst>
          <pc:docMk/>
          <pc:sldMk cId="1956651503" sldId="374"/>
        </pc:sldMkLst>
        <pc:spChg chg="mod">
          <ac:chgData name="john chenault" userId="9b4e2eeea9771e7c" providerId="LiveId" clId="{39DEBBC0-1E77-4CE0-BEB0-103110798687}" dt="2023-10-04T19:59:45.301" v="1934" actId="20577"/>
          <ac:spMkLst>
            <pc:docMk/>
            <pc:sldMk cId="1956651503" sldId="374"/>
            <ac:spMk id="2" creationId="{27E15712-ED01-5961-AB2D-2A4A17B2A6DA}"/>
          </ac:spMkLst>
        </pc:spChg>
        <pc:spChg chg="mod">
          <ac:chgData name="john chenault" userId="9b4e2eeea9771e7c" providerId="LiveId" clId="{39DEBBC0-1E77-4CE0-BEB0-103110798687}" dt="2023-12-01T23:56:12.355" v="2579" actId="20577"/>
          <ac:spMkLst>
            <pc:docMk/>
            <pc:sldMk cId="1956651503" sldId="374"/>
            <ac:spMk id="3" creationId="{9582F1F6-3FBC-7CCA-71A8-46F1AFAD966E}"/>
          </ac:spMkLst>
        </pc:spChg>
      </pc:sldChg>
      <pc:sldChg chg="modSp mod">
        <pc:chgData name="john chenault" userId="9b4e2eeea9771e7c" providerId="LiveId" clId="{39DEBBC0-1E77-4CE0-BEB0-103110798687}" dt="2023-12-01T23:57:04.231" v="2584" actId="20577"/>
        <pc:sldMkLst>
          <pc:docMk/>
          <pc:sldMk cId="1041186296" sldId="375"/>
        </pc:sldMkLst>
        <pc:spChg chg="mod">
          <ac:chgData name="john chenault" userId="9b4e2eeea9771e7c" providerId="LiveId" clId="{39DEBBC0-1E77-4CE0-BEB0-103110798687}" dt="2023-12-01T23:57:04.231" v="2584" actId="20577"/>
          <ac:spMkLst>
            <pc:docMk/>
            <pc:sldMk cId="1041186296" sldId="375"/>
            <ac:spMk id="3" creationId="{3FD374C7-B426-B146-045E-31529492BBA2}"/>
          </ac:spMkLst>
        </pc:spChg>
      </pc:sldChg>
      <pc:sldChg chg="modSp mod">
        <pc:chgData name="john chenault" userId="9b4e2eeea9771e7c" providerId="LiveId" clId="{39DEBBC0-1E77-4CE0-BEB0-103110798687}" dt="2023-12-01T23:57:49.812" v="2609" actId="20577"/>
        <pc:sldMkLst>
          <pc:docMk/>
          <pc:sldMk cId="3929922124" sldId="376"/>
        </pc:sldMkLst>
        <pc:spChg chg="mod">
          <ac:chgData name="john chenault" userId="9b4e2eeea9771e7c" providerId="LiveId" clId="{39DEBBC0-1E77-4CE0-BEB0-103110798687}" dt="2023-12-01T23:57:49.812" v="2609" actId="20577"/>
          <ac:spMkLst>
            <pc:docMk/>
            <pc:sldMk cId="3929922124" sldId="376"/>
            <ac:spMk id="3" creationId="{09F406A2-FAED-EFF1-3394-5B17E0EB8872}"/>
          </ac:spMkLst>
        </pc:spChg>
      </pc:sldChg>
      <pc:sldChg chg="modSp mod">
        <pc:chgData name="john chenault" userId="9b4e2eeea9771e7c" providerId="LiveId" clId="{39DEBBC0-1E77-4CE0-BEB0-103110798687}" dt="2023-10-04T20:04:14.392" v="2237" actId="27636"/>
        <pc:sldMkLst>
          <pc:docMk/>
          <pc:sldMk cId="1763839553" sldId="377"/>
        </pc:sldMkLst>
        <pc:spChg chg="mod">
          <ac:chgData name="john chenault" userId="9b4e2eeea9771e7c" providerId="LiveId" clId="{39DEBBC0-1E77-4CE0-BEB0-103110798687}" dt="2023-10-04T20:04:01.961" v="2235" actId="20577"/>
          <ac:spMkLst>
            <pc:docMk/>
            <pc:sldMk cId="1763839553" sldId="377"/>
            <ac:spMk id="2" creationId="{AC397116-80BD-D70E-9DFC-28CF79BE9E89}"/>
          </ac:spMkLst>
        </pc:spChg>
        <pc:spChg chg="mod">
          <ac:chgData name="john chenault" userId="9b4e2eeea9771e7c" providerId="LiveId" clId="{39DEBBC0-1E77-4CE0-BEB0-103110798687}" dt="2023-10-04T20:04:14.392" v="2237" actId="27636"/>
          <ac:spMkLst>
            <pc:docMk/>
            <pc:sldMk cId="1763839553" sldId="377"/>
            <ac:spMk id="3" creationId="{CAFEDB72-3C2E-7841-8F5C-5BDF471600BD}"/>
          </ac:spMkLst>
        </pc:spChg>
      </pc:sldChg>
      <pc:sldChg chg="modSp mod">
        <pc:chgData name="john chenault" userId="9b4e2eeea9771e7c" providerId="LiveId" clId="{39DEBBC0-1E77-4CE0-BEB0-103110798687}" dt="2023-12-08T22:39:52.292" v="3311" actId="20577"/>
        <pc:sldMkLst>
          <pc:docMk/>
          <pc:sldMk cId="186709169" sldId="378"/>
        </pc:sldMkLst>
        <pc:spChg chg="mod">
          <ac:chgData name="john chenault" userId="9b4e2eeea9771e7c" providerId="LiveId" clId="{39DEBBC0-1E77-4CE0-BEB0-103110798687}" dt="2023-10-04T20:02:06.259" v="1935" actId="14100"/>
          <ac:spMkLst>
            <pc:docMk/>
            <pc:sldMk cId="186709169" sldId="378"/>
            <ac:spMk id="2" creationId="{C375DD1A-A78E-0BAB-2D80-53AFD58632D1}"/>
          </ac:spMkLst>
        </pc:spChg>
        <pc:spChg chg="mod">
          <ac:chgData name="john chenault" userId="9b4e2eeea9771e7c" providerId="LiveId" clId="{39DEBBC0-1E77-4CE0-BEB0-103110798687}" dt="2023-12-08T22:39:52.292" v="3311" actId="20577"/>
          <ac:spMkLst>
            <pc:docMk/>
            <pc:sldMk cId="186709169" sldId="378"/>
            <ac:spMk id="3" creationId="{6C23CB66-3492-540E-8FBA-6E98196FE3D9}"/>
          </ac:spMkLst>
        </pc:spChg>
      </pc:sldChg>
      <pc:sldChg chg="modSp modAnim">
        <pc:chgData name="john chenault" userId="9b4e2eeea9771e7c" providerId="LiveId" clId="{39DEBBC0-1E77-4CE0-BEB0-103110798687}" dt="2023-12-08T22:40:49.195" v="3361" actId="20577"/>
        <pc:sldMkLst>
          <pc:docMk/>
          <pc:sldMk cId="2320650030" sldId="380"/>
        </pc:sldMkLst>
        <pc:spChg chg="mod">
          <ac:chgData name="john chenault" userId="9b4e2eeea9771e7c" providerId="LiveId" clId="{39DEBBC0-1E77-4CE0-BEB0-103110798687}" dt="2023-12-08T22:40:49.195" v="3361" actId="20577"/>
          <ac:spMkLst>
            <pc:docMk/>
            <pc:sldMk cId="2320650030" sldId="380"/>
            <ac:spMk id="3" creationId="{F2E4CAA9-F42C-67D5-98C0-DDA9AB44F8F2}"/>
          </ac:spMkLst>
        </pc:spChg>
      </pc:sldChg>
      <pc:sldChg chg="modSp mod">
        <pc:chgData name="john chenault" userId="9b4e2eeea9771e7c" providerId="LiveId" clId="{39DEBBC0-1E77-4CE0-BEB0-103110798687}" dt="2023-09-23T21:26:16.255" v="1581" actId="20577"/>
        <pc:sldMkLst>
          <pc:docMk/>
          <pc:sldMk cId="3657912779" sldId="398"/>
        </pc:sldMkLst>
        <pc:spChg chg="mod">
          <ac:chgData name="john chenault" userId="9b4e2eeea9771e7c" providerId="LiveId" clId="{39DEBBC0-1E77-4CE0-BEB0-103110798687}" dt="2023-09-23T21:26:16.255" v="1581" actId="20577"/>
          <ac:spMkLst>
            <pc:docMk/>
            <pc:sldMk cId="3657912779" sldId="398"/>
            <ac:spMk id="3" creationId="{5BBA4EED-8C2C-5740-3FF9-0E95964F48C7}"/>
          </ac:spMkLst>
        </pc:spChg>
      </pc:sldChg>
      <pc:sldChg chg="modSp">
        <pc:chgData name="john chenault" userId="9b4e2eeea9771e7c" providerId="LiveId" clId="{39DEBBC0-1E77-4CE0-BEB0-103110798687}" dt="2023-12-08T22:37:02.256" v="3271" actId="20577"/>
        <pc:sldMkLst>
          <pc:docMk/>
          <pc:sldMk cId="2560335388" sldId="402"/>
        </pc:sldMkLst>
        <pc:spChg chg="mod">
          <ac:chgData name="john chenault" userId="9b4e2eeea9771e7c" providerId="LiveId" clId="{39DEBBC0-1E77-4CE0-BEB0-103110798687}" dt="2023-12-08T22:37:02.256" v="3271" actId="20577"/>
          <ac:spMkLst>
            <pc:docMk/>
            <pc:sldMk cId="2560335388" sldId="402"/>
            <ac:spMk id="3" creationId="{03B2B916-BCC9-435C-BD82-D2B75AA90695}"/>
          </ac:spMkLst>
        </pc:spChg>
      </pc:sldChg>
      <pc:sldChg chg="modSp new mod modAnim">
        <pc:chgData name="john chenault" userId="9b4e2eeea9771e7c" providerId="LiveId" clId="{39DEBBC0-1E77-4CE0-BEB0-103110798687}" dt="2023-12-01T23:45:23.987" v="2321"/>
        <pc:sldMkLst>
          <pc:docMk/>
          <pc:sldMk cId="4247622318" sldId="403"/>
        </pc:sldMkLst>
        <pc:spChg chg="mod">
          <ac:chgData name="john chenault" userId="9b4e2eeea9771e7c" providerId="LiveId" clId="{39DEBBC0-1E77-4CE0-BEB0-103110798687}" dt="2023-09-23T21:08:54.316" v="753" actId="20577"/>
          <ac:spMkLst>
            <pc:docMk/>
            <pc:sldMk cId="4247622318" sldId="403"/>
            <ac:spMk id="2" creationId="{5BED489F-A190-A232-202F-657A15DB200E}"/>
          </ac:spMkLst>
        </pc:spChg>
        <pc:spChg chg="mod">
          <ac:chgData name="john chenault" userId="9b4e2eeea9771e7c" providerId="LiveId" clId="{39DEBBC0-1E77-4CE0-BEB0-103110798687}" dt="2023-10-04T19:52:28.025" v="1582" actId="20577"/>
          <ac:spMkLst>
            <pc:docMk/>
            <pc:sldMk cId="4247622318" sldId="403"/>
            <ac:spMk id="3" creationId="{59335D27-8BBC-1857-B129-4AA2724EE7C8}"/>
          </ac:spMkLst>
        </pc:spChg>
      </pc:sldChg>
      <pc:sldChg chg="modSp new mod">
        <pc:chgData name="john chenault" userId="9b4e2eeea9771e7c" providerId="LiveId" clId="{39DEBBC0-1E77-4CE0-BEB0-103110798687}" dt="2023-12-01T23:46:00.594" v="2338" actId="20577"/>
        <pc:sldMkLst>
          <pc:docMk/>
          <pc:sldMk cId="722116146" sldId="404"/>
        </pc:sldMkLst>
        <pc:spChg chg="mod">
          <ac:chgData name="john chenault" userId="9b4e2eeea9771e7c" providerId="LiveId" clId="{39DEBBC0-1E77-4CE0-BEB0-103110798687}" dt="2023-12-01T23:46:00.594" v="2338" actId="20577"/>
          <ac:spMkLst>
            <pc:docMk/>
            <pc:sldMk cId="722116146" sldId="404"/>
            <ac:spMk id="2" creationId="{E4326BE7-1F8C-3651-3584-C0A8892424C4}"/>
          </ac:spMkLst>
        </pc:spChg>
        <pc:spChg chg="mod">
          <ac:chgData name="john chenault" userId="9b4e2eeea9771e7c" providerId="LiveId" clId="{39DEBBC0-1E77-4CE0-BEB0-103110798687}" dt="2023-12-01T23:45:31.572" v="2325" actId="20577"/>
          <ac:spMkLst>
            <pc:docMk/>
            <pc:sldMk cId="722116146" sldId="404"/>
            <ac:spMk id="3" creationId="{A28FE83B-0883-BB76-81CD-8955084D6A45}"/>
          </ac:spMkLst>
        </pc:spChg>
      </pc:sldChg>
      <pc:sldChg chg="modSp new del mod">
        <pc:chgData name="john chenault" userId="9b4e2eeea9771e7c" providerId="LiveId" clId="{39DEBBC0-1E77-4CE0-BEB0-103110798687}" dt="2023-10-04T19:57:36.212" v="1768" actId="47"/>
        <pc:sldMkLst>
          <pc:docMk/>
          <pc:sldMk cId="2201801270" sldId="405"/>
        </pc:sldMkLst>
        <pc:spChg chg="mod">
          <ac:chgData name="john chenault" userId="9b4e2eeea9771e7c" providerId="LiveId" clId="{39DEBBC0-1E77-4CE0-BEB0-103110798687}" dt="2023-09-23T21:24:02.442" v="1493" actId="20577"/>
          <ac:spMkLst>
            <pc:docMk/>
            <pc:sldMk cId="2201801270" sldId="405"/>
            <ac:spMk id="2" creationId="{0E390E45-105B-6FAE-2F59-1FB83112F3D0}"/>
          </ac:spMkLst>
        </pc:spChg>
      </pc:sldChg>
      <pc:sldChg chg="modSp new del mod">
        <pc:chgData name="john chenault" userId="9b4e2eeea9771e7c" providerId="LiveId" clId="{39DEBBC0-1E77-4CE0-BEB0-103110798687}" dt="2023-10-04T19:57:28.721" v="1767" actId="47"/>
        <pc:sldMkLst>
          <pc:docMk/>
          <pc:sldMk cId="1222750938" sldId="406"/>
        </pc:sldMkLst>
        <pc:spChg chg="mod">
          <ac:chgData name="john chenault" userId="9b4e2eeea9771e7c" providerId="LiveId" clId="{39DEBBC0-1E77-4CE0-BEB0-103110798687}" dt="2023-10-04T19:55:31.637" v="1619" actId="14100"/>
          <ac:spMkLst>
            <pc:docMk/>
            <pc:sldMk cId="1222750938" sldId="406"/>
            <ac:spMk id="2" creationId="{5F2483D3-9BAF-CB0A-609E-80D4EA3F636F}"/>
          </ac:spMkLst>
        </pc:spChg>
        <pc:graphicFrameChg chg="mod">
          <ac:chgData name="john chenault" userId="9b4e2eeea9771e7c" providerId="LiveId" clId="{39DEBBC0-1E77-4CE0-BEB0-103110798687}" dt="2023-10-04T19:55:43.440" v="1620" actId="1076"/>
          <ac:graphicFrameMkLst>
            <pc:docMk/>
            <pc:sldMk cId="1222750938" sldId="406"/>
            <ac:graphicFrameMk id="4" creationId="{E9061090-F980-2682-5E2F-BB02BBCDD441}"/>
          </ac:graphicFrameMkLst>
        </pc:graphicFrameChg>
      </pc:sldChg>
      <pc:sldChg chg="addSp modSp new mod">
        <pc:chgData name="john chenault" userId="9b4e2eeea9771e7c" providerId="LiveId" clId="{39DEBBC0-1E77-4CE0-BEB0-103110798687}" dt="2023-10-04T19:57:55.145" v="1833" actId="20577"/>
        <pc:sldMkLst>
          <pc:docMk/>
          <pc:sldMk cId="2914168149" sldId="407"/>
        </pc:sldMkLst>
        <pc:spChg chg="mod">
          <ac:chgData name="john chenault" userId="9b4e2eeea9771e7c" providerId="LiveId" clId="{39DEBBC0-1E77-4CE0-BEB0-103110798687}" dt="2023-10-04T19:56:11.060" v="1629" actId="20577"/>
          <ac:spMkLst>
            <pc:docMk/>
            <pc:sldMk cId="2914168149" sldId="407"/>
            <ac:spMk id="2" creationId="{1C6B2715-5AE4-3666-B425-20482CDFBC6F}"/>
          </ac:spMkLst>
        </pc:spChg>
        <pc:spChg chg="mod">
          <ac:chgData name="john chenault" userId="9b4e2eeea9771e7c" providerId="LiveId" clId="{39DEBBC0-1E77-4CE0-BEB0-103110798687}" dt="2023-10-04T19:57:55.145" v="1833" actId="20577"/>
          <ac:spMkLst>
            <pc:docMk/>
            <pc:sldMk cId="2914168149" sldId="407"/>
            <ac:spMk id="3" creationId="{A85BBBD2-E21F-5ADC-291B-67CE3F5501AD}"/>
          </ac:spMkLst>
        </pc:spChg>
        <pc:graphicFrameChg chg="add mod">
          <ac:chgData name="john chenault" userId="9b4e2eeea9771e7c" providerId="LiveId" clId="{39DEBBC0-1E77-4CE0-BEB0-103110798687}" dt="2023-10-04T19:57:04.730" v="1717" actId="1076"/>
          <ac:graphicFrameMkLst>
            <pc:docMk/>
            <pc:sldMk cId="2914168149" sldId="407"/>
            <ac:graphicFrameMk id="4" creationId="{937260DC-D527-28A7-C20F-A452BC416F73}"/>
          </ac:graphicFrameMkLst>
        </pc:graphicFrameChg>
      </pc:sldChg>
      <pc:sldChg chg="add del">
        <pc:chgData name="john chenault" userId="9b4e2eeea9771e7c" providerId="LiveId" clId="{39DEBBC0-1E77-4CE0-BEB0-103110798687}" dt="2023-12-02T20:27:11.154" v="3227"/>
        <pc:sldMkLst>
          <pc:docMk/>
          <pc:sldMk cId="300103548" sldId="408"/>
        </pc:sldMkLst>
      </pc:sldChg>
      <pc:sldChg chg="add del">
        <pc:chgData name="john chenault" userId="9b4e2eeea9771e7c" providerId="LiveId" clId="{39DEBBC0-1E77-4CE0-BEB0-103110798687}" dt="2023-12-02T20:27:16.004" v="3229"/>
        <pc:sldMkLst>
          <pc:docMk/>
          <pc:sldMk cId="810998401" sldId="408"/>
        </pc:sldMkLst>
      </pc:sldChg>
      <pc:sldChg chg="modSp add mod">
        <pc:chgData name="john chenault" userId="9b4e2eeea9771e7c" providerId="LiveId" clId="{39DEBBC0-1E77-4CE0-BEB0-103110798687}" dt="2023-12-08T22:50:59.160" v="3793" actId="20577"/>
        <pc:sldMkLst>
          <pc:docMk/>
          <pc:sldMk cId="3903034802" sldId="408"/>
        </pc:sldMkLst>
        <pc:spChg chg="mod">
          <ac:chgData name="john chenault" userId="9b4e2eeea9771e7c" providerId="LiveId" clId="{39DEBBC0-1E77-4CE0-BEB0-103110798687}" dt="2023-12-08T22:50:59.160" v="3793" actId="20577"/>
          <ac:spMkLst>
            <pc:docMk/>
            <pc:sldMk cId="3903034802" sldId="408"/>
            <ac:spMk id="2" creationId="{20166FCF-9C11-4521-AE78-20604EC32986}"/>
          </ac:spMkLst>
        </pc:spChg>
      </pc:sldChg>
      <pc:sldChg chg="modSp new mod">
        <pc:chgData name="john chenault" userId="9b4e2eeea9771e7c" providerId="LiveId" clId="{39DEBBC0-1E77-4CE0-BEB0-103110798687}" dt="2023-12-08T22:54:22.042" v="4386" actId="20577"/>
        <pc:sldMkLst>
          <pc:docMk/>
          <pc:sldMk cId="2429224711" sldId="409"/>
        </pc:sldMkLst>
        <pc:spChg chg="mod">
          <ac:chgData name="john chenault" userId="9b4e2eeea9771e7c" providerId="LiveId" clId="{39DEBBC0-1E77-4CE0-BEB0-103110798687}" dt="2023-12-08T22:54:06.784" v="4361" actId="20577"/>
          <ac:spMkLst>
            <pc:docMk/>
            <pc:sldMk cId="2429224711" sldId="409"/>
            <ac:spMk id="2" creationId="{1F4187CD-4EFF-6092-87D1-C3EE55B5660C}"/>
          </ac:spMkLst>
        </pc:spChg>
        <pc:spChg chg="mod">
          <ac:chgData name="john chenault" userId="9b4e2eeea9771e7c" providerId="LiveId" clId="{39DEBBC0-1E77-4CE0-BEB0-103110798687}" dt="2023-12-08T22:54:22.042" v="4386" actId="20577"/>
          <ac:spMkLst>
            <pc:docMk/>
            <pc:sldMk cId="2429224711" sldId="409"/>
            <ac:spMk id="3" creationId="{8F80F534-C2D1-A3C6-9721-2B65D91B292E}"/>
          </ac:spMkLst>
        </pc:spChg>
      </pc:sldChg>
    </pc:docChg>
  </pc:docChgLst>
  <pc:docChgLst>
    <pc:chgData name="john chenault" userId="9b4e2eeea9771e7c" providerId="LiveId" clId="{FEDE6BB0-2310-41E0-AE1C-F7B1E0FDBD05}"/>
    <pc:docChg chg="undo custSel addSld delSld modSld sldOrd">
      <pc:chgData name="john chenault" userId="9b4e2eeea9771e7c" providerId="LiveId" clId="{FEDE6BB0-2310-41E0-AE1C-F7B1E0FDBD05}" dt="2019-01-07T02:30:40.612" v="8678" actId="5793"/>
      <pc:docMkLst>
        <pc:docMk/>
      </pc:docMkLst>
      <pc:sldChg chg="modSp">
        <pc:chgData name="john chenault" userId="9b4e2eeea9771e7c" providerId="LiveId" clId="{FEDE6BB0-2310-41E0-AE1C-F7B1E0FDBD05}" dt="2019-01-02T15:14:32.832" v="7695" actId="20577"/>
        <pc:sldMkLst>
          <pc:docMk/>
          <pc:sldMk cId="983705233" sldId="256"/>
        </pc:sldMkLst>
        <pc:spChg chg="mod">
          <ac:chgData name="john chenault" userId="9b4e2eeea9771e7c" providerId="LiveId" clId="{FEDE6BB0-2310-41E0-AE1C-F7B1E0FDBD05}" dt="2018-11-23T18:12:03.171" v="7194" actId="404"/>
          <ac:spMkLst>
            <pc:docMk/>
            <pc:sldMk cId="983705233" sldId="256"/>
            <ac:spMk id="2" creationId="{C2233CA8-CCA2-4CF1-87BB-D9245D4D38C8}"/>
          </ac:spMkLst>
        </pc:spChg>
        <pc:spChg chg="mod">
          <ac:chgData name="john chenault" userId="9b4e2eeea9771e7c" providerId="LiveId" clId="{FEDE6BB0-2310-41E0-AE1C-F7B1E0FDBD05}" dt="2019-01-02T15:14:32.832" v="7695" actId="20577"/>
          <ac:spMkLst>
            <pc:docMk/>
            <pc:sldMk cId="983705233" sldId="256"/>
            <ac:spMk id="3" creationId="{56108BB9-8574-437B-9DCD-F7974D4DB122}"/>
          </ac:spMkLst>
        </pc:spChg>
      </pc:sldChg>
      <pc:sldChg chg="modSp">
        <pc:chgData name="john chenault" userId="9b4e2eeea9771e7c" providerId="LiveId" clId="{FEDE6BB0-2310-41E0-AE1C-F7B1E0FDBD05}" dt="2019-01-02T14:41:33.918" v="7208" actId="20577"/>
        <pc:sldMkLst>
          <pc:docMk/>
          <pc:sldMk cId="3268949661" sldId="257"/>
        </pc:sldMkLst>
        <pc:spChg chg="mod">
          <ac:chgData name="john chenault" userId="9b4e2eeea9771e7c" providerId="LiveId" clId="{FEDE6BB0-2310-41E0-AE1C-F7B1E0FDBD05}" dt="2018-11-17T20:12:05.843" v="6638" actId="20577"/>
          <ac:spMkLst>
            <pc:docMk/>
            <pc:sldMk cId="3268949661" sldId="257"/>
            <ac:spMk id="2" creationId="{C11D5507-D061-4E09-8F88-5322A2D51404}"/>
          </ac:spMkLst>
        </pc:spChg>
        <pc:spChg chg="mod">
          <ac:chgData name="john chenault" userId="9b4e2eeea9771e7c" providerId="LiveId" clId="{FEDE6BB0-2310-41E0-AE1C-F7B1E0FDBD05}" dt="2019-01-02T14:41:33.918" v="7208" actId="20577"/>
          <ac:spMkLst>
            <pc:docMk/>
            <pc:sldMk cId="3268949661" sldId="257"/>
            <ac:spMk id="3" creationId="{463D07A6-1917-4D33-86E7-B174B1BB4736}"/>
          </ac:spMkLst>
        </pc:spChg>
      </pc:sldChg>
      <pc:sldChg chg="modSp">
        <pc:chgData name="john chenault" userId="9b4e2eeea9771e7c" providerId="LiveId" clId="{FEDE6BB0-2310-41E0-AE1C-F7B1E0FDBD05}" dt="2018-11-14T18:20:31.093" v="41" actId="313"/>
        <pc:sldMkLst>
          <pc:docMk/>
          <pc:sldMk cId="1065586617" sldId="261"/>
        </pc:sldMkLst>
        <pc:spChg chg="mod">
          <ac:chgData name="john chenault" userId="9b4e2eeea9771e7c" providerId="LiveId" clId="{FEDE6BB0-2310-41E0-AE1C-F7B1E0FDBD05}" dt="2018-11-14T18:20:31.093" v="41" actId="313"/>
          <ac:spMkLst>
            <pc:docMk/>
            <pc:sldMk cId="1065586617" sldId="261"/>
            <ac:spMk id="3" creationId="{3877F473-456B-42E7-8E0C-AC11B952C236}"/>
          </ac:spMkLst>
        </pc:spChg>
      </pc:sldChg>
      <pc:sldChg chg="modSp">
        <pc:chgData name="john chenault" userId="9b4e2eeea9771e7c" providerId="LiveId" clId="{FEDE6BB0-2310-41E0-AE1C-F7B1E0FDBD05}" dt="2018-11-14T18:51:16.528" v="4362" actId="20577"/>
        <pc:sldMkLst>
          <pc:docMk/>
          <pc:sldMk cId="2318021784" sldId="264"/>
        </pc:sldMkLst>
        <pc:spChg chg="mod">
          <ac:chgData name="john chenault" userId="9b4e2eeea9771e7c" providerId="LiveId" clId="{FEDE6BB0-2310-41E0-AE1C-F7B1E0FDBD05}" dt="2018-11-14T18:50:56.116" v="4321" actId="14100"/>
          <ac:spMkLst>
            <pc:docMk/>
            <pc:sldMk cId="2318021784" sldId="264"/>
            <ac:spMk id="2" creationId="{E16D72FA-BE2D-408A-9634-31F155CCF15F}"/>
          </ac:spMkLst>
        </pc:spChg>
        <pc:spChg chg="mod">
          <ac:chgData name="john chenault" userId="9b4e2eeea9771e7c" providerId="LiveId" clId="{FEDE6BB0-2310-41E0-AE1C-F7B1E0FDBD05}" dt="2018-11-14T18:51:16.528" v="4362" actId="20577"/>
          <ac:spMkLst>
            <pc:docMk/>
            <pc:sldMk cId="2318021784" sldId="264"/>
            <ac:spMk id="3" creationId="{A554D01A-0CFC-4CD8-8046-B22F46C36EB6}"/>
          </ac:spMkLst>
        </pc:spChg>
      </pc:sldChg>
      <pc:sldChg chg="modSp modAnim">
        <pc:chgData name="john chenault" userId="9b4e2eeea9771e7c" providerId="LiveId" clId="{FEDE6BB0-2310-41E0-AE1C-F7B1E0FDBD05}" dt="2019-01-07T02:11:27.118" v="7921"/>
        <pc:sldMkLst>
          <pc:docMk/>
          <pc:sldMk cId="1036115609" sldId="265"/>
        </pc:sldMkLst>
        <pc:spChg chg="mod">
          <ac:chgData name="john chenault" userId="9b4e2eeea9771e7c" providerId="LiveId" clId="{FEDE6BB0-2310-41E0-AE1C-F7B1E0FDBD05}" dt="2018-11-14T18:22:16.424" v="62" actId="14100"/>
          <ac:spMkLst>
            <pc:docMk/>
            <pc:sldMk cId="1036115609" sldId="265"/>
            <ac:spMk id="2" creationId="{5586165E-D907-46C9-9D00-E8D83426F41A}"/>
          </ac:spMkLst>
        </pc:spChg>
        <pc:spChg chg="mod">
          <ac:chgData name="john chenault" userId="9b4e2eeea9771e7c" providerId="LiveId" clId="{FEDE6BB0-2310-41E0-AE1C-F7B1E0FDBD05}" dt="2019-01-07T02:11:12.417" v="7920" actId="5793"/>
          <ac:spMkLst>
            <pc:docMk/>
            <pc:sldMk cId="1036115609" sldId="265"/>
            <ac:spMk id="3" creationId="{03B2B916-BCC9-435C-BD82-D2B75AA90695}"/>
          </ac:spMkLst>
        </pc:spChg>
      </pc:sldChg>
      <pc:sldChg chg="modSp">
        <pc:chgData name="john chenault" userId="9b4e2eeea9771e7c" providerId="LiveId" clId="{FEDE6BB0-2310-41E0-AE1C-F7B1E0FDBD05}" dt="2019-01-07T02:12:03.200" v="7931" actId="20577"/>
        <pc:sldMkLst>
          <pc:docMk/>
          <pc:sldMk cId="67919832" sldId="266"/>
        </pc:sldMkLst>
        <pc:spChg chg="mod">
          <ac:chgData name="john chenault" userId="9b4e2eeea9771e7c" providerId="LiveId" clId="{FEDE6BB0-2310-41E0-AE1C-F7B1E0FDBD05}" dt="2018-11-14T18:24:39.466" v="302" actId="14100"/>
          <ac:spMkLst>
            <pc:docMk/>
            <pc:sldMk cId="67919832" sldId="266"/>
            <ac:spMk id="2" creationId="{8C1ADF61-029D-4C51-B245-D9B4D0CFAB73}"/>
          </ac:spMkLst>
        </pc:spChg>
        <pc:spChg chg="mod">
          <ac:chgData name="john chenault" userId="9b4e2eeea9771e7c" providerId="LiveId" clId="{FEDE6BB0-2310-41E0-AE1C-F7B1E0FDBD05}" dt="2019-01-07T02:12:03.200" v="7931" actId="20577"/>
          <ac:spMkLst>
            <pc:docMk/>
            <pc:sldMk cId="67919832" sldId="266"/>
            <ac:spMk id="3" creationId="{AE3BC2CC-4176-4BE3-A5DE-B680C76008E4}"/>
          </ac:spMkLst>
        </pc:spChg>
      </pc:sldChg>
      <pc:sldChg chg="modSp">
        <pc:chgData name="john chenault" userId="9b4e2eeea9771e7c" providerId="LiveId" clId="{FEDE6BB0-2310-41E0-AE1C-F7B1E0FDBD05}" dt="2019-01-03T16:20:43.958" v="7701" actId="20577"/>
        <pc:sldMkLst>
          <pc:docMk/>
          <pc:sldMk cId="1422067079" sldId="267"/>
        </pc:sldMkLst>
        <pc:spChg chg="mod">
          <ac:chgData name="john chenault" userId="9b4e2eeea9771e7c" providerId="LiveId" clId="{FEDE6BB0-2310-41E0-AE1C-F7B1E0FDBD05}" dt="2019-01-03T16:20:43.958" v="7701" actId="20577"/>
          <ac:spMkLst>
            <pc:docMk/>
            <pc:sldMk cId="1422067079" sldId="267"/>
            <ac:spMk id="3" creationId="{EBCBD282-EB06-45CD-BCBE-8D49BB3E6A7E}"/>
          </ac:spMkLst>
        </pc:spChg>
      </pc:sldChg>
      <pc:sldChg chg="modSp">
        <pc:chgData name="john chenault" userId="9b4e2eeea9771e7c" providerId="LiveId" clId="{FEDE6BB0-2310-41E0-AE1C-F7B1E0FDBD05}" dt="2019-01-02T15:10:47.323" v="7688" actId="20577"/>
        <pc:sldMkLst>
          <pc:docMk/>
          <pc:sldMk cId="2992548676" sldId="268"/>
        </pc:sldMkLst>
        <pc:spChg chg="mod">
          <ac:chgData name="john chenault" userId="9b4e2eeea9771e7c" providerId="LiveId" clId="{FEDE6BB0-2310-41E0-AE1C-F7B1E0FDBD05}" dt="2019-01-02T15:10:47.323" v="7688" actId="20577"/>
          <ac:spMkLst>
            <pc:docMk/>
            <pc:sldMk cId="2992548676" sldId="268"/>
            <ac:spMk id="3" creationId="{31E128B8-AF84-47B9-B8EC-38ABDADC01C5}"/>
          </ac:spMkLst>
        </pc:spChg>
      </pc:sldChg>
      <pc:sldChg chg="modSp">
        <pc:chgData name="john chenault" userId="9b4e2eeea9771e7c" providerId="LiveId" clId="{FEDE6BB0-2310-41E0-AE1C-F7B1E0FDBD05}" dt="2018-11-17T20:28:23.371" v="7173" actId="20577"/>
        <pc:sldMkLst>
          <pc:docMk/>
          <pc:sldMk cId="1794015520" sldId="269"/>
        </pc:sldMkLst>
        <pc:spChg chg="mod">
          <ac:chgData name="john chenault" userId="9b4e2eeea9771e7c" providerId="LiveId" clId="{FEDE6BB0-2310-41E0-AE1C-F7B1E0FDBD05}" dt="2018-11-17T20:28:23.371" v="7173" actId="20577"/>
          <ac:spMkLst>
            <pc:docMk/>
            <pc:sldMk cId="1794015520" sldId="269"/>
            <ac:spMk id="3" creationId="{3F7B01A3-5C65-4AFD-A5F6-A3EF56095B82}"/>
          </ac:spMkLst>
        </pc:spChg>
      </pc:sldChg>
      <pc:sldChg chg="modSp">
        <pc:chgData name="john chenault" userId="9b4e2eeea9771e7c" providerId="LiveId" clId="{FEDE6BB0-2310-41E0-AE1C-F7B1E0FDBD05}" dt="2019-01-07T02:29:38.892" v="8666" actId="20577"/>
        <pc:sldMkLst>
          <pc:docMk/>
          <pc:sldMk cId="225597034" sldId="271"/>
        </pc:sldMkLst>
        <pc:spChg chg="mod">
          <ac:chgData name="john chenault" userId="9b4e2eeea9771e7c" providerId="LiveId" clId="{FEDE6BB0-2310-41E0-AE1C-F7B1E0FDBD05}" dt="2019-01-07T02:29:38.892" v="8666" actId="20577"/>
          <ac:spMkLst>
            <pc:docMk/>
            <pc:sldMk cId="225597034" sldId="271"/>
            <ac:spMk id="3" creationId="{860921EF-93A8-495C-AD15-436FB54CB150}"/>
          </ac:spMkLst>
        </pc:spChg>
      </pc:sldChg>
      <pc:sldChg chg="modSp">
        <pc:chgData name="john chenault" userId="9b4e2eeea9771e7c" providerId="LiveId" clId="{FEDE6BB0-2310-41E0-AE1C-F7B1E0FDBD05}" dt="2019-01-07T02:19:37.244" v="8607" actId="20577"/>
        <pc:sldMkLst>
          <pc:docMk/>
          <pc:sldMk cId="2837996959" sldId="273"/>
        </pc:sldMkLst>
        <pc:spChg chg="mod">
          <ac:chgData name="john chenault" userId="9b4e2eeea9771e7c" providerId="LiveId" clId="{FEDE6BB0-2310-41E0-AE1C-F7B1E0FDBD05}" dt="2018-11-17T20:26:58.642" v="7024" actId="20577"/>
          <ac:spMkLst>
            <pc:docMk/>
            <pc:sldMk cId="2837996959" sldId="273"/>
            <ac:spMk id="2" creationId="{F07B1AF6-B2B5-4249-9F02-02F0CB714CC7}"/>
          </ac:spMkLst>
        </pc:spChg>
        <pc:spChg chg="mod">
          <ac:chgData name="john chenault" userId="9b4e2eeea9771e7c" providerId="LiveId" clId="{FEDE6BB0-2310-41E0-AE1C-F7B1E0FDBD05}" dt="2019-01-07T02:19:37.244" v="8607" actId="20577"/>
          <ac:spMkLst>
            <pc:docMk/>
            <pc:sldMk cId="2837996959" sldId="273"/>
            <ac:spMk id="3" creationId="{E08B34F5-7FBA-4F67-8209-7C4796AB91D5}"/>
          </ac:spMkLst>
        </pc:spChg>
      </pc:sldChg>
      <pc:sldChg chg="addSp delSp modSp">
        <pc:chgData name="john chenault" userId="9b4e2eeea9771e7c" providerId="LiveId" clId="{FEDE6BB0-2310-41E0-AE1C-F7B1E0FDBD05}" dt="2019-01-02T15:04:59.512" v="7372" actId="20577"/>
        <pc:sldMkLst>
          <pc:docMk/>
          <pc:sldMk cId="1827260775" sldId="275"/>
        </pc:sldMkLst>
        <pc:spChg chg="mod">
          <ac:chgData name="john chenault" userId="9b4e2eeea9771e7c" providerId="LiveId" clId="{FEDE6BB0-2310-41E0-AE1C-F7B1E0FDBD05}" dt="2018-11-17T19:58:58.396" v="6349" actId="20577"/>
          <ac:spMkLst>
            <pc:docMk/>
            <pc:sldMk cId="1827260775" sldId="275"/>
            <ac:spMk id="2" creationId="{EA8EF604-630E-4DC8-B8FC-F2DD43C47C44}"/>
          </ac:spMkLst>
        </pc:spChg>
        <pc:spChg chg="mod">
          <ac:chgData name="john chenault" userId="9b4e2eeea9771e7c" providerId="LiveId" clId="{FEDE6BB0-2310-41E0-AE1C-F7B1E0FDBD05}" dt="2019-01-02T15:04:59.512" v="7372" actId="20577"/>
          <ac:spMkLst>
            <pc:docMk/>
            <pc:sldMk cId="1827260775" sldId="275"/>
            <ac:spMk id="3" creationId="{21B80D42-F2AA-4E65-871B-A437CC77AE38}"/>
          </ac:spMkLst>
        </pc:spChg>
        <pc:spChg chg="add del">
          <ac:chgData name="john chenault" userId="9b4e2eeea9771e7c" providerId="LiveId" clId="{FEDE6BB0-2310-41E0-AE1C-F7B1E0FDBD05}" dt="2018-11-17T20:20:42.102" v="6910"/>
          <ac:spMkLst>
            <pc:docMk/>
            <pc:sldMk cId="1827260775" sldId="275"/>
            <ac:spMk id="4" creationId="{DB4F11CA-0E72-4D66-9830-7BC6B5931C10}"/>
          </ac:spMkLst>
        </pc:spChg>
        <pc:spChg chg="add del">
          <ac:chgData name="john chenault" userId="9b4e2eeea9771e7c" providerId="LiveId" clId="{FEDE6BB0-2310-41E0-AE1C-F7B1E0FDBD05}" dt="2018-11-17T20:20:46.823" v="6912"/>
          <ac:spMkLst>
            <pc:docMk/>
            <pc:sldMk cId="1827260775" sldId="275"/>
            <ac:spMk id="5" creationId="{864F4043-2622-49EC-995D-D4D50D810A77}"/>
          </ac:spMkLst>
        </pc:spChg>
      </pc:sldChg>
      <pc:sldChg chg="modSp modAnim">
        <pc:chgData name="john chenault" userId="9b4e2eeea9771e7c" providerId="LiveId" clId="{FEDE6BB0-2310-41E0-AE1C-F7B1E0FDBD05}" dt="2019-01-07T02:17:33.992" v="8446" actId="27636"/>
        <pc:sldMkLst>
          <pc:docMk/>
          <pc:sldMk cId="3600970474" sldId="276"/>
        </pc:sldMkLst>
        <pc:spChg chg="mod">
          <ac:chgData name="john chenault" userId="9b4e2eeea9771e7c" providerId="LiveId" clId="{FEDE6BB0-2310-41E0-AE1C-F7B1E0FDBD05}" dt="2018-11-17T20:26:36.112" v="7007" actId="20577"/>
          <ac:spMkLst>
            <pc:docMk/>
            <pc:sldMk cId="3600970474" sldId="276"/>
            <ac:spMk id="2" creationId="{007246C8-C055-40CC-A76A-0172392ADBA3}"/>
          </ac:spMkLst>
        </pc:spChg>
        <pc:spChg chg="mod">
          <ac:chgData name="john chenault" userId="9b4e2eeea9771e7c" providerId="LiveId" clId="{FEDE6BB0-2310-41E0-AE1C-F7B1E0FDBD05}" dt="2019-01-07T02:17:33.992" v="8446" actId="27636"/>
          <ac:spMkLst>
            <pc:docMk/>
            <pc:sldMk cId="3600970474" sldId="276"/>
            <ac:spMk id="3" creationId="{75A5D657-5B1D-441A-98EC-088D472DEC22}"/>
          </ac:spMkLst>
        </pc:spChg>
      </pc:sldChg>
      <pc:sldChg chg="modSp add ord modAnim">
        <pc:chgData name="john chenault" userId="9b4e2eeea9771e7c" providerId="LiveId" clId="{FEDE6BB0-2310-41E0-AE1C-F7B1E0FDBD05}" dt="2019-01-02T15:02:52.160" v="7256"/>
        <pc:sldMkLst>
          <pc:docMk/>
          <pc:sldMk cId="1415585706" sldId="277"/>
        </pc:sldMkLst>
        <pc:spChg chg="mod">
          <ac:chgData name="john chenault" userId="9b4e2eeea9771e7c" providerId="LiveId" clId="{FEDE6BB0-2310-41E0-AE1C-F7B1E0FDBD05}" dt="2018-11-14T18:33:56.426" v="1888" actId="20577"/>
          <ac:spMkLst>
            <pc:docMk/>
            <pc:sldMk cId="1415585706" sldId="277"/>
            <ac:spMk id="3" creationId="{AE3BC2CC-4176-4BE3-A5DE-B680C76008E4}"/>
          </ac:spMkLst>
        </pc:spChg>
      </pc:sldChg>
      <pc:sldChg chg="modSp add">
        <pc:chgData name="john chenault" userId="9b4e2eeea9771e7c" providerId="LiveId" clId="{FEDE6BB0-2310-41E0-AE1C-F7B1E0FDBD05}" dt="2018-11-17T19:58:05.370" v="6327" actId="20577"/>
        <pc:sldMkLst>
          <pc:docMk/>
          <pc:sldMk cId="2730649184" sldId="278"/>
        </pc:sldMkLst>
        <pc:spChg chg="mod">
          <ac:chgData name="john chenault" userId="9b4e2eeea9771e7c" providerId="LiveId" clId="{FEDE6BB0-2310-41E0-AE1C-F7B1E0FDBD05}" dt="2018-11-14T18:42:16.105" v="2937" actId="20577"/>
          <ac:spMkLst>
            <pc:docMk/>
            <pc:sldMk cId="2730649184" sldId="278"/>
            <ac:spMk id="2" creationId="{C99ADC93-10F9-4953-A285-537FFB05BEF0}"/>
          </ac:spMkLst>
        </pc:spChg>
        <pc:spChg chg="mod">
          <ac:chgData name="john chenault" userId="9b4e2eeea9771e7c" providerId="LiveId" clId="{FEDE6BB0-2310-41E0-AE1C-F7B1E0FDBD05}" dt="2018-11-17T19:58:05.370" v="6327" actId="20577"/>
          <ac:spMkLst>
            <pc:docMk/>
            <pc:sldMk cId="2730649184" sldId="278"/>
            <ac:spMk id="3" creationId="{EA7BACE5-DC2E-4149-9219-AADC3E239ED1}"/>
          </ac:spMkLst>
        </pc:spChg>
      </pc:sldChg>
      <pc:sldChg chg="modSp add">
        <pc:chgData name="john chenault" userId="9b4e2eeea9771e7c" providerId="LiveId" clId="{FEDE6BB0-2310-41E0-AE1C-F7B1E0FDBD05}" dt="2019-01-07T02:17:50.252" v="8447" actId="20577"/>
        <pc:sldMkLst>
          <pc:docMk/>
          <pc:sldMk cId="868993621" sldId="279"/>
        </pc:sldMkLst>
        <pc:spChg chg="mod">
          <ac:chgData name="john chenault" userId="9b4e2eeea9771e7c" providerId="LiveId" clId="{FEDE6BB0-2310-41E0-AE1C-F7B1E0FDBD05}" dt="2019-01-07T02:17:50.252" v="8447" actId="20577"/>
          <ac:spMkLst>
            <pc:docMk/>
            <pc:sldMk cId="868993621" sldId="279"/>
            <ac:spMk id="2" creationId="{01044510-A838-496F-87F4-FD1F107DB46E}"/>
          </ac:spMkLst>
        </pc:spChg>
        <pc:spChg chg="mod">
          <ac:chgData name="john chenault" userId="9b4e2eeea9771e7c" providerId="LiveId" clId="{FEDE6BB0-2310-41E0-AE1C-F7B1E0FDBD05}" dt="2019-01-02T15:08:36.380" v="7585" actId="20577"/>
          <ac:spMkLst>
            <pc:docMk/>
            <pc:sldMk cId="868993621" sldId="279"/>
            <ac:spMk id="3" creationId="{835DFBAC-F901-4091-A10F-127D6B4D9DA7}"/>
          </ac:spMkLst>
        </pc:spChg>
      </pc:sldChg>
      <pc:sldChg chg="modSp add ord">
        <pc:chgData name="john chenault" userId="9b4e2eeea9771e7c" providerId="LiveId" clId="{FEDE6BB0-2310-41E0-AE1C-F7B1E0FDBD05}" dt="2018-11-14T18:58:32.983" v="5219"/>
        <pc:sldMkLst>
          <pc:docMk/>
          <pc:sldMk cId="1234818035" sldId="280"/>
        </pc:sldMkLst>
        <pc:spChg chg="mod">
          <ac:chgData name="john chenault" userId="9b4e2eeea9771e7c" providerId="LiveId" clId="{FEDE6BB0-2310-41E0-AE1C-F7B1E0FDBD05}" dt="2018-11-14T18:57:13.445" v="4984" actId="20577"/>
          <ac:spMkLst>
            <pc:docMk/>
            <pc:sldMk cId="1234818035" sldId="280"/>
            <ac:spMk id="2" creationId="{6FA4A52F-BA98-457F-8429-6AC9AD6E8EBD}"/>
          </ac:spMkLst>
        </pc:spChg>
      </pc:sldChg>
      <pc:sldChg chg="modSp add">
        <pc:chgData name="john chenault" userId="9b4e2eeea9771e7c" providerId="LiveId" clId="{FEDE6BB0-2310-41E0-AE1C-F7B1E0FDBD05}" dt="2018-11-15T01:08:43.603" v="5438" actId="20577"/>
        <pc:sldMkLst>
          <pc:docMk/>
          <pc:sldMk cId="582963214" sldId="281"/>
        </pc:sldMkLst>
        <pc:spChg chg="mod">
          <ac:chgData name="john chenault" userId="9b4e2eeea9771e7c" providerId="LiveId" clId="{FEDE6BB0-2310-41E0-AE1C-F7B1E0FDBD05}" dt="2018-11-14T18:57:20.792" v="4999" actId="20577"/>
          <ac:spMkLst>
            <pc:docMk/>
            <pc:sldMk cId="582963214" sldId="281"/>
            <ac:spMk id="2" creationId="{649DB4B5-248D-4018-978C-20D54079298C}"/>
          </ac:spMkLst>
        </pc:spChg>
        <pc:spChg chg="mod">
          <ac:chgData name="john chenault" userId="9b4e2eeea9771e7c" providerId="LiveId" clId="{FEDE6BB0-2310-41E0-AE1C-F7B1E0FDBD05}" dt="2018-11-15T01:08:43.603" v="5438" actId="20577"/>
          <ac:spMkLst>
            <pc:docMk/>
            <pc:sldMk cId="582963214" sldId="281"/>
            <ac:spMk id="3" creationId="{8948C3B4-3087-49FC-93F2-5C3FFA7DD39E}"/>
          </ac:spMkLst>
        </pc:spChg>
      </pc:sldChg>
      <pc:sldChg chg="modSp add">
        <pc:chgData name="john chenault" userId="9b4e2eeea9771e7c" providerId="LiveId" clId="{FEDE6BB0-2310-41E0-AE1C-F7B1E0FDBD05}" dt="2019-01-07T02:30:40.612" v="8678" actId="5793"/>
        <pc:sldMkLst>
          <pc:docMk/>
          <pc:sldMk cId="2003848439" sldId="282"/>
        </pc:sldMkLst>
        <pc:spChg chg="mod">
          <ac:chgData name="john chenault" userId="9b4e2eeea9771e7c" providerId="LiveId" clId="{FEDE6BB0-2310-41E0-AE1C-F7B1E0FDBD05}" dt="2018-11-14T18:58:48.649" v="5228" actId="20577"/>
          <ac:spMkLst>
            <pc:docMk/>
            <pc:sldMk cId="2003848439" sldId="282"/>
            <ac:spMk id="2" creationId="{AAD2DEB6-E16A-4CB7-9F93-90E0AC774FA5}"/>
          </ac:spMkLst>
        </pc:spChg>
        <pc:spChg chg="mod">
          <ac:chgData name="john chenault" userId="9b4e2eeea9771e7c" providerId="LiveId" clId="{FEDE6BB0-2310-41E0-AE1C-F7B1E0FDBD05}" dt="2019-01-07T02:30:40.612" v="8678" actId="5793"/>
          <ac:spMkLst>
            <pc:docMk/>
            <pc:sldMk cId="2003848439" sldId="282"/>
            <ac:spMk id="3" creationId="{1559F8BE-CCBB-48F7-A667-A61CE4DB0B3F}"/>
          </ac:spMkLst>
        </pc:spChg>
      </pc:sldChg>
      <pc:sldChg chg="modSp add modAnim">
        <pc:chgData name="john chenault" userId="9b4e2eeea9771e7c" providerId="LiveId" clId="{FEDE6BB0-2310-41E0-AE1C-F7B1E0FDBD05}" dt="2019-01-07T02:09:31.842" v="7704"/>
        <pc:sldMkLst>
          <pc:docMk/>
          <pc:sldMk cId="554267158" sldId="283"/>
        </pc:sldMkLst>
        <pc:spChg chg="mod">
          <ac:chgData name="john chenault" userId="9b4e2eeea9771e7c" providerId="LiveId" clId="{FEDE6BB0-2310-41E0-AE1C-F7B1E0FDBD05}" dt="2018-11-17T19:51:08.142" v="5457" actId="20577"/>
          <ac:spMkLst>
            <pc:docMk/>
            <pc:sldMk cId="554267158" sldId="283"/>
            <ac:spMk id="2" creationId="{EAD1F08D-B1EA-4085-9890-D01DD879BA28}"/>
          </ac:spMkLst>
        </pc:spChg>
        <pc:spChg chg="mod">
          <ac:chgData name="john chenault" userId="9b4e2eeea9771e7c" providerId="LiveId" clId="{FEDE6BB0-2310-41E0-AE1C-F7B1E0FDBD05}" dt="2019-01-02T14:43:17.892" v="7230" actId="27636"/>
          <ac:spMkLst>
            <pc:docMk/>
            <pc:sldMk cId="554267158" sldId="283"/>
            <ac:spMk id="3" creationId="{8AEDFC7C-C134-423B-9F78-8B7ECFD7BB2B}"/>
          </ac:spMkLst>
        </pc:spChg>
      </pc:sldChg>
      <pc:sldChg chg="addSp modSp add">
        <pc:chgData name="john chenault" userId="9b4e2eeea9771e7c" providerId="LiveId" clId="{FEDE6BB0-2310-41E0-AE1C-F7B1E0FDBD05}" dt="2018-11-17T20:16:10.714" v="6671" actId="208"/>
        <pc:sldMkLst>
          <pc:docMk/>
          <pc:sldMk cId="3151944516" sldId="284"/>
        </pc:sldMkLst>
        <pc:spChg chg="mod">
          <ac:chgData name="john chenault" userId="9b4e2eeea9771e7c" providerId="LiveId" clId="{FEDE6BB0-2310-41E0-AE1C-F7B1E0FDBD05}" dt="2018-11-17T20:12:01.927" v="6637" actId="20577"/>
          <ac:spMkLst>
            <pc:docMk/>
            <pc:sldMk cId="3151944516" sldId="284"/>
            <ac:spMk id="2" creationId="{C11D5507-D061-4E09-8F88-5322A2D51404}"/>
          </ac:spMkLst>
        </pc:spChg>
        <pc:spChg chg="mod ord">
          <ac:chgData name="john chenault" userId="9b4e2eeea9771e7c" providerId="LiveId" clId="{FEDE6BB0-2310-41E0-AE1C-F7B1E0FDBD05}" dt="2018-11-17T20:16:01.786" v="6669" actId="167"/>
          <ac:spMkLst>
            <pc:docMk/>
            <pc:sldMk cId="3151944516" sldId="284"/>
            <ac:spMk id="3" creationId="{463D07A6-1917-4D33-86E7-B174B1BB4736}"/>
          </ac:spMkLst>
        </pc:spChg>
        <pc:spChg chg="add mod ord">
          <ac:chgData name="john chenault" userId="9b4e2eeea9771e7c" providerId="LiveId" clId="{FEDE6BB0-2310-41E0-AE1C-F7B1E0FDBD05}" dt="2018-11-17T20:16:10.714" v="6671" actId="208"/>
          <ac:spMkLst>
            <pc:docMk/>
            <pc:sldMk cId="3151944516" sldId="284"/>
            <ac:spMk id="4" creationId="{4C3A9961-EB55-41B8-993E-8A2E463C8763}"/>
          </ac:spMkLst>
        </pc:spChg>
      </pc:sldChg>
      <pc:sldChg chg="modSp add ord">
        <pc:chgData name="john chenault" userId="9b4e2eeea9771e7c" providerId="LiveId" clId="{FEDE6BB0-2310-41E0-AE1C-F7B1E0FDBD05}" dt="2018-11-17T20:16:33.873" v="6674" actId="207"/>
        <pc:sldMkLst>
          <pc:docMk/>
          <pc:sldMk cId="398867374" sldId="285"/>
        </pc:sldMkLst>
        <pc:spChg chg="mod">
          <ac:chgData name="john chenault" userId="9b4e2eeea9771e7c" providerId="LiveId" clId="{FEDE6BB0-2310-41E0-AE1C-F7B1E0FDBD05}" dt="2018-11-17T20:11:57.021" v="6636" actId="20577"/>
          <ac:spMkLst>
            <pc:docMk/>
            <pc:sldMk cId="398867374" sldId="285"/>
            <ac:spMk id="2" creationId="{C11D5507-D061-4E09-8F88-5322A2D51404}"/>
          </ac:spMkLst>
        </pc:spChg>
        <pc:spChg chg="mod ord">
          <ac:chgData name="john chenault" userId="9b4e2eeea9771e7c" providerId="LiveId" clId="{FEDE6BB0-2310-41E0-AE1C-F7B1E0FDBD05}" dt="2018-11-17T20:16:25.876" v="6672" actId="167"/>
          <ac:spMkLst>
            <pc:docMk/>
            <pc:sldMk cId="398867374" sldId="285"/>
            <ac:spMk id="3" creationId="{463D07A6-1917-4D33-86E7-B174B1BB4736}"/>
          </ac:spMkLst>
        </pc:spChg>
        <pc:spChg chg="mod ord">
          <ac:chgData name="john chenault" userId="9b4e2eeea9771e7c" providerId="LiveId" clId="{FEDE6BB0-2310-41E0-AE1C-F7B1E0FDBD05}" dt="2018-11-17T20:16:33.873" v="6674" actId="207"/>
          <ac:spMkLst>
            <pc:docMk/>
            <pc:sldMk cId="398867374" sldId="285"/>
            <ac:spMk id="4" creationId="{4C3A9961-EB55-41B8-993E-8A2E463C8763}"/>
          </ac:spMkLst>
        </pc:spChg>
      </pc:sldChg>
      <pc:sldChg chg="modSp add del">
        <pc:chgData name="john chenault" userId="9b4e2eeea9771e7c" providerId="LiveId" clId="{FEDE6BB0-2310-41E0-AE1C-F7B1E0FDBD05}" dt="2018-11-17T20:17:00.124" v="6677" actId="207"/>
        <pc:sldMkLst>
          <pc:docMk/>
          <pc:sldMk cId="3483280262" sldId="286"/>
        </pc:sldMkLst>
        <pc:spChg chg="mod">
          <ac:chgData name="john chenault" userId="9b4e2eeea9771e7c" providerId="LiveId" clId="{FEDE6BB0-2310-41E0-AE1C-F7B1E0FDBD05}" dt="2018-11-17T20:11:52.170" v="6635" actId="20577"/>
          <ac:spMkLst>
            <pc:docMk/>
            <pc:sldMk cId="3483280262" sldId="286"/>
            <ac:spMk id="2" creationId="{C11D5507-D061-4E09-8F88-5322A2D51404}"/>
          </ac:spMkLst>
        </pc:spChg>
        <pc:spChg chg="mod ord">
          <ac:chgData name="john chenault" userId="9b4e2eeea9771e7c" providerId="LiveId" clId="{FEDE6BB0-2310-41E0-AE1C-F7B1E0FDBD05}" dt="2018-11-17T20:16:47.094" v="6675" actId="167"/>
          <ac:spMkLst>
            <pc:docMk/>
            <pc:sldMk cId="3483280262" sldId="286"/>
            <ac:spMk id="3" creationId="{463D07A6-1917-4D33-86E7-B174B1BB4736}"/>
          </ac:spMkLst>
        </pc:spChg>
        <pc:spChg chg="mod ord">
          <ac:chgData name="john chenault" userId="9b4e2eeea9771e7c" providerId="LiveId" clId="{FEDE6BB0-2310-41E0-AE1C-F7B1E0FDBD05}" dt="2018-11-17T20:17:00.124" v="6677" actId="207"/>
          <ac:spMkLst>
            <pc:docMk/>
            <pc:sldMk cId="3483280262" sldId="286"/>
            <ac:spMk id="4" creationId="{4C3A9961-EB55-41B8-993E-8A2E463C8763}"/>
          </ac:spMkLst>
        </pc:spChg>
      </pc:sldChg>
      <pc:sldChg chg="modSp add">
        <pc:chgData name="john chenault" userId="9b4e2eeea9771e7c" providerId="LiveId" clId="{FEDE6BB0-2310-41E0-AE1C-F7B1E0FDBD05}" dt="2018-11-17T20:17:24.331" v="6680" actId="208"/>
        <pc:sldMkLst>
          <pc:docMk/>
          <pc:sldMk cId="697770287" sldId="287"/>
        </pc:sldMkLst>
        <pc:spChg chg="mod">
          <ac:chgData name="john chenault" userId="9b4e2eeea9771e7c" providerId="LiveId" clId="{FEDE6BB0-2310-41E0-AE1C-F7B1E0FDBD05}" dt="2018-11-17T20:11:47.011" v="6634" actId="20577"/>
          <ac:spMkLst>
            <pc:docMk/>
            <pc:sldMk cId="697770287" sldId="287"/>
            <ac:spMk id="2" creationId="{C11D5507-D061-4E09-8F88-5322A2D51404}"/>
          </ac:spMkLst>
        </pc:spChg>
        <pc:spChg chg="mod ord">
          <ac:chgData name="john chenault" userId="9b4e2eeea9771e7c" providerId="LiveId" clId="{FEDE6BB0-2310-41E0-AE1C-F7B1E0FDBD05}" dt="2018-11-17T20:17:14.891" v="6678" actId="167"/>
          <ac:spMkLst>
            <pc:docMk/>
            <pc:sldMk cId="697770287" sldId="287"/>
            <ac:spMk id="3" creationId="{463D07A6-1917-4D33-86E7-B174B1BB4736}"/>
          </ac:spMkLst>
        </pc:spChg>
        <pc:spChg chg="mod ord">
          <ac:chgData name="john chenault" userId="9b4e2eeea9771e7c" providerId="LiveId" clId="{FEDE6BB0-2310-41E0-AE1C-F7B1E0FDBD05}" dt="2018-11-17T20:17:24.331" v="6680" actId="208"/>
          <ac:spMkLst>
            <pc:docMk/>
            <pc:sldMk cId="697770287" sldId="287"/>
            <ac:spMk id="4" creationId="{4C3A9961-EB55-41B8-993E-8A2E463C8763}"/>
          </ac:spMkLst>
        </pc:spChg>
      </pc:sldChg>
      <pc:sldChg chg="addSp delSp modSp add">
        <pc:chgData name="john chenault" userId="9b4e2eeea9771e7c" providerId="LiveId" clId="{FEDE6BB0-2310-41E0-AE1C-F7B1E0FDBD05}" dt="2018-11-17T20:25:47.640" v="6992" actId="20577"/>
        <pc:sldMkLst>
          <pc:docMk/>
          <pc:sldMk cId="298058982" sldId="292"/>
        </pc:sldMkLst>
        <pc:spChg chg="mod ord">
          <ac:chgData name="john chenault" userId="9b4e2eeea9771e7c" providerId="LiveId" clId="{FEDE6BB0-2310-41E0-AE1C-F7B1E0FDBD05}" dt="2018-11-17T20:25:47.640" v="6992" actId="20577"/>
          <ac:spMkLst>
            <pc:docMk/>
            <pc:sldMk cId="298058982" sldId="292"/>
            <ac:spMk id="3" creationId="{8EDA574A-4B3B-41EE-8F04-ED383BD5BD73}"/>
          </ac:spMkLst>
        </pc:spChg>
        <pc:spChg chg="add del mod ord">
          <ac:chgData name="john chenault" userId="9b4e2eeea9771e7c" providerId="LiveId" clId="{FEDE6BB0-2310-41E0-AE1C-F7B1E0FDBD05}" dt="2018-11-17T20:22:44.529" v="6943" actId="478"/>
          <ac:spMkLst>
            <pc:docMk/>
            <pc:sldMk cId="298058982" sldId="292"/>
            <ac:spMk id="4" creationId="{D74F88F8-7184-4AFA-9EAE-A786364E2AC8}"/>
          </ac:spMkLst>
        </pc:spChg>
      </pc:sldChg>
      <pc:sldChg chg="modSp add">
        <pc:chgData name="john chenault" userId="9b4e2eeea9771e7c" providerId="LiveId" clId="{FEDE6BB0-2310-41E0-AE1C-F7B1E0FDBD05}" dt="2018-11-17T20:26:07.442" v="6994" actId="20577"/>
        <pc:sldMkLst>
          <pc:docMk/>
          <pc:sldMk cId="3108886127" sldId="294"/>
        </pc:sldMkLst>
        <pc:spChg chg="mod">
          <ac:chgData name="john chenault" userId="9b4e2eeea9771e7c" providerId="LiveId" clId="{FEDE6BB0-2310-41E0-AE1C-F7B1E0FDBD05}" dt="2018-11-17T20:26:07.442" v="6994" actId="20577"/>
          <ac:spMkLst>
            <pc:docMk/>
            <pc:sldMk cId="3108886127" sldId="294"/>
            <ac:spMk id="3" creationId="{8EDA574A-4B3B-41EE-8F04-ED383BD5BD73}"/>
          </ac:spMkLst>
        </pc:spChg>
        <pc:spChg chg="mod">
          <ac:chgData name="john chenault" userId="9b4e2eeea9771e7c" providerId="LiveId" clId="{FEDE6BB0-2310-41E0-AE1C-F7B1E0FDBD05}" dt="2018-11-17T20:20:17.878" v="6906" actId="14100"/>
          <ac:spMkLst>
            <pc:docMk/>
            <pc:sldMk cId="3108886127" sldId="294"/>
            <ac:spMk id="4" creationId="{D74F88F8-7184-4AFA-9EAE-A786364E2AC8}"/>
          </ac:spMkLst>
        </pc:spChg>
      </pc:sldChg>
      <pc:sldChg chg="modSp add">
        <pc:chgData name="john chenault" userId="9b4e2eeea9771e7c" providerId="LiveId" clId="{FEDE6BB0-2310-41E0-AE1C-F7B1E0FDBD05}" dt="2018-11-17T20:26:12.916" v="6995" actId="20577"/>
        <pc:sldMkLst>
          <pc:docMk/>
          <pc:sldMk cId="2150031102" sldId="295"/>
        </pc:sldMkLst>
        <pc:spChg chg="mod">
          <ac:chgData name="john chenault" userId="9b4e2eeea9771e7c" providerId="LiveId" clId="{FEDE6BB0-2310-41E0-AE1C-F7B1E0FDBD05}" dt="2018-11-17T20:26:12.916" v="6995" actId="20577"/>
          <ac:spMkLst>
            <pc:docMk/>
            <pc:sldMk cId="2150031102" sldId="295"/>
            <ac:spMk id="3" creationId="{8EDA574A-4B3B-41EE-8F04-ED383BD5BD73}"/>
          </ac:spMkLst>
        </pc:spChg>
        <pc:spChg chg="mod">
          <ac:chgData name="john chenault" userId="9b4e2eeea9771e7c" providerId="LiveId" clId="{FEDE6BB0-2310-41E0-AE1C-F7B1E0FDBD05}" dt="2018-11-17T20:20:33.166" v="6908" actId="1076"/>
          <ac:spMkLst>
            <pc:docMk/>
            <pc:sldMk cId="2150031102" sldId="295"/>
            <ac:spMk id="4" creationId="{D74F88F8-7184-4AFA-9EAE-A786364E2AC8}"/>
          </ac:spMkLst>
        </pc:spChg>
      </pc:sldChg>
      <pc:sldChg chg="modSp add">
        <pc:chgData name="john chenault" userId="9b4e2eeea9771e7c" providerId="LiveId" clId="{FEDE6BB0-2310-41E0-AE1C-F7B1E0FDBD05}" dt="2018-11-17T20:26:18.843" v="6996" actId="20577"/>
        <pc:sldMkLst>
          <pc:docMk/>
          <pc:sldMk cId="2963700154" sldId="296"/>
        </pc:sldMkLst>
        <pc:spChg chg="mod">
          <ac:chgData name="john chenault" userId="9b4e2eeea9771e7c" providerId="LiveId" clId="{FEDE6BB0-2310-41E0-AE1C-F7B1E0FDBD05}" dt="2018-11-17T20:26:18.843" v="6996" actId="20577"/>
          <ac:spMkLst>
            <pc:docMk/>
            <pc:sldMk cId="2963700154" sldId="296"/>
            <ac:spMk id="3" creationId="{8EDA574A-4B3B-41EE-8F04-ED383BD5BD73}"/>
          </ac:spMkLst>
        </pc:spChg>
        <pc:spChg chg="mod">
          <ac:chgData name="john chenault" userId="9b4e2eeea9771e7c" providerId="LiveId" clId="{FEDE6BB0-2310-41E0-AE1C-F7B1E0FDBD05}" dt="2018-11-17T20:20:58.473" v="6914" actId="1076"/>
          <ac:spMkLst>
            <pc:docMk/>
            <pc:sldMk cId="2963700154" sldId="296"/>
            <ac:spMk id="4" creationId="{D74F88F8-7184-4AFA-9EAE-A786364E2AC8}"/>
          </ac:spMkLst>
        </pc:spChg>
      </pc:sldChg>
      <pc:sldChg chg="modSp add">
        <pc:chgData name="john chenault" userId="9b4e2eeea9771e7c" providerId="LiveId" clId="{FEDE6BB0-2310-41E0-AE1C-F7B1E0FDBD05}" dt="2018-11-17T20:26:27.247" v="6997" actId="20577"/>
        <pc:sldMkLst>
          <pc:docMk/>
          <pc:sldMk cId="1658287375" sldId="297"/>
        </pc:sldMkLst>
        <pc:spChg chg="mod">
          <ac:chgData name="john chenault" userId="9b4e2eeea9771e7c" providerId="LiveId" clId="{FEDE6BB0-2310-41E0-AE1C-F7B1E0FDBD05}" dt="2018-11-17T20:26:27.247" v="6997" actId="20577"/>
          <ac:spMkLst>
            <pc:docMk/>
            <pc:sldMk cId="1658287375" sldId="297"/>
            <ac:spMk id="3" creationId="{8EDA574A-4B3B-41EE-8F04-ED383BD5BD73}"/>
          </ac:spMkLst>
        </pc:spChg>
        <pc:spChg chg="mod">
          <ac:chgData name="john chenault" userId="9b4e2eeea9771e7c" providerId="LiveId" clId="{FEDE6BB0-2310-41E0-AE1C-F7B1E0FDBD05}" dt="2018-11-17T20:21:13.900" v="6916" actId="1076"/>
          <ac:spMkLst>
            <pc:docMk/>
            <pc:sldMk cId="1658287375" sldId="297"/>
            <ac:spMk id="4" creationId="{D74F88F8-7184-4AFA-9EAE-A786364E2AC8}"/>
          </ac:spMkLst>
        </pc:spChg>
      </pc:sldChg>
      <pc:sldChg chg="modSp add">
        <pc:chgData name="john chenault" userId="9b4e2eeea9771e7c" providerId="LiveId" clId="{FEDE6BB0-2310-41E0-AE1C-F7B1E0FDBD05}" dt="2018-11-17T20:25:58.506" v="6993" actId="20577"/>
        <pc:sldMkLst>
          <pc:docMk/>
          <pc:sldMk cId="1646127323" sldId="298"/>
        </pc:sldMkLst>
        <pc:spChg chg="mod">
          <ac:chgData name="john chenault" userId="9b4e2eeea9771e7c" providerId="LiveId" clId="{FEDE6BB0-2310-41E0-AE1C-F7B1E0FDBD05}" dt="2018-11-17T20:25:58.506" v="6993" actId="20577"/>
          <ac:spMkLst>
            <pc:docMk/>
            <pc:sldMk cId="1646127323" sldId="298"/>
            <ac:spMk id="3" creationId="{8EDA574A-4B3B-41EE-8F04-ED383BD5BD73}"/>
          </ac:spMkLst>
        </pc:spChg>
      </pc:sldChg>
      <pc:sldChg chg="modSp add">
        <pc:chgData name="john chenault" userId="9b4e2eeea9771e7c" providerId="LiveId" clId="{FEDE6BB0-2310-41E0-AE1C-F7B1E0FDBD05}" dt="2018-11-17T20:27:22.708" v="7026" actId="1076"/>
        <pc:sldMkLst>
          <pc:docMk/>
          <pc:sldMk cId="3652800653" sldId="299"/>
        </pc:sldMkLst>
        <pc:spChg chg="mod">
          <ac:chgData name="john chenault" userId="9b4e2eeea9771e7c" providerId="LiveId" clId="{FEDE6BB0-2310-41E0-AE1C-F7B1E0FDBD05}" dt="2018-11-17T20:27:22.708" v="7026" actId="1076"/>
          <ac:spMkLst>
            <pc:docMk/>
            <pc:sldMk cId="3652800653" sldId="299"/>
            <ac:spMk id="4" creationId="{D74F88F8-7184-4AFA-9EAE-A786364E2AC8}"/>
          </ac:spMkLst>
        </pc:spChg>
      </pc:sldChg>
      <pc:sldChg chg="modSp add">
        <pc:chgData name="john chenault" userId="9b4e2eeea9771e7c" providerId="LiveId" clId="{FEDE6BB0-2310-41E0-AE1C-F7B1E0FDBD05}" dt="2018-11-17T20:27:35.942" v="7028" actId="1076"/>
        <pc:sldMkLst>
          <pc:docMk/>
          <pc:sldMk cId="3876685046" sldId="300"/>
        </pc:sldMkLst>
        <pc:spChg chg="mod">
          <ac:chgData name="john chenault" userId="9b4e2eeea9771e7c" providerId="LiveId" clId="{FEDE6BB0-2310-41E0-AE1C-F7B1E0FDBD05}" dt="2018-11-17T20:27:35.942" v="7028" actId="1076"/>
          <ac:spMkLst>
            <pc:docMk/>
            <pc:sldMk cId="3876685046" sldId="300"/>
            <ac:spMk id="4" creationId="{D74F88F8-7184-4AFA-9EAE-A786364E2AC8}"/>
          </ac:spMkLst>
        </pc:spChg>
      </pc:sldChg>
      <pc:sldChg chg="modSp add">
        <pc:chgData name="john chenault" userId="9b4e2eeea9771e7c" providerId="LiveId" clId="{FEDE6BB0-2310-41E0-AE1C-F7B1E0FDBD05}" dt="2018-11-17T20:29:00.708" v="7175" actId="1076"/>
        <pc:sldMkLst>
          <pc:docMk/>
          <pc:sldMk cId="3486319452" sldId="301"/>
        </pc:sldMkLst>
        <pc:spChg chg="mod">
          <ac:chgData name="john chenault" userId="9b4e2eeea9771e7c" providerId="LiveId" clId="{FEDE6BB0-2310-41E0-AE1C-F7B1E0FDBD05}" dt="2018-11-17T20:29:00.708" v="7175" actId="1076"/>
          <ac:spMkLst>
            <pc:docMk/>
            <pc:sldMk cId="3486319452" sldId="301"/>
            <ac:spMk id="4" creationId="{D74F88F8-7184-4AFA-9EAE-A786364E2AC8}"/>
          </ac:spMkLst>
        </pc:spChg>
      </pc:sldChg>
      <pc:sldChg chg="modSp add">
        <pc:chgData name="john chenault" userId="9b4e2eeea9771e7c" providerId="LiveId" clId="{FEDE6BB0-2310-41E0-AE1C-F7B1E0FDBD05}" dt="2018-11-17T20:29:15.258" v="7178" actId="14100"/>
        <pc:sldMkLst>
          <pc:docMk/>
          <pc:sldMk cId="3933707972" sldId="302"/>
        </pc:sldMkLst>
        <pc:spChg chg="mod">
          <ac:chgData name="john chenault" userId="9b4e2eeea9771e7c" providerId="LiveId" clId="{FEDE6BB0-2310-41E0-AE1C-F7B1E0FDBD05}" dt="2018-11-17T20:29:15.258" v="7178" actId="14100"/>
          <ac:spMkLst>
            <pc:docMk/>
            <pc:sldMk cId="3933707972" sldId="302"/>
            <ac:spMk id="4" creationId="{D74F88F8-7184-4AFA-9EAE-A786364E2AC8}"/>
          </ac:spMkLst>
        </pc:spChg>
      </pc:sldChg>
      <pc:sldChg chg="addSp delSp modSp modAnim">
        <pc:chgData name="john chenault" userId="9b4e2eeea9771e7c" providerId="LiveId" clId="{FEDE6BB0-2310-41E0-AE1C-F7B1E0FDBD05}" dt="2019-01-02T14:59:41.648" v="7255"/>
        <pc:sldMkLst>
          <pc:docMk/>
          <pc:sldMk cId="1619890306" sldId="306"/>
        </pc:sldMkLst>
        <pc:spChg chg="mod">
          <ac:chgData name="john chenault" userId="9b4e2eeea9771e7c" providerId="LiveId" clId="{FEDE6BB0-2310-41E0-AE1C-F7B1E0FDBD05}" dt="2019-01-02T14:53:51.517" v="7244" actId="14100"/>
          <ac:spMkLst>
            <pc:docMk/>
            <pc:sldMk cId="1619890306" sldId="306"/>
            <ac:spMk id="6" creationId="{E22142F4-D272-4085-904D-DECFCE0F09E1}"/>
          </ac:spMkLst>
        </pc:spChg>
        <pc:spChg chg="add mod">
          <ac:chgData name="john chenault" userId="9b4e2eeea9771e7c" providerId="LiveId" clId="{FEDE6BB0-2310-41E0-AE1C-F7B1E0FDBD05}" dt="2019-01-02T14:54:58.078" v="7251" actId="14100"/>
          <ac:spMkLst>
            <pc:docMk/>
            <pc:sldMk cId="1619890306" sldId="306"/>
            <ac:spMk id="8" creationId="{0BD76D1D-112D-4293-8D6C-BEC1EA6A9F22}"/>
          </ac:spMkLst>
        </pc:spChg>
        <pc:picChg chg="add mod">
          <ac:chgData name="john chenault" userId="9b4e2eeea9771e7c" providerId="LiveId" clId="{FEDE6BB0-2310-41E0-AE1C-F7B1E0FDBD05}" dt="2019-01-02T14:51:41.940" v="7235" actId="1076"/>
          <ac:picMkLst>
            <pc:docMk/>
            <pc:sldMk cId="1619890306" sldId="306"/>
            <ac:picMk id="3" creationId="{EE7B3AFD-A2AE-4BC3-BA31-F797BBE1EE1E}"/>
          </ac:picMkLst>
        </pc:picChg>
        <pc:picChg chg="del">
          <ac:chgData name="john chenault" userId="9b4e2eeea9771e7c" providerId="LiveId" clId="{FEDE6BB0-2310-41E0-AE1C-F7B1E0FDBD05}" dt="2019-01-02T14:44:35.915" v="7231" actId="478"/>
          <ac:picMkLst>
            <pc:docMk/>
            <pc:sldMk cId="1619890306" sldId="306"/>
            <ac:picMk id="7" creationId="{E347B280-0C57-4D47-8B8F-15E2CBFB0354}"/>
          </ac:picMkLst>
        </pc:picChg>
        <pc:cxnChg chg="add mod">
          <ac:chgData name="john chenault" userId="9b4e2eeea9771e7c" providerId="LiveId" clId="{FEDE6BB0-2310-41E0-AE1C-F7B1E0FDBD05}" dt="2019-01-02T14:55:03.159" v="7252" actId="14100"/>
          <ac:cxnSpMkLst>
            <pc:docMk/>
            <pc:sldMk cId="1619890306" sldId="306"/>
            <ac:cxnSpMk id="5" creationId="{B7011181-0E56-4C14-8BBE-D145822686F5}"/>
          </ac:cxnSpMkLst>
        </pc:cxnChg>
      </pc:sldChg>
      <pc:sldChg chg="modAnim">
        <pc:chgData name="john chenault" userId="9b4e2eeea9771e7c" providerId="LiveId" clId="{FEDE6BB0-2310-41E0-AE1C-F7B1E0FDBD05}" dt="2019-01-02T15:03:16.258" v="7257"/>
        <pc:sldMkLst>
          <pc:docMk/>
          <pc:sldMk cId="2821862345" sldId="307"/>
        </pc:sldMkLst>
      </pc:sldChg>
      <pc:sldChg chg="modAnim">
        <pc:chgData name="john chenault" userId="9b4e2eeea9771e7c" providerId="LiveId" clId="{FEDE6BB0-2310-41E0-AE1C-F7B1E0FDBD05}" dt="2019-01-02T15:03:42.633" v="7258"/>
        <pc:sldMkLst>
          <pc:docMk/>
          <pc:sldMk cId="3980117825" sldId="309"/>
        </pc:sldMkLst>
      </pc:sldChg>
      <pc:sldChg chg="modSp ord">
        <pc:chgData name="john chenault" userId="9b4e2eeea9771e7c" providerId="LiveId" clId="{FEDE6BB0-2310-41E0-AE1C-F7B1E0FDBD05}" dt="2019-01-02T15:05:58.076" v="7408" actId="20577"/>
        <pc:sldMkLst>
          <pc:docMk/>
          <pc:sldMk cId="1080609847" sldId="311"/>
        </pc:sldMkLst>
        <pc:spChg chg="mod">
          <ac:chgData name="john chenault" userId="9b4e2eeea9771e7c" providerId="LiveId" clId="{FEDE6BB0-2310-41E0-AE1C-F7B1E0FDBD05}" dt="2019-01-02T15:05:44.183" v="7393" actId="20577"/>
          <ac:spMkLst>
            <pc:docMk/>
            <pc:sldMk cId="1080609847" sldId="311"/>
            <ac:spMk id="2" creationId="{EA8EF604-630E-4DC8-B8FC-F2DD43C47C44}"/>
          </ac:spMkLst>
        </pc:spChg>
        <pc:spChg chg="mod">
          <ac:chgData name="john chenault" userId="9b4e2eeea9771e7c" providerId="LiveId" clId="{FEDE6BB0-2310-41E0-AE1C-F7B1E0FDBD05}" dt="2019-01-02T15:05:58.076" v="7408" actId="20577"/>
          <ac:spMkLst>
            <pc:docMk/>
            <pc:sldMk cId="1080609847" sldId="311"/>
            <ac:spMk id="3" creationId="{21B80D42-F2AA-4E65-871B-A437CC77AE38}"/>
          </ac:spMkLst>
        </pc:spChg>
      </pc:sldChg>
      <pc:sldChg chg="modSp add">
        <pc:chgData name="john chenault" userId="9b4e2eeea9771e7c" providerId="LiveId" clId="{FEDE6BB0-2310-41E0-AE1C-F7B1E0FDBD05}" dt="2019-01-07T02:14:21.419" v="8151" actId="20577"/>
        <pc:sldMkLst>
          <pc:docMk/>
          <pc:sldMk cId="2409170479" sldId="317"/>
        </pc:sldMkLst>
        <pc:spChg chg="mod">
          <ac:chgData name="john chenault" userId="9b4e2eeea9771e7c" providerId="LiveId" clId="{FEDE6BB0-2310-41E0-AE1C-F7B1E0FDBD05}" dt="2019-01-07T02:13:29.631" v="7946" actId="20577"/>
          <ac:spMkLst>
            <pc:docMk/>
            <pc:sldMk cId="2409170479" sldId="317"/>
            <ac:spMk id="2" creationId="{579F0DBF-6111-4A37-B84E-3DFD18EBC80F}"/>
          </ac:spMkLst>
        </pc:spChg>
        <pc:spChg chg="mod">
          <ac:chgData name="john chenault" userId="9b4e2eeea9771e7c" providerId="LiveId" clId="{FEDE6BB0-2310-41E0-AE1C-F7B1E0FDBD05}" dt="2019-01-07T02:14:21.419" v="8151" actId="20577"/>
          <ac:spMkLst>
            <pc:docMk/>
            <pc:sldMk cId="2409170479" sldId="317"/>
            <ac:spMk id="3" creationId="{231D512D-4E3D-40DB-ABCA-FA57709D9198}"/>
          </ac:spMkLst>
        </pc:spChg>
      </pc:sldChg>
      <pc:sldChg chg="modSp add">
        <pc:chgData name="john chenault" userId="9b4e2eeea9771e7c" providerId="LiveId" clId="{FEDE6BB0-2310-41E0-AE1C-F7B1E0FDBD05}" dt="2019-01-07T02:24:15.483" v="8633" actId="20577"/>
        <pc:sldMkLst>
          <pc:docMk/>
          <pc:sldMk cId="2975828553" sldId="318"/>
        </pc:sldMkLst>
        <pc:spChg chg="mod">
          <ac:chgData name="john chenault" userId="9b4e2eeea9771e7c" providerId="LiveId" clId="{FEDE6BB0-2310-41E0-AE1C-F7B1E0FDBD05}" dt="2019-01-07T02:21:04.479" v="8619" actId="20577"/>
          <ac:spMkLst>
            <pc:docMk/>
            <pc:sldMk cId="2975828553" sldId="318"/>
            <ac:spMk id="2" creationId="{36252BBE-C210-481B-9D52-F1A3D3D38051}"/>
          </ac:spMkLst>
        </pc:spChg>
        <pc:spChg chg="mod">
          <ac:chgData name="john chenault" userId="9b4e2eeea9771e7c" providerId="LiveId" clId="{FEDE6BB0-2310-41E0-AE1C-F7B1E0FDBD05}" dt="2019-01-07T02:24:15.483" v="8633" actId="20577"/>
          <ac:spMkLst>
            <pc:docMk/>
            <pc:sldMk cId="2975828553" sldId="318"/>
            <ac:spMk id="3" creationId="{B2F53C03-A9D7-4F53-8E3A-1229EC717691}"/>
          </ac:spMkLst>
        </pc:spChg>
      </pc:sldChg>
    </pc:docChg>
  </pc:docChgLst>
  <pc:docChgLst>
    <pc:chgData name="john chenault" userId="9b4e2eeea9771e7c" providerId="LiveId" clId="{584AF227-A63C-48E4-AC82-8E246C73E847}"/>
    <pc:docChg chg="custSel addSld delSld modSld">
      <pc:chgData name="john chenault" userId="9b4e2eeea9771e7c" providerId="LiveId" clId="{584AF227-A63C-48E4-AC82-8E246C73E847}" dt="2020-01-06T18:34:18.295" v="189"/>
      <pc:docMkLst>
        <pc:docMk/>
      </pc:docMkLst>
      <pc:sldChg chg="modSp">
        <pc:chgData name="john chenault" userId="9b4e2eeea9771e7c" providerId="LiveId" clId="{584AF227-A63C-48E4-AC82-8E246C73E847}" dt="2020-01-06T18:18:13.533" v="133" actId="20577"/>
        <pc:sldMkLst>
          <pc:docMk/>
          <pc:sldMk cId="3268949661" sldId="257"/>
        </pc:sldMkLst>
        <pc:spChg chg="mod">
          <ac:chgData name="john chenault" userId="9b4e2eeea9771e7c" providerId="LiveId" clId="{584AF227-A63C-48E4-AC82-8E246C73E847}" dt="2020-01-06T18:18:13.533" v="133" actId="20577"/>
          <ac:spMkLst>
            <pc:docMk/>
            <pc:sldMk cId="3268949661" sldId="257"/>
            <ac:spMk id="3" creationId="{463D07A6-1917-4D33-86E7-B174B1BB4736}"/>
          </ac:spMkLst>
        </pc:spChg>
      </pc:sldChg>
      <pc:sldChg chg="del">
        <pc:chgData name="john chenault" userId="9b4e2eeea9771e7c" providerId="LiveId" clId="{584AF227-A63C-48E4-AC82-8E246C73E847}" dt="2020-01-06T02:50:22.125" v="1" actId="47"/>
        <pc:sldMkLst>
          <pc:docMk/>
          <pc:sldMk cId="1065586617" sldId="261"/>
        </pc:sldMkLst>
      </pc:sldChg>
      <pc:sldChg chg="modSp">
        <pc:chgData name="john chenault" userId="9b4e2eeea9771e7c" providerId="LiveId" clId="{584AF227-A63C-48E4-AC82-8E246C73E847}" dt="2020-01-06T18:31:21.887" v="184" actId="20577"/>
        <pc:sldMkLst>
          <pc:docMk/>
          <pc:sldMk cId="2837996959" sldId="273"/>
        </pc:sldMkLst>
        <pc:spChg chg="mod">
          <ac:chgData name="john chenault" userId="9b4e2eeea9771e7c" providerId="LiveId" clId="{584AF227-A63C-48E4-AC82-8E246C73E847}" dt="2020-01-06T18:31:21.887" v="184" actId="20577"/>
          <ac:spMkLst>
            <pc:docMk/>
            <pc:sldMk cId="2837996959" sldId="273"/>
            <ac:spMk id="3" creationId="{E08B34F5-7FBA-4F67-8209-7C4796AB91D5}"/>
          </ac:spMkLst>
        </pc:spChg>
      </pc:sldChg>
      <pc:sldChg chg="modSp modAnim">
        <pc:chgData name="john chenault" userId="9b4e2eeea9771e7c" providerId="LiveId" clId="{584AF227-A63C-48E4-AC82-8E246C73E847}" dt="2020-01-06T02:54:36.268" v="125"/>
        <pc:sldMkLst>
          <pc:docMk/>
          <pc:sldMk cId="3600970474" sldId="276"/>
        </pc:sldMkLst>
        <pc:spChg chg="mod">
          <ac:chgData name="john chenault" userId="9b4e2eeea9771e7c" providerId="LiveId" clId="{584AF227-A63C-48E4-AC82-8E246C73E847}" dt="2020-01-06T02:54:36.268" v="125"/>
          <ac:spMkLst>
            <pc:docMk/>
            <pc:sldMk cId="3600970474" sldId="276"/>
            <ac:spMk id="3" creationId="{75A5D657-5B1D-441A-98EC-088D472DEC22}"/>
          </ac:spMkLst>
        </pc:spChg>
      </pc:sldChg>
      <pc:sldChg chg="modSp">
        <pc:chgData name="john chenault" userId="9b4e2eeea9771e7c" providerId="LiveId" clId="{584AF227-A63C-48E4-AC82-8E246C73E847}" dt="2020-01-06T02:53:38.345" v="124" actId="27636"/>
        <pc:sldMkLst>
          <pc:docMk/>
          <pc:sldMk cId="1415585706" sldId="277"/>
        </pc:sldMkLst>
        <pc:spChg chg="mod">
          <ac:chgData name="john chenault" userId="9b4e2eeea9771e7c" providerId="LiveId" clId="{584AF227-A63C-48E4-AC82-8E246C73E847}" dt="2020-01-06T02:53:38.345" v="124" actId="27636"/>
          <ac:spMkLst>
            <pc:docMk/>
            <pc:sldMk cId="1415585706" sldId="277"/>
            <ac:spMk id="3" creationId="{AE3BC2CC-4176-4BE3-A5DE-B680C76008E4}"/>
          </ac:spMkLst>
        </pc:spChg>
      </pc:sldChg>
      <pc:sldChg chg="modSp">
        <pc:chgData name="john chenault" userId="9b4e2eeea9771e7c" providerId="LiveId" clId="{584AF227-A63C-48E4-AC82-8E246C73E847}" dt="2020-01-06T02:57:28.666" v="128" actId="114"/>
        <pc:sldMkLst>
          <pc:docMk/>
          <pc:sldMk cId="1234818035" sldId="280"/>
        </pc:sldMkLst>
        <pc:spChg chg="mod">
          <ac:chgData name="john chenault" userId="9b4e2eeea9771e7c" providerId="LiveId" clId="{584AF227-A63C-48E4-AC82-8E246C73E847}" dt="2020-01-06T02:57:28.666" v="128" actId="114"/>
          <ac:spMkLst>
            <pc:docMk/>
            <pc:sldMk cId="1234818035" sldId="280"/>
            <ac:spMk id="3" creationId="{F216741E-A24D-4714-BC48-181256335D4A}"/>
          </ac:spMkLst>
        </pc:spChg>
      </pc:sldChg>
      <pc:sldChg chg="modSp">
        <pc:chgData name="john chenault" userId="9b4e2eeea9771e7c" providerId="LiveId" clId="{584AF227-A63C-48E4-AC82-8E246C73E847}" dt="2020-01-06T18:22:09.345" v="163" actId="20577"/>
        <pc:sldMkLst>
          <pc:docMk/>
          <pc:sldMk cId="554267158" sldId="283"/>
        </pc:sldMkLst>
        <pc:spChg chg="mod">
          <ac:chgData name="john chenault" userId="9b4e2eeea9771e7c" providerId="LiveId" clId="{584AF227-A63C-48E4-AC82-8E246C73E847}" dt="2020-01-06T18:22:09.345" v="163" actId="20577"/>
          <ac:spMkLst>
            <pc:docMk/>
            <pc:sldMk cId="554267158" sldId="283"/>
            <ac:spMk id="3" creationId="{8AEDFC7C-C134-423B-9F78-8B7ECFD7BB2B}"/>
          </ac:spMkLst>
        </pc:spChg>
      </pc:sldChg>
      <pc:sldChg chg="modSp">
        <pc:chgData name="john chenault" userId="9b4e2eeea9771e7c" providerId="LiveId" clId="{584AF227-A63C-48E4-AC82-8E246C73E847}" dt="2020-01-06T18:32:30.211" v="185" actId="20577"/>
        <pc:sldMkLst>
          <pc:docMk/>
          <pc:sldMk cId="349043131" sldId="303"/>
        </pc:sldMkLst>
        <pc:spChg chg="mod">
          <ac:chgData name="john chenault" userId="9b4e2eeea9771e7c" providerId="LiveId" clId="{584AF227-A63C-48E4-AC82-8E246C73E847}" dt="2020-01-06T18:32:30.211" v="185" actId="20577"/>
          <ac:spMkLst>
            <pc:docMk/>
            <pc:sldMk cId="349043131" sldId="303"/>
            <ac:spMk id="3" creationId="{91D0D413-2330-4942-A324-B48DB2A1FE23}"/>
          </ac:spMkLst>
        </pc:spChg>
      </pc:sldChg>
      <pc:sldChg chg="modSp">
        <pc:chgData name="john chenault" userId="9b4e2eeea9771e7c" providerId="LiveId" clId="{584AF227-A63C-48E4-AC82-8E246C73E847}" dt="2020-01-06T02:51:59.529" v="28" actId="20577"/>
        <pc:sldMkLst>
          <pc:docMk/>
          <pc:sldMk cId="1619890306" sldId="306"/>
        </pc:sldMkLst>
        <pc:spChg chg="mod">
          <ac:chgData name="john chenault" userId="9b4e2eeea9771e7c" providerId="LiveId" clId="{584AF227-A63C-48E4-AC82-8E246C73E847}" dt="2020-01-06T02:51:59.529" v="28" actId="20577"/>
          <ac:spMkLst>
            <pc:docMk/>
            <pc:sldMk cId="1619890306" sldId="306"/>
            <ac:spMk id="6" creationId="{E22142F4-D272-4085-904D-DECFCE0F09E1}"/>
          </ac:spMkLst>
        </pc:spChg>
      </pc:sldChg>
      <pc:sldChg chg="modSp">
        <pc:chgData name="john chenault" userId="9b4e2eeea9771e7c" providerId="LiveId" clId="{584AF227-A63C-48E4-AC82-8E246C73E847}" dt="2020-01-06T02:52:50.199" v="116" actId="20577"/>
        <pc:sldMkLst>
          <pc:docMk/>
          <pc:sldMk cId="2409170479" sldId="317"/>
        </pc:sldMkLst>
        <pc:spChg chg="mod">
          <ac:chgData name="john chenault" userId="9b4e2eeea9771e7c" providerId="LiveId" clId="{584AF227-A63C-48E4-AC82-8E246C73E847}" dt="2020-01-06T02:52:50.199" v="116" actId="20577"/>
          <ac:spMkLst>
            <pc:docMk/>
            <pc:sldMk cId="2409170479" sldId="317"/>
            <ac:spMk id="3" creationId="{231D512D-4E3D-40DB-ABCA-FA57709D9198}"/>
          </ac:spMkLst>
        </pc:spChg>
      </pc:sldChg>
      <pc:sldChg chg="modAnim">
        <pc:chgData name="john chenault" userId="9b4e2eeea9771e7c" providerId="LiveId" clId="{584AF227-A63C-48E4-AC82-8E246C73E847}" dt="2020-01-06T18:34:18.295" v="189"/>
        <pc:sldMkLst>
          <pc:docMk/>
          <pc:sldMk cId="675216812" sldId="318"/>
        </pc:sldMkLst>
      </pc:sldChg>
      <pc:sldChg chg="modSp">
        <pc:chgData name="john chenault" userId="9b4e2eeea9771e7c" providerId="LiveId" clId="{584AF227-A63C-48E4-AC82-8E246C73E847}" dt="2020-01-06T02:51:22.201" v="4" actId="5793"/>
        <pc:sldMkLst>
          <pc:docMk/>
          <pc:sldMk cId="2430010154" sldId="320"/>
        </pc:sldMkLst>
        <pc:spChg chg="mod">
          <ac:chgData name="john chenault" userId="9b4e2eeea9771e7c" providerId="LiveId" clId="{584AF227-A63C-48E4-AC82-8E246C73E847}" dt="2020-01-06T02:51:22.201" v="4" actId="5793"/>
          <ac:spMkLst>
            <pc:docMk/>
            <pc:sldMk cId="2430010154" sldId="320"/>
            <ac:spMk id="3" creationId="{F4B3AC48-6CAA-497E-ACFA-57C9B5DE7F20}"/>
          </ac:spMkLst>
        </pc:spChg>
      </pc:sldChg>
      <pc:sldChg chg="add">
        <pc:chgData name="john chenault" userId="9b4e2eeea9771e7c" providerId="LiveId" clId="{584AF227-A63C-48E4-AC82-8E246C73E847}" dt="2020-01-06T02:50:18.315" v="0"/>
        <pc:sldMkLst>
          <pc:docMk/>
          <pc:sldMk cId="4073831166" sldId="321"/>
        </pc:sldMkLst>
      </pc:sldChg>
      <pc:sldChg chg="add">
        <pc:chgData name="john chenault" userId="9b4e2eeea9771e7c" providerId="LiveId" clId="{584AF227-A63C-48E4-AC82-8E246C73E847}" dt="2020-01-06T02:56:23.786" v="126"/>
        <pc:sldMkLst>
          <pc:docMk/>
          <pc:sldMk cId="1453194750" sldId="322"/>
        </pc:sldMkLst>
      </pc:sldChg>
      <pc:sldChg chg="add">
        <pc:chgData name="john chenault" userId="9b4e2eeea9771e7c" providerId="LiveId" clId="{584AF227-A63C-48E4-AC82-8E246C73E847}" dt="2020-01-06T02:56:46.428" v="127"/>
        <pc:sldMkLst>
          <pc:docMk/>
          <pc:sldMk cId="3190460596" sldId="323"/>
        </pc:sldMkLst>
      </pc:sldChg>
    </pc:docChg>
  </pc:docChgLst>
  <pc:docChgLst>
    <pc:chgData name="john chenault" userId="9b4e2eeea9771e7c" providerId="LiveId" clId="{509E4B2C-C678-473D-8F00-DEEEDF41A1D8}"/>
    <pc:docChg chg="undo custSel addSld delSld modSld sldOrd">
      <pc:chgData name="john chenault" userId="9b4e2eeea9771e7c" providerId="LiveId" clId="{509E4B2C-C678-473D-8F00-DEEEDF41A1D8}" dt="2023-01-02T01:12:30.782" v="14473" actId="1076"/>
      <pc:docMkLst>
        <pc:docMk/>
      </pc:docMkLst>
      <pc:sldChg chg="del">
        <pc:chgData name="john chenault" userId="9b4e2eeea9771e7c" providerId="LiveId" clId="{509E4B2C-C678-473D-8F00-DEEEDF41A1D8}" dt="2022-11-08T15:44:47.084" v="12928" actId="47"/>
        <pc:sldMkLst>
          <pc:docMk/>
          <pc:sldMk cId="3268949661" sldId="257"/>
        </pc:sldMkLst>
      </pc:sldChg>
      <pc:sldChg chg="modSp modAnim">
        <pc:chgData name="john chenault" userId="9b4e2eeea9771e7c" providerId="LiveId" clId="{509E4B2C-C678-473D-8F00-DEEEDF41A1D8}" dt="2022-11-22T20:52:49.423" v="13175" actId="20577"/>
        <pc:sldMkLst>
          <pc:docMk/>
          <pc:sldMk cId="1315400955" sldId="259"/>
        </pc:sldMkLst>
        <pc:spChg chg="mod">
          <ac:chgData name="john chenault" userId="9b4e2eeea9771e7c" providerId="LiveId" clId="{509E4B2C-C678-473D-8F00-DEEEDF41A1D8}" dt="2022-11-22T20:52:49.423" v="13175" actId="20577"/>
          <ac:spMkLst>
            <pc:docMk/>
            <pc:sldMk cId="1315400955" sldId="259"/>
            <ac:spMk id="3" creationId="{F8CCF35B-2320-46BC-A6E3-0641B7E29358}"/>
          </ac:spMkLst>
        </pc:spChg>
      </pc:sldChg>
      <pc:sldChg chg="modSp mod">
        <pc:chgData name="john chenault" userId="9b4e2eeea9771e7c" providerId="LiveId" clId="{509E4B2C-C678-473D-8F00-DEEEDF41A1D8}" dt="2022-11-08T15:35:16.099" v="12896" actId="20577"/>
        <pc:sldMkLst>
          <pc:docMk/>
          <pc:sldMk cId="2318021784" sldId="264"/>
        </pc:sldMkLst>
        <pc:spChg chg="mod">
          <ac:chgData name="john chenault" userId="9b4e2eeea9771e7c" providerId="LiveId" clId="{509E4B2C-C678-473D-8F00-DEEEDF41A1D8}" dt="2022-11-08T15:35:16.099" v="12896" actId="20577"/>
          <ac:spMkLst>
            <pc:docMk/>
            <pc:sldMk cId="2318021784" sldId="264"/>
            <ac:spMk id="3" creationId="{A554D01A-0CFC-4CD8-8046-B22F46C36EB6}"/>
          </ac:spMkLst>
        </pc:spChg>
      </pc:sldChg>
      <pc:sldChg chg="modSp del ord">
        <pc:chgData name="john chenault" userId="9b4e2eeea9771e7c" providerId="LiveId" clId="{509E4B2C-C678-473D-8F00-DEEEDF41A1D8}" dt="2022-12-02T16:20:47.316" v="14336" actId="47"/>
        <pc:sldMkLst>
          <pc:docMk/>
          <pc:sldMk cId="757527438" sldId="265"/>
        </pc:sldMkLst>
        <pc:spChg chg="mod">
          <ac:chgData name="john chenault" userId="9b4e2eeea9771e7c" providerId="LiveId" clId="{509E4B2C-C678-473D-8F00-DEEEDF41A1D8}" dt="2022-11-22T20:57:19.251" v="13208" actId="20577"/>
          <ac:spMkLst>
            <pc:docMk/>
            <pc:sldMk cId="757527438" sldId="265"/>
            <ac:spMk id="3" creationId="{03B2B916-BCC9-435C-BD82-D2B75AA90695}"/>
          </ac:spMkLst>
        </pc:spChg>
      </pc:sldChg>
      <pc:sldChg chg="modSp mod ord">
        <pc:chgData name="john chenault" userId="9b4e2eeea9771e7c" providerId="LiveId" clId="{509E4B2C-C678-473D-8F00-DEEEDF41A1D8}" dt="2022-11-10T18:24:40.734" v="13110" actId="20577"/>
        <pc:sldMkLst>
          <pc:docMk/>
          <pc:sldMk cId="4261936973" sldId="267"/>
        </pc:sldMkLst>
        <pc:spChg chg="mod">
          <ac:chgData name="john chenault" userId="9b4e2eeea9771e7c" providerId="LiveId" clId="{509E4B2C-C678-473D-8F00-DEEEDF41A1D8}" dt="2022-11-10T18:24:40.734" v="13110" actId="20577"/>
          <ac:spMkLst>
            <pc:docMk/>
            <pc:sldMk cId="4261936973" sldId="267"/>
            <ac:spMk id="3" creationId="{EBCBD282-EB06-45CD-BCBE-8D49BB3E6A7E}"/>
          </ac:spMkLst>
        </pc:spChg>
      </pc:sldChg>
      <pc:sldChg chg="modSp mod">
        <pc:chgData name="john chenault" userId="9b4e2eeea9771e7c" providerId="LiveId" clId="{509E4B2C-C678-473D-8F00-DEEEDF41A1D8}" dt="2022-11-22T21:13:18.478" v="14107" actId="20577"/>
        <pc:sldMkLst>
          <pc:docMk/>
          <pc:sldMk cId="1827260775" sldId="275"/>
        </pc:sldMkLst>
        <pc:spChg chg="mod">
          <ac:chgData name="john chenault" userId="9b4e2eeea9771e7c" providerId="LiveId" clId="{509E4B2C-C678-473D-8F00-DEEEDF41A1D8}" dt="2022-11-22T21:13:18.478" v="14107" actId="20577"/>
          <ac:spMkLst>
            <pc:docMk/>
            <pc:sldMk cId="1827260775" sldId="275"/>
            <ac:spMk id="3" creationId="{21B80D42-F2AA-4E65-871B-A437CC77AE38}"/>
          </ac:spMkLst>
        </pc:spChg>
      </pc:sldChg>
      <pc:sldChg chg="modSp del mod">
        <pc:chgData name="john chenault" userId="9b4e2eeea9771e7c" providerId="LiveId" clId="{509E4B2C-C678-473D-8F00-DEEEDF41A1D8}" dt="2022-11-08T15:28:11.680" v="12833" actId="47"/>
        <pc:sldMkLst>
          <pc:docMk/>
          <pc:sldMk cId="1144420807" sldId="276"/>
        </pc:sldMkLst>
        <pc:spChg chg="mod">
          <ac:chgData name="john chenault" userId="9b4e2eeea9771e7c" providerId="LiveId" clId="{509E4B2C-C678-473D-8F00-DEEEDF41A1D8}" dt="2022-08-26T18:49:27.734" v="6270" actId="20577"/>
          <ac:spMkLst>
            <pc:docMk/>
            <pc:sldMk cId="1144420807" sldId="276"/>
            <ac:spMk id="3" creationId="{75A5D657-5B1D-441A-98EC-088D472DEC22}"/>
          </ac:spMkLst>
        </pc:spChg>
      </pc:sldChg>
      <pc:sldChg chg="modSp mod">
        <pc:chgData name="john chenault" userId="9b4e2eeea9771e7c" providerId="LiveId" clId="{509E4B2C-C678-473D-8F00-DEEEDF41A1D8}" dt="2022-11-08T15:37:02.235" v="12924" actId="20577"/>
        <pc:sldMkLst>
          <pc:docMk/>
          <pc:sldMk cId="582963214" sldId="281"/>
        </pc:sldMkLst>
        <pc:spChg chg="mod">
          <ac:chgData name="john chenault" userId="9b4e2eeea9771e7c" providerId="LiveId" clId="{509E4B2C-C678-473D-8F00-DEEEDF41A1D8}" dt="2022-11-08T15:37:02.235" v="12924" actId="20577"/>
          <ac:spMkLst>
            <pc:docMk/>
            <pc:sldMk cId="582963214" sldId="281"/>
            <ac:spMk id="3" creationId="{8948C3B4-3087-49FC-93F2-5C3FFA7DD39E}"/>
          </ac:spMkLst>
        </pc:spChg>
      </pc:sldChg>
      <pc:sldChg chg="modSp mod">
        <pc:chgData name="john chenault" userId="9b4e2eeea9771e7c" providerId="LiveId" clId="{509E4B2C-C678-473D-8F00-DEEEDF41A1D8}" dt="2022-11-07T00:57:45.986" v="6939" actId="27636"/>
        <pc:sldMkLst>
          <pc:docMk/>
          <pc:sldMk cId="554267158" sldId="283"/>
        </pc:sldMkLst>
        <pc:spChg chg="mod">
          <ac:chgData name="john chenault" userId="9b4e2eeea9771e7c" providerId="LiveId" clId="{509E4B2C-C678-473D-8F00-DEEEDF41A1D8}" dt="2022-11-07T00:57:45.986" v="6939" actId="27636"/>
          <ac:spMkLst>
            <pc:docMk/>
            <pc:sldMk cId="554267158" sldId="283"/>
            <ac:spMk id="3" creationId="{8AEDFC7C-C134-423B-9F78-8B7ECFD7BB2B}"/>
          </ac:spMkLst>
        </pc:spChg>
      </pc:sldChg>
      <pc:sldChg chg="modSp del mod">
        <pc:chgData name="john chenault" userId="9b4e2eeea9771e7c" providerId="LiveId" clId="{509E4B2C-C678-473D-8F00-DEEEDF41A1D8}" dt="2022-08-26T18:48:16.109" v="6077" actId="47"/>
        <pc:sldMkLst>
          <pc:docMk/>
          <pc:sldMk cId="2501896762" sldId="303"/>
        </pc:sldMkLst>
        <pc:spChg chg="mod">
          <ac:chgData name="john chenault" userId="9b4e2eeea9771e7c" providerId="LiveId" clId="{509E4B2C-C678-473D-8F00-DEEEDF41A1D8}" dt="2022-08-26T18:48:09.025" v="6076" actId="20577"/>
          <ac:spMkLst>
            <pc:docMk/>
            <pc:sldMk cId="2501896762" sldId="303"/>
            <ac:spMk id="3" creationId="{91D0D413-2330-4942-A324-B48DB2A1FE23}"/>
          </ac:spMkLst>
        </pc:spChg>
      </pc:sldChg>
      <pc:sldChg chg="modSp del mod">
        <pc:chgData name="john chenault" userId="9b4e2eeea9771e7c" providerId="LiveId" clId="{509E4B2C-C678-473D-8F00-DEEEDF41A1D8}" dt="2022-11-07T01:37:29.670" v="10642" actId="47"/>
        <pc:sldMkLst>
          <pc:docMk/>
          <pc:sldMk cId="1619890306" sldId="306"/>
        </pc:sldMkLst>
        <pc:spChg chg="mod">
          <ac:chgData name="john chenault" userId="9b4e2eeea9771e7c" providerId="LiveId" clId="{509E4B2C-C678-473D-8F00-DEEEDF41A1D8}" dt="2022-08-26T18:38:24.148" v="4820" actId="20577"/>
          <ac:spMkLst>
            <pc:docMk/>
            <pc:sldMk cId="1619890306" sldId="306"/>
            <ac:spMk id="2" creationId="{94000802-22EC-4BB6-9B67-0EDE3A728CC9}"/>
          </ac:spMkLst>
        </pc:spChg>
      </pc:sldChg>
      <pc:sldChg chg="modAnim">
        <pc:chgData name="john chenault" userId="9b4e2eeea9771e7c" providerId="LiveId" clId="{509E4B2C-C678-473D-8F00-DEEEDF41A1D8}" dt="2022-07-23T20:05:01.038" v="4118"/>
        <pc:sldMkLst>
          <pc:docMk/>
          <pc:sldMk cId="3980117825" sldId="309"/>
        </pc:sldMkLst>
      </pc:sldChg>
      <pc:sldChg chg="modSp mod">
        <pc:chgData name="john chenault" userId="9b4e2eeea9771e7c" providerId="LiveId" clId="{509E4B2C-C678-473D-8F00-DEEEDF41A1D8}" dt="2022-11-08T15:31:27.768" v="12889" actId="20577"/>
        <pc:sldMkLst>
          <pc:docMk/>
          <pc:sldMk cId="3853565110" sldId="310"/>
        </pc:sldMkLst>
        <pc:spChg chg="mod">
          <ac:chgData name="john chenault" userId="9b4e2eeea9771e7c" providerId="LiveId" clId="{509E4B2C-C678-473D-8F00-DEEEDF41A1D8}" dt="2022-11-08T15:31:27.768" v="12889" actId="20577"/>
          <ac:spMkLst>
            <pc:docMk/>
            <pc:sldMk cId="3853565110" sldId="310"/>
            <ac:spMk id="3" creationId="{ED37A9D0-98AD-4F5D-82DA-8694223829F9}"/>
          </ac:spMkLst>
        </pc:spChg>
      </pc:sldChg>
      <pc:sldChg chg="modSp mod">
        <pc:chgData name="john chenault" userId="9b4e2eeea9771e7c" providerId="LiveId" clId="{509E4B2C-C678-473D-8F00-DEEEDF41A1D8}" dt="2022-11-08T15:36:19.215" v="12923" actId="6549"/>
        <pc:sldMkLst>
          <pc:docMk/>
          <pc:sldMk cId="89916707" sldId="313"/>
        </pc:sldMkLst>
        <pc:spChg chg="mod">
          <ac:chgData name="john chenault" userId="9b4e2eeea9771e7c" providerId="LiveId" clId="{509E4B2C-C678-473D-8F00-DEEEDF41A1D8}" dt="2022-11-08T15:36:19.215" v="12923" actId="6549"/>
          <ac:spMkLst>
            <pc:docMk/>
            <pc:sldMk cId="89916707" sldId="313"/>
            <ac:spMk id="3" creationId="{B2546BF0-0994-4FAE-81E4-67E4F51028C0}"/>
          </ac:spMkLst>
        </pc:spChg>
      </pc:sldChg>
      <pc:sldChg chg="modSp mod ord modAnim">
        <pc:chgData name="john chenault" userId="9b4e2eeea9771e7c" providerId="LiveId" clId="{509E4B2C-C678-473D-8F00-DEEEDF41A1D8}" dt="2022-11-22T20:57:38.368" v="13209"/>
        <pc:sldMkLst>
          <pc:docMk/>
          <pc:sldMk cId="3859954370" sldId="317"/>
        </pc:sldMkLst>
        <pc:spChg chg="mod">
          <ac:chgData name="john chenault" userId="9b4e2eeea9771e7c" providerId="LiveId" clId="{509E4B2C-C678-473D-8F00-DEEEDF41A1D8}" dt="2022-07-23T19:48:30.729" v="2329" actId="20577"/>
          <ac:spMkLst>
            <pc:docMk/>
            <pc:sldMk cId="3859954370" sldId="317"/>
            <ac:spMk id="3" creationId="{231D512D-4E3D-40DB-ABCA-FA57709D9198}"/>
          </ac:spMkLst>
        </pc:spChg>
      </pc:sldChg>
      <pc:sldChg chg="modSp">
        <pc:chgData name="john chenault" userId="9b4e2eeea9771e7c" providerId="LiveId" clId="{509E4B2C-C678-473D-8F00-DEEEDF41A1D8}" dt="2022-08-26T18:59:15.516" v="6846" actId="20577"/>
        <pc:sldMkLst>
          <pc:docMk/>
          <pc:sldMk cId="675216812" sldId="318"/>
        </pc:sldMkLst>
        <pc:spChg chg="mod">
          <ac:chgData name="john chenault" userId="9b4e2eeea9771e7c" providerId="LiveId" clId="{509E4B2C-C678-473D-8F00-DEEEDF41A1D8}" dt="2022-08-26T18:59:15.516" v="6846" actId="20577"/>
          <ac:spMkLst>
            <pc:docMk/>
            <pc:sldMk cId="675216812" sldId="318"/>
            <ac:spMk id="3" creationId="{3F7B01A3-5C65-4AFD-A5F6-A3EF56095B82}"/>
          </ac:spMkLst>
        </pc:spChg>
      </pc:sldChg>
      <pc:sldChg chg="modSp mod">
        <pc:chgData name="john chenault" userId="9b4e2eeea9771e7c" providerId="LiveId" clId="{509E4B2C-C678-473D-8F00-DEEEDF41A1D8}" dt="2022-11-07T01:00:20.742" v="7106" actId="14100"/>
        <pc:sldMkLst>
          <pc:docMk/>
          <pc:sldMk cId="2430010154" sldId="320"/>
        </pc:sldMkLst>
        <pc:spChg chg="mod">
          <ac:chgData name="john chenault" userId="9b4e2eeea9771e7c" providerId="LiveId" clId="{509E4B2C-C678-473D-8F00-DEEEDF41A1D8}" dt="2022-11-07T00:59:35.625" v="7045" actId="20577"/>
          <ac:spMkLst>
            <pc:docMk/>
            <pc:sldMk cId="2430010154" sldId="320"/>
            <ac:spMk id="2" creationId="{25F17E40-B70D-468A-B04E-3F569A5E0598}"/>
          </ac:spMkLst>
        </pc:spChg>
        <pc:spChg chg="mod">
          <ac:chgData name="john chenault" userId="9b4e2eeea9771e7c" providerId="LiveId" clId="{509E4B2C-C678-473D-8F00-DEEEDF41A1D8}" dt="2022-11-07T01:00:20.742" v="7106" actId="14100"/>
          <ac:spMkLst>
            <pc:docMk/>
            <pc:sldMk cId="2430010154" sldId="320"/>
            <ac:spMk id="3" creationId="{F4B3AC48-6CAA-497E-ACFA-57C9B5DE7F20}"/>
          </ac:spMkLst>
        </pc:spChg>
      </pc:sldChg>
      <pc:sldChg chg="modSp mod modAnim">
        <pc:chgData name="john chenault" userId="9b4e2eeea9771e7c" providerId="LiveId" clId="{509E4B2C-C678-473D-8F00-DEEEDF41A1D8}" dt="2022-12-29T19:26:40.075" v="14372" actId="20577"/>
        <pc:sldMkLst>
          <pc:docMk/>
          <pc:sldMk cId="2280026159" sldId="324"/>
        </pc:sldMkLst>
        <pc:spChg chg="mod">
          <ac:chgData name="john chenault" userId="9b4e2eeea9771e7c" providerId="LiveId" clId="{509E4B2C-C678-473D-8F00-DEEEDF41A1D8}" dt="2022-12-29T19:26:40.075" v="14372" actId="20577"/>
          <ac:spMkLst>
            <pc:docMk/>
            <pc:sldMk cId="2280026159" sldId="324"/>
            <ac:spMk id="3" creationId="{C0D7BC30-34E1-4572-B8DA-2CAD09A9BD91}"/>
          </ac:spMkLst>
        </pc:spChg>
      </pc:sldChg>
      <pc:sldChg chg="del">
        <pc:chgData name="john chenault" userId="9b4e2eeea9771e7c" providerId="LiveId" clId="{509E4B2C-C678-473D-8F00-DEEEDF41A1D8}" dt="2022-07-23T19:45:56.284" v="2236" actId="47"/>
        <pc:sldMkLst>
          <pc:docMk/>
          <pc:sldMk cId="2235471924" sldId="332"/>
        </pc:sldMkLst>
      </pc:sldChg>
      <pc:sldChg chg="del">
        <pc:chgData name="john chenault" userId="9b4e2eeea9771e7c" providerId="LiveId" clId="{509E4B2C-C678-473D-8F00-DEEEDF41A1D8}" dt="2022-11-08T15:37:54.961" v="12925" actId="47"/>
        <pc:sldMkLst>
          <pc:docMk/>
          <pc:sldMk cId="3441418363" sldId="335"/>
        </pc:sldMkLst>
      </pc:sldChg>
      <pc:sldChg chg="del">
        <pc:chgData name="john chenault" userId="9b4e2eeea9771e7c" providerId="LiveId" clId="{509E4B2C-C678-473D-8F00-DEEEDF41A1D8}" dt="2022-11-08T15:45:06.032" v="12932" actId="47"/>
        <pc:sldMkLst>
          <pc:docMk/>
          <pc:sldMk cId="1337028798" sldId="337"/>
        </pc:sldMkLst>
      </pc:sldChg>
      <pc:sldChg chg="del">
        <pc:chgData name="john chenault" userId="9b4e2eeea9771e7c" providerId="LiveId" clId="{509E4B2C-C678-473D-8F00-DEEEDF41A1D8}" dt="2022-11-08T15:45:18.054" v="12934" actId="47"/>
        <pc:sldMkLst>
          <pc:docMk/>
          <pc:sldMk cId="4078000265" sldId="338"/>
        </pc:sldMkLst>
      </pc:sldChg>
      <pc:sldChg chg="modSp mod">
        <pc:chgData name="john chenault" userId="9b4e2eeea9771e7c" providerId="LiveId" clId="{509E4B2C-C678-473D-8F00-DEEEDF41A1D8}" dt="2022-11-22T21:08:42.023" v="13899" actId="20577"/>
        <pc:sldMkLst>
          <pc:docMk/>
          <pc:sldMk cId="3071603051" sldId="341"/>
        </pc:sldMkLst>
        <pc:spChg chg="mod">
          <ac:chgData name="john chenault" userId="9b4e2eeea9771e7c" providerId="LiveId" clId="{509E4B2C-C678-473D-8F00-DEEEDF41A1D8}" dt="2022-11-22T21:08:42.023" v="13899" actId="20577"/>
          <ac:spMkLst>
            <pc:docMk/>
            <pc:sldMk cId="3071603051" sldId="341"/>
            <ac:spMk id="3" creationId="{39BF4B38-E785-4627-A68D-1DFB7E2D2276}"/>
          </ac:spMkLst>
        </pc:spChg>
      </pc:sldChg>
      <pc:sldChg chg="modSp mod">
        <pc:chgData name="john chenault" userId="9b4e2eeea9771e7c" providerId="LiveId" clId="{509E4B2C-C678-473D-8F00-DEEEDF41A1D8}" dt="2022-08-26T18:51:28.840" v="6340" actId="20577"/>
        <pc:sldMkLst>
          <pc:docMk/>
          <pc:sldMk cId="764173893" sldId="342"/>
        </pc:sldMkLst>
        <pc:spChg chg="mod">
          <ac:chgData name="john chenault" userId="9b4e2eeea9771e7c" providerId="LiveId" clId="{509E4B2C-C678-473D-8F00-DEEEDF41A1D8}" dt="2022-08-26T18:51:28.840" v="6340" actId="20577"/>
          <ac:spMkLst>
            <pc:docMk/>
            <pc:sldMk cId="764173893" sldId="342"/>
            <ac:spMk id="3" creationId="{6F06CE63-69A6-4653-92A8-D29E20DA6EAB}"/>
          </ac:spMkLst>
        </pc:spChg>
      </pc:sldChg>
      <pc:sldChg chg="modSp mod">
        <pc:chgData name="john chenault" userId="9b4e2eeea9771e7c" providerId="LiveId" clId="{509E4B2C-C678-473D-8F00-DEEEDF41A1D8}" dt="2022-11-22T21:09:40.955" v="13907" actId="20577"/>
        <pc:sldMkLst>
          <pc:docMk/>
          <pc:sldMk cId="2156302205" sldId="343"/>
        </pc:sldMkLst>
        <pc:spChg chg="mod">
          <ac:chgData name="john chenault" userId="9b4e2eeea9771e7c" providerId="LiveId" clId="{509E4B2C-C678-473D-8F00-DEEEDF41A1D8}" dt="2022-11-22T21:09:40.955" v="13907" actId="20577"/>
          <ac:spMkLst>
            <pc:docMk/>
            <pc:sldMk cId="2156302205" sldId="343"/>
            <ac:spMk id="2" creationId="{3302C93A-39BB-4F38-B167-766ED605981C}"/>
          </ac:spMkLst>
        </pc:spChg>
        <pc:spChg chg="mod">
          <ac:chgData name="john chenault" userId="9b4e2eeea9771e7c" providerId="LiveId" clId="{509E4B2C-C678-473D-8F00-DEEEDF41A1D8}" dt="2022-08-26T18:52:57.244" v="6454" actId="20577"/>
          <ac:spMkLst>
            <pc:docMk/>
            <pc:sldMk cId="2156302205" sldId="343"/>
            <ac:spMk id="3" creationId="{6BE163C2-5F1B-4CEF-BC4B-7DBF243C41E9}"/>
          </ac:spMkLst>
        </pc:spChg>
      </pc:sldChg>
      <pc:sldChg chg="modSp mod">
        <pc:chgData name="john chenault" userId="9b4e2eeea9771e7c" providerId="LiveId" clId="{509E4B2C-C678-473D-8F00-DEEEDF41A1D8}" dt="2022-11-22T21:10:19.785" v="13908" actId="33524"/>
        <pc:sldMkLst>
          <pc:docMk/>
          <pc:sldMk cId="3754240038" sldId="344"/>
        </pc:sldMkLst>
        <pc:spChg chg="mod">
          <ac:chgData name="john chenault" userId="9b4e2eeea9771e7c" providerId="LiveId" clId="{509E4B2C-C678-473D-8F00-DEEEDF41A1D8}" dt="2022-11-22T21:10:19.785" v="13908" actId="33524"/>
          <ac:spMkLst>
            <pc:docMk/>
            <pc:sldMk cId="3754240038" sldId="344"/>
            <ac:spMk id="3" creationId="{9AF77E6C-52E7-4B2B-9377-7C8271C7E36D}"/>
          </ac:spMkLst>
        </pc:spChg>
      </pc:sldChg>
      <pc:sldChg chg="modSp mod">
        <pc:chgData name="john chenault" userId="9b4e2eeea9771e7c" providerId="LiveId" clId="{509E4B2C-C678-473D-8F00-DEEEDF41A1D8}" dt="2022-07-23T20:01:51.492" v="3860" actId="20577"/>
        <pc:sldMkLst>
          <pc:docMk/>
          <pc:sldMk cId="2973772093" sldId="346"/>
        </pc:sldMkLst>
        <pc:spChg chg="mod">
          <ac:chgData name="john chenault" userId="9b4e2eeea9771e7c" providerId="LiveId" clId="{509E4B2C-C678-473D-8F00-DEEEDF41A1D8}" dt="2022-07-23T20:01:51.492" v="3860" actId="20577"/>
          <ac:spMkLst>
            <pc:docMk/>
            <pc:sldMk cId="2973772093" sldId="346"/>
            <ac:spMk id="3" creationId="{3D92BF01-ABF4-4D8C-BE05-8CD390384079}"/>
          </ac:spMkLst>
        </pc:spChg>
      </pc:sldChg>
      <pc:sldChg chg="modSp mod">
        <pc:chgData name="john chenault" userId="9b4e2eeea9771e7c" providerId="LiveId" clId="{509E4B2C-C678-473D-8F00-DEEEDF41A1D8}" dt="2022-11-08T15:33:25.558" v="12891" actId="14100"/>
        <pc:sldMkLst>
          <pc:docMk/>
          <pc:sldMk cId="861976786" sldId="347"/>
        </pc:sldMkLst>
        <pc:spChg chg="mod">
          <ac:chgData name="john chenault" userId="9b4e2eeea9771e7c" providerId="LiveId" clId="{509E4B2C-C678-473D-8F00-DEEEDF41A1D8}" dt="2022-11-08T15:33:17.121" v="12890" actId="14100"/>
          <ac:spMkLst>
            <pc:docMk/>
            <pc:sldMk cId="861976786" sldId="347"/>
            <ac:spMk id="2" creationId="{3B346A9D-417C-48F6-B688-62CED21BD4AA}"/>
          </ac:spMkLst>
        </pc:spChg>
        <pc:spChg chg="mod">
          <ac:chgData name="john chenault" userId="9b4e2eeea9771e7c" providerId="LiveId" clId="{509E4B2C-C678-473D-8F00-DEEEDF41A1D8}" dt="2022-11-08T15:33:25.558" v="12891" actId="14100"/>
          <ac:spMkLst>
            <pc:docMk/>
            <pc:sldMk cId="861976786" sldId="347"/>
            <ac:spMk id="3" creationId="{3D92BF01-ABF4-4D8C-BE05-8CD390384079}"/>
          </ac:spMkLst>
        </pc:spChg>
      </pc:sldChg>
      <pc:sldChg chg="modSp mod">
        <pc:chgData name="john chenault" userId="9b4e2eeea9771e7c" providerId="LiveId" clId="{509E4B2C-C678-473D-8F00-DEEEDF41A1D8}" dt="2022-11-22T21:11:14.906" v="13945" actId="20577"/>
        <pc:sldMkLst>
          <pc:docMk/>
          <pc:sldMk cId="880571529" sldId="348"/>
        </pc:sldMkLst>
        <pc:spChg chg="mod">
          <ac:chgData name="john chenault" userId="9b4e2eeea9771e7c" providerId="LiveId" clId="{509E4B2C-C678-473D-8F00-DEEEDF41A1D8}" dt="2022-11-22T21:11:14.906" v="13945" actId="20577"/>
          <ac:spMkLst>
            <pc:docMk/>
            <pc:sldMk cId="880571529" sldId="348"/>
            <ac:spMk id="3" creationId="{3D92BF01-ABF4-4D8C-BE05-8CD390384079}"/>
          </ac:spMkLst>
        </pc:spChg>
      </pc:sldChg>
      <pc:sldChg chg="del">
        <pc:chgData name="john chenault" userId="9b4e2eeea9771e7c" providerId="LiveId" clId="{509E4B2C-C678-473D-8F00-DEEEDF41A1D8}" dt="2022-11-08T15:45:48.867" v="12936" actId="47"/>
        <pc:sldMkLst>
          <pc:docMk/>
          <pc:sldMk cId="2874767317" sldId="349"/>
        </pc:sldMkLst>
      </pc:sldChg>
      <pc:sldChg chg="del">
        <pc:chgData name="john chenault" userId="9b4e2eeea9771e7c" providerId="LiveId" clId="{509E4B2C-C678-473D-8F00-DEEEDF41A1D8}" dt="2022-11-08T15:46:01.547" v="12937" actId="47"/>
        <pc:sldMkLst>
          <pc:docMk/>
          <pc:sldMk cId="2804866594" sldId="350"/>
        </pc:sldMkLst>
      </pc:sldChg>
      <pc:sldChg chg="modSp del mod">
        <pc:chgData name="john chenault" userId="9b4e2eeea9771e7c" providerId="LiveId" clId="{509E4B2C-C678-473D-8F00-DEEEDF41A1D8}" dt="2022-11-08T15:46:23.044" v="12939" actId="47"/>
        <pc:sldMkLst>
          <pc:docMk/>
          <pc:sldMk cId="2335398814" sldId="351"/>
        </pc:sldMkLst>
        <pc:spChg chg="mod">
          <ac:chgData name="john chenault" userId="9b4e2eeea9771e7c" providerId="LiveId" clId="{509E4B2C-C678-473D-8F00-DEEEDF41A1D8}" dt="2022-08-26T18:57:56.160" v="6758" actId="20577"/>
          <ac:spMkLst>
            <pc:docMk/>
            <pc:sldMk cId="2335398814" sldId="351"/>
            <ac:spMk id="3" creationId="{463D07A6-1917-4D33-86E7-B174B1BB4736}"/>
          </ac:spMkLst>
        </pc:spChg>
      </pc:sldChg>
      <pc:sldChg chg="del">
        <pc:chgData name="john chenault" userId="9b4e2eeea9771e7c" providerId="LiveId" clId="{509E4B2C-C678-473D-8F00-DEEEDF41A1D8}" dt="2022-11-08T15:46:58.429" v="12943" actId="47"/>
        <pc:sldMkLst>
          <pc:docMk/>
          <pc:sldMk cId="321472615" sldId="352"/>
        </pc:sldMkLst>
      </pc:sldChg>
      <pc:sldChg chg="addSp modSp mod">
        <pc:chgData name="john chenault" userId="9b4e2eeea9771e7c" providerId="LiveId" clId="{509E4B2C-C678-473D-8F00-DEEEDF41A1D8}" dt="2022-11-08T15:48:46.622" v="13051" actId="14100"/>
        <pc:sldMkLst>
          <pc:docMk/>
          <pc:sldMk cId="1492158312" sldId="354"/>
        </pc:sldMkLst>
        <pc:spChg chg="mod">
          <ac:chgData name="john chenault" userId="9b4e2eeea9771e7c" providerId="LiveId" clId="{509E4B2C-C678-473D-8F00-DEEEDF41A1D8}" dt="2022-11-08T15:41:06.053" v="12927"/>
          <ac:spMkLst>
            <pc:docMk/>
            <pc:sldMk cId="1492158312" sldId="354"/>
            <ac:spMk id="3" creationId="{463D07A6-1917-4D33-86E7-B174B1BB4736}"/>
          </ac:spMkLst>
        </pc:spChg>
        <pc:spChg chg="add mod">
          <ac:chgData name="john chenault" userId="9b4e2eeea9771e7c" providerId="LiveId" clId="{509E4B2C-C678-473D-8F00-DEEEDF41A1D8}" dt="2022-11-08T15:48:46.622" v="13051" actId="14100"/>
          <ac:spMkLst>
            <pc:docMk/>
            <pc:sldMk cId="1492158312" sldId="354"/>
            <ac:spMk id="4" creationId="{3981C120-1CFE-C827-719F-E4BFE2D012E7}"/>
          </ac:spMkLst>
        </pc:spChg>
      </pc:sldChg>
      <pc:sldChg chg="del">
        <pc:chgData name="john chenault" userId="9b4e2eeea9771e7c" providerId="LiveId" clId="{509E4B2C-C678-473D-8F00-DEEEDF41A1D8}" dt="2022-11-08T15:46:50.681" v="12941" actId="47"/>
        <pc:sldMkLst>
          <pc:docMk/>
          <pc:sldMk cId="2715603918" sldId="355"/>
        </pc:sldMkLst>
      </pc:sldChg>
      <pc:sldChg chg="del">
        <pc:chgData name="john chenault" userId="9b4e2eeea9771e7c" providerId="LiveId" clId="{509E4B2C-C678-473D-8F00-DEEEDF41A1D8}" dt="2022-11-08T15:48:30.406" v="13047" actId="47"/>
        <pc:sldMkLst>
          <pc:docMk/>
          <pc:sldMk cId="2343672065" sldId="356"/>
        </pc:sldMkLst>
      </pc:sldChg>
      <pc:sldChg chg="del">
        <pc:chgData name="john chenault" userId="9b4e2eeea9771e7c" providerId="LiveId" clId="{509E4B2C-C678-473D-8F00-DEEEDF41A1D8}" dt="2022-11-07T01:37:36.470" v="10643" actId="47"/>
        <pc:sldMkLst>
          <pc:docMk/>
          <pc:sldMk cId="3040183543" sldId="357"/>
        </pc:sldMkLst>
      </pc:sldChg>
      <pc:sldChg chg="del">
        <pc:chgData name="john chenault" userId="9b4e2eeea9771e7c" providerId="LiveId" clId="{509E4B2C-C678-473D-8F00-DEEEDF41A1D8}" dt="2022-07-23T19:20:24.654" v="0" actId="47"/>
        <pc:sldMkLst>
          <pc:docMk/>
          <pc:sldMk cId="201901537" sldId="360"/>
        </pc:sldMkLst>
      </pc:sldChg>
      <pc:sldChg chg="del">
        <pc:chgData name="john chenault" userId="9b4e2eeea9771e7c" providerId="LiveId" clId="{509E4B2C-C678-473D-8F00-DEEEDF41A1D8}" dt="2022-11-08T15:39:40.264" v="12926" actId="47"/>
        <pc:sldMkLst>
          <pc:docMk/>
          <pc:sldMk cId="4229392809" sldId="361"/>
        </pc:sldMkLst>
      </pc:sldChg>
      <pc:sldChg chg="modSp del mod">
        <pc:chgData name="john chenault" userId="9b4e2eeea9771e7c" providerId="LiveId" clId="{509E4B2C-C678-473D-8F00-DEEEDF41A1D8}" dt="2022-11-07T01:37:29.670" v="10642" actId="47"/>
        <pc:sldMkLst>
          <pc:docMk/>
          <pc:sldMk cId="1592207315" sldId="362"/>
        </pc:sldMkLst>
        <pc:spChg chg="mod">
          <ac:chgData name="john chenault" userId="9b4e2eeea9771e7c" providerId="LiveId" clId="{509E4B2C-C678-473D-8F00-DEEEDF41A1D8}" dt="2022-08-26T18:35:33.408" v="4366" actId="20577"/>
          <ac:spMkLst>
            <pc:docMk/>
            <pc:sldMk cId="1592207315" sldId="362"/>
            <ac:spMk id="2" creationId="{6C8E8C4E-EB53-EEDF-A541-1EC74FB1CC13}"/>
          </ac:spMkLst>
        </pc:spChg>
        <pc:spChg chg="mod">
          <ac:chgData name="john chenault" userId="9b4e2eeea9771e7c" providerId="LiveId" clId="{509E4B2C-C678-473D-8F00-DEEEDF41A1D8}" dt="2022-08-26T18:38:10.148" v="4809" actId="20577"/>
          <ac:spMkLst>
            <pc:docMk/>
            <pc:sldMk cId="1592207315" sldId="362"/>
            <ac:spMk id="3" creationId="{70B299E3-7F06-6DDA-6A27-86A40CE6D344}"/>
          </ac:spMkLst>
        </pc:spChg>
      </pc:sldChg>
      <pc:sldChg chg="modSp mod">
        <pc:chgData name="john chenault" userId="9b4e2eeea9771e7c" providerId="LiveId" clId="{509E4B2C-C678-473D-8F00-DEEEDF41A1D8}" dt="2022-11-22T21:04:50.519" v="13739" actId="115"/>
        <pc:sldMkLst>
          <pc:docMk/>
          <pc:sldMk cId="3874761534" sldId="363"/>
        </pc:sldMkLst>
        <pc:spChg chg="mod">
          <ac:chgData name="john chenault" userId="9b4e2eeea9771e7c" providerId="LiveId" clId="{509E4B2C-C678-473D-8F00-DEEEDF41A1D8}" dt="2022-07-23T19:46:12.613" v="2237" actId="14100"/>
          <ac:spMkLst>
            <pc:docMk/>
            <pc:sldMk cId="3874761534" sldId="363"/>
            <ac:spMk id="2" creationId="{ED45FACB-E1DE-AB34-A993-6A722D2B5070}"/>
          </ac:spMkLst>
        </pc:spChg>
        <pc:spChg chg="mod">
          <ac:chgData name="john chenault" userId="9b4e2eeea9771e7c" providerId="LiveId" clId="{509E4B2C-C678-473D-8F00-DEEEDF41A1D8}" dt="2022-11-22T21:04:50.519" v="13739" actId="115"/>
          <ac:spMkLst>
            <pc:docMk/>
            <pc:sldMk cId="3874761534" sldId="363"/>
            <ac:spMk id="3" creationId="{7AF01D16-7329-7A23-A8A4-7C90F4C3FAF1}"/>
          </ac:spMkLst>
        </pc:spChg>
      </pc:sldChg>
      <pc:sldChg chg="add del">
        <pc:chgData name="john chenault" userId="9b4e2eeea9771e7c" providerId="LiveId" clId="{509E4B2C-C678-473D-8F00-DEEEDF41A1D8}" dt="2022-07-23T19:45:38.461" v="2235" actId="47"/>
        <pc:sldMkLst>
          <pc:docMk/>
          <pc:sldMk cId="3692892474" sldId="364"/>
        </pc:sldMkLst>
      </pc:sldChg>
      <pc:sldChg chg="modSp new mod">
        <pc:chgData name="john chenault" userId="9b4e2eeea9771e7c" providerId="LiveId" clId="{509E4B2C-C678-473D-8F00-DEEEDF41A1D8}" dt="2022-11-07T01:03:08.304" v="7114" actId="20577"/>
        <pc:sldMkLst>
          <pc:docMk/>
          <pc:sldMk cId="824452290" sldId="365"/>
        </pc:sldMkLst>
        <pc:spChg chg="mod">
          <ac:chgData name="john chenault" userId="9b4e2eeea9771e7c" providerId="LiveId" clId="{509E4B2C-C678-473D-8F00-DEEEDF41A1D8}" dt="2022-08-26T18:33:09.228" v="4203" actId="14100"/>
          <ac:spMkLst>
            <pc:docMk/>
            <pc:sldMk cId="824452290" sldId="365"/>
            <ac:spMk id="2" creationId="{9DAC7C94-8220-1638-F903-74D004E341DC}"/>
          </ac:spMkLst>
        </pc:spChg>
        <pc:spChg chg="mod">
          <ac:chgData name="john chenault" userId="9b4e2eeea9771e7c" providerId="LiveId" clId="{509E4B2C-C678-473D-8F00-DEEEDF41A1D8}" dt="2022-11-07T01:03:08.304" v="7114" actId="20577"/>
          <ac:spMkLst>
            <pc:docMk/>
            <pc:sldMk cId="824452290" sldId="365"/>
            <ac:spMk id="3" creationId="{C066C43B-C489-DA0C-45EC-A85075DB57F3}"/>
          </ac:spMkLst>
        </pc:spChg>
      </pc:sldChg>
      <pc:sldChg chg="modSp new mod">
        <pc:chgData name="john chenault" userId="9b4e2eeea9771e7c" providerId="LiveId" clId="{509E4B2C-C678-473D-8F00-DEEEDF41A1D8}" dt="2022-11-07T01:03:55.533" v="7150" actId="33524"/>
        <pc:sldMkLst>
          <pc:docMk/>
          <pc:sldMk cId="3986174918" sldId="366"/>
        </pc:sldMkLst>
        <pc:spChg chg="mod">
          <ac:chgData name="john chenault" userId="9b4e2eeea9771e7c" providerId="LiveId" clId="{509E4B2C-C678-473D-8F00-DEEEDF41A1D8}" dt="2022-07-23T19:41:43.147" v="1533" actId="20577"/>
          <ac:spMkLst>
            <pc:docMk/>
            <pc:sldMk cId="3986174918" sldId="366"/>
            <ac:spMk id="2" creationId="{C9FBBE9E-C3FC-C119-CB1B-F01CA4DBB4E3}"/>
          </ac:spMkLst>
        </pc:spChg>
        <pc:spChg chg="mod">
          <ac:chgData name="john chenault" userId="9b4e2eeea9771e7c" providerId="LiveId" clId="{509E4B2C-C678-473D-8F00-DEEEDF41A1D8}" dt="2022-11-07T01:03:55.533" v="7150" actId="33524"/>
          <ac:spMkLst>
            <pc:docMk/>
            <pc:sldMk cId="3986174918" sldId="366"/>
            <ac:spMk id="3" creationId="{C5977531-085A-0638-86BE-C1F5184A9540}"/>
          </ac:spMkLst>
        </pc:spChg>
      </pc:sldChg>
      <pc:sldChg chg="modSp new mod ord">
        <pc:chgData name="john chenault" userId="9b4e2eeea9771e7c" providerId="LiveId" clId="{509E4B2C-C678-473D-8F00-DEEEDF41A1D8}" dt="2022-11-22T21:47:27.148" v="14260" actId="20577"/>
        <pc:sldMkLst>
          <pc:docMk/>
          <pc:sldMk cId="2204500693" sldId="367"/>
        </pc:sldMkLst>
        <pc:spChg chg="mod">
          <ac:chgData name="john chenault" userId="9b4e2eeea9771e7c" providerId="LiveId" clId="{509E4B2C-C678-473D-8F00-DEEEDF41A1D8}" dt="2022-11-08T15:15:56.779" v="12007" actId="20577"/>
          <ac:spMkLst>
            <pc:docMk/>
            <pc:sldMk cId="2204500693" sldId="367"/>
            <ac:spMk id="2" creationId="{9B13117F-111E-B57C-162D-FB8CC8C5EC47}"/>
          </ac:spMkLst>
        </pc:spChg>
        <pc:spChg chg="mod">
          <ac:chgData name="john chenault" userId="9b4e2eeea9771e7c" providerId="LiveId" clId="{509E4B2C-C678-473D-8F00-DEEEDF41A1D8}" dt="2022-11-22T21:47:27.148" v="14260" actId="20577"/>
          <ac:spMkLst>
            <pc:docMk/>
            <pc:sldMk cId="2204500693" sldId="367"/>
            <ac:spMk id="3" creationId="{31A82C2C-C7F7-A7CA-4D59-290E12B4E533}"/>
          </ac:spMkLst>
        </pc:spChg>
      </pc:sldChg>
      <pc:sldChg chg="modSp new del mod">
        <pc:chgData name="john chenault" userId="9b4e2eeea9771e7c" providerId="LiveId" clId="{509E4B2C-C678-473D-8F00-DEEEDF41A1D8}" dt="2022-11-08T15:28:11.680" v="12833" actId="47"/>
        <pc:sldMkLst>
          <pc:docMk/>
          <pc:sldMk cId="560209373" sldId="368"/>
        </pc:sldMkLst>
        <pc:spChg chg="mod">
          <ac:chgData name="john chenault" userId="9b4e2eeea9771e7c" providerId="LiveId" clId="{509E4B2C-C678-473D-8F00-DEEEDF41A1D8}" dt="2022-07-23T19:53:36.505" v="2846" actId="20577"/>
          <ac:spMkLst>
            <pc:docMk/>
            <pc:sldMk cId="560209373" sldId="368"/>
            <ac:spMk id="2" creationId="{D918CA86-833A-CC2D-A2C6-A7DFEFECF0AD}"/>
          </ac:spMkLst>
        </pc:spChg>
        <pc:spChg chg="mod">
          <ac:chgData name="john chenault" userId="9b4e2eeea9771e7c" providerId="LiveId" clId="{509E4B2C-C678-473D-8F00-DEEEDF41A1D8}" dt="2022-08-26T18:50:20.870" v="6301" actId="20577"/>
          <ac:spMkLst>
            <pc:docMk/>
            <pc:sldMk cId="560209373" sldId="368"/>
            <ac:spMk id="3" creationId="{58FD6AC3-2BEA-0876-3E2E-B605D6FE2B39}"/>
          </ac:spMkLst>
        </pc:spChg>
      </pc:sldChg>
      <pc:sldChg chg="modSp add del mod ord">
        <pc:chgData name="john chenault" userId="9b4e2eeea9771e7c" providerId="LiveId" clId="{509E4B2C-C678-473D-8F00-DEEEDF41A1D8}" dt="2022-11-08T15:28:11.680" v="12833" actId="47"/>
        <pc:sldMkLst>
          <pc:docMk/>
          <pc:sldMk cId="527605489" sldId="369"/>
        </pc:sldMkLst>
        <pc:spChg chg="mod">
          <ac:chgData name="john chenault" userId="9b4e2eeea9771e7c" providerId="LiveId" clId="{509E4B2C-C678-473D-8F00-DEEEDF41A1D8}" dt="2022-08-26T18:47:37.563" v="6057" actId="115"/>
          <ac:spMkLst>
            <pc:docMk/>
            <pc:sldMk cId="527605489" sldId="369"/>
            <ac:spMk id="3" creationId="{91D0D413-2330-4942-A324-B48DB2A1FE23}"/>
          </ac:spMkLst>
        </pc:spChg>
      </pc:sldChg>
      <pc:sldChg chg="modSp new mod">
        <pc:chgData name="john chenault" userId="9b4e2eeea9771e7c" providerId="LiveId" clId="{509E4B2C-C678-473D-8F00-DEEEDF41A1D8}" dt="2022-11-07T01:00:14.273" v="7105" actId="403"/>
        <pc:sldMkLst>
          <pc:docMk/>
          <pc:sldMk cId="567012171" sldId="370"/>
        </pc:sldMkLst>
        <pc:spChg chg="mod">
          <ac:chgData name="john chenault" userId="9b4e2eeea9771e7c" providerId="LiveId" clId="{509E4B2C-C678-473D-8F00-DEEEDF41A1D8}" dt="2022-11-07T00:58:58.047" v="6952" actId="20577"/>
          <ac:spMkLst>
            <pc:docMk/>
            <pc:sldMk cId="567012171" sldId="370"/>
            <ac:spMk id="2" creationId="{0D1DBBE2-7389-3D0F-898B-353A3F14FE4A}"/>
          </ac:spMkLst>
        </pc:spChg>
        <pc:spChg chg="mod">
          <ac:chgData name="john chenault" userId="9b4e2eeea9771e7c" providerId="LiveId" clId="{509E4B2C-C678-473D-8F00-DEEEDF41A1D8}" dt="2022-11-07T01:00:14.273" v="7105" actId="403"/>
          <ac:spMkLst>
            <pc:docMk/>
            <pc:sldMk cId="567012171" sldId="370"/>
            <ac:spMk id="3" creationId="{37FE0715-A71E-1F63-EA92-2C4AE1D2E486}"/>
          </ac:spMkLst>
        </pc:spChg>
      </pc:sldChg>
      <pc:sldChg chg="modSp new mod">
        <pc:chgData name="john chenault" userId="9b4e2eeea9771e7c" providerId="LiveId" clId="{509E4B2C-C678-473D-8F00-DEEEDF41A1D8}" dt="2022-11-07T01:38:44.151" v="10649" actId="20577"/>
        <pc:sldMkLst>
          <pc:docMk/>
          <pc:sldMk cId="3836216293" sldId="371"/>
        </pc:sldMkLst>
        <pc:spChg chg="mod">
          <ac:chgData name="john chenault" userId="9b4e2eeea9771e7c" providerId="LiveId" clId="{509E4B2C-C678-473D-8F00-DEEEDF41A1D8}" dt="2022-11-07T01:05:52.395" v="7286" actId="20577"/>
          <ac:spMkLst>
            <pc:docMk/>
            <pc:sldMk cId="3836216293" sldId="371"/>
            <ac:spMk id="2" creationId="{1B742282-A220-8597-0342-BBC4CFAF7BB0}"/>
          </ac:spMkLst>
        </pc:spChg>
        <pc:spChg chg="mod">
          <ac:chgData name="john chenault" userId="9b4e2eeea9771e7c" providerId="LiveId" clId="{509E4B2C-C678-473D-8F00-DEEEDF41A1D8}" dt="2022-11-07T01:38:44.151" v="10649" actId="20577"/>
          <ac:spMkLst>
            <pc:docMk/>
            <pc:sldMk cId="3836216293" sldId="371"/>
            <ac:spMk id="3" creationId="{4F526776-AFB1-F1E4-B086-8A8613DB7DB5}"/>
          </ac:spMkLst>
        </pc:spChg>
      </pc:sldChg>
      <pc:sldChg chg="add del">
        <pc:chgData name="john chenault" userId="9b4e2eeea9771e7c" providerId="LiveId" clId="{509E4B2C-C678-473D-8F00-DEEEDF41A1D8}" dt="2022-11-07T01:00:37.381" v="7107" actId="47"/>
        <pc:sldMkLst>
          <pc:docMk/>
          <pc:sldMk cId="3964390866" sldId="371"/>
        </pc:sldMkLst>
      </pc:sldChg>
      <pc:sldChg chg="addSp delSp modSp new mod modAnim">
        <pc:chgData name="john chenault" userId="9b4e2eeea9771e7c" providerId="LiveId" clId="{509E4B2C-C678-473D-8F00-DEEEDF41A1D8}" dt="2023-01-02T01:12:30.782" v="14473" actId="1076"/>
        <pc:sldMkLst>
          <pc:docMk/>
          <pc:sldMk cId="1605442" sldId="372"/>
        </pc:sldMkLst>
        <pc:spChg chg="mod">
          <ac:chgData name="john chenault" userId="9b4e2eeea9771e7c" providerId="LiveId" clId="{509E4B2C-C678-473D-8F00-DEEEDF41A1D8}" dt="2022-11-07T01:04:57.280" v="7190" actId="20577"/>
          <ac:spMkLst>
            <pc:docMk/>
            <pc:sldMk cId="1605442" sldId="372"/>
            <ac:spMk id="2" creationId="{3BB60F5C-9357-B4F9-0FFD-52F5E287B074}"/>
          </ac:spMkLst>
        </pc:spChg>
        <pc:spChg chg="del">
          <ac:chgData name="john chenault" userId="9b4e2eeea9771e7c" providerId="LiveId" clId="{509E4B2C-C678-473D-8F00-DEEEDF41A1D8}" dt="2022-11-07T01:36:41.587" v="10637" actId="22"/>
          <ac:spMkLst>
            <pc:docMk/>
            <pc:sldMk cId="1605442" sldId="372"/>
            <ac:spMk id="3" creationId="{085F04D6-D579-1388-523B-E33CCB9D298C}"/>
          </ac:spMkLst>
        </pc:spChg>
        <pc:spChg chg="add mod">
          <ac:chgData name="john chenault" userId="9b4e2eeea9771e7c" providerId="LiveId" clId="{509E4B2C-C678-473D-8F00-DEEEDF41A1D8}" dt="2022-12-29T19:29:54.795" v="14377" actId="1076"/>
          <ac:spMkLst>
            <pc:docMk/>
            <pc:sldMk cId="1605442" sldId="372"/>
            <ac:spMk id="5" creationId="{64CD78EE-445A-BB44-0AA3-1EEFFC593801}"/>
          </ac:spMkLst>
        </pc:spChg>
        <pc:spChg chg="add mod">
          <ac:chgData name="john chenault" userId="9b4e2eeea9771e7c" providerId="LiveId" clId="{509E4B2C-C678-473D-8F00-DEEEDF41A1D8}" dt="2022-12-29T19:30:50.655" v="14424" actId="207"/>
          <ac:spMkLst>
            <pc:docMk/>
            <pc:sldMk cId="1605442" sldId="372"/>
            <ac:spMk id="7" creationId="{4E669F4A-81B5-3943-8B07-9DBBDCD4CBE4}"/>
          </ac:spMkLst>
        </pc:spChg>
        <pc:graphicFrameChg chg="add del mod">
          <ac:chgData name="john chenault" userId="9b4e2eeea9771e7c" providerId="LiveId" clId="{509E4B2C-C678-473D-8F00-DEEEDF41A1D8}" dt="2022-11-07T01:33:32.898" v="10636" actId="478"/>
          <ac:graphicFrameMkLst>
            <pc:docMk/>
            <pc:sldMk cId="1605442" sldId="372"/>
            <ac:graphicFrameMk id="4" creationId="{34879EE3-7735-E474-7A8B-8F3FB1F3335F}"/>
          </ac:graphicFrameMkLst>
        </pc:graphicFrameChg>
        <pc:picChg chg="add mod ord">
          <ac:chgData name="john chenault" userId="9b4e2eeea9771e7c" providerId="LiveId" clId="{509E4B2C-C678-473D-8F00-DEEEDF41A1D8}" dt="2023-01-02T01:12:30.782" v="14473" actId="1076"/>
          <ac:picMkLst>
            <pc:docMk/>
            <pc:sldMk cId="1605442" sldId="372"/>
            <ac:picMk id="6" creationId="{63D9FDA9-5D05-FE2A-44E3-50B4D2CE5C69}"/>
          </ac:picMkLst>
        </pc:picChg>
        <pc:picChg chg="add del mod ord">
          <ac:chgData name="john chenault" userId="9b4e2eeea9771e7c" providerId="LiveId" clId="{509E4B2C-C678-473D-8F00-DEEEDF41A1D8}" dt="2022-12-29T03:43:35.746" v="14339" actId="478"/>
          <ac:picMkLst>
            <pc:docMk/>
            <pc:sldMk cId="1605442" sldId="372"/>
            <ac:picMk id="6" creationId="{98E371F6-EC4C-B516-C7C0-3C5F1B59003F}"/>
          </ac:picMkLst>
        </pc:picChg>
        <pc:picChg chg="add del mod">
          <ac:chgData name="john chenault" userId="9b4e2eeea9771e7c" providerId="LiveId" clId="{509E4B2C-C678-473D-8F00-DEEEDF41A1D8}" dt="2023-01-02T01:12:05.635" v="14470" actId="478"/>
          <ac:picMkLst>
            <pc:docMk/>
            <pc:sldMk cId="1605442" sldId="372"/>
            <ac:picMk id="9" creationId="{F91DF95F-D8B2-0AC6-60BE-A1937F5FEF01}"/>
          </ac:picMkLst>
        </pc:picChg>
        <pc:cxnChg chg="add mod ord">
          <ac:chgData name="john chenault" userId="9b4e2eeea9771e7c" providerId="LiveId" clId="{509E4B2C-C678-473D-8F00-DEEEDF41A1D8}" dt="2022-12-29T03:44:25.654" v="14345" actId="166"/>
          <ac:cxnSpMkLst>
            <pc:docMk/>
            <pc:sldMk cId="1605442" sldId="372"/>
            <ac:cxnSpMk id="4" creationId="{56C7A9B3-19B0-76D8-7FFE-71BA85BCFE54}"/>
          </ac:cxnSpMkLst>
        </pc:cxnChg>
      </pc:sldChg>
      <pc:sldChg chg="modSp new mod">
        <pc:chgData name="john chenault" userId="9b4e2eeea9771e7c" providerId="LiveId" clId="{509E4B2C-C678-473D-8F00-DEEEDF41A1D8}" dt="2022-11-22T21:01:03.055" v="13366" actId="33524"/>
        <pc:sldMkLst>
          <pc:docMk/>
          <pc:sldMk cId="3506393892" sldId="373"/>
        </pc:sldMkLst>
        <pc:spChg chg="mod">
          <ac:chgData name="john chenault" userId="9b4e2eeea9771e7c" providerId="LiveId" clId="{509E4B2C-C678-473D-8F00-DEEEDF41A1D8}" dt="2022-11-07T01:10:33.519" v="7479" actId="20577"/>
          <ac:spMkLst>
            <pc:docMk/>
            <pc:sldMk cId="3506393892" sldId="373"/>
            <ac:spMk id="2" creationId="{ACA63523-D343-78A3-EFB4-DFFEE109748C}"/>
          </ac:spMkLst>
        </pc:spChg>
        <pc:spChg chg="mod">
          <ac:chgData name="john chenault" userId="9b4e2eeea9771e7c" providerId="LiveId" clId="{509E4B2C-C678-473D-8F00-DEEEDF41A1D8}" dt="2022-11-22T21:01:03.055" v="13366" actId="33524"/>
          <ac:spMkLst>
            <pc:docMk/>
            <pc:sldMk cId="3506393892" sldId="373"/>
            <ac:spMk id="3" creationId="{5C77562F-CA2F-FD33-ECFE-04C70DF350B4}"/>
          </ac:spMkLst>
        </pc:spChg>
      </pc:sldChg>
      <pc:sldChg chg="modSp new mod">
        <pc:chgData name="john chenault" userId="9b4e2eeea9771e7c" providerId="LiveId" clId="{509E4B2C-C678-473D-8F00-DEEEDF41A1D8}" dt="2022-11-22T21:01:36.536" v="13419" actId="20577"/>
        <pc:sldMkLst>
          <pc:docMk/>
          <pc:sldMk cId="1956651503" sldId="374"/>
        </pc:sldMkLst>
        <pc:spChg chg="mod">
          <ac:chgData name="john chenault" userId="9b4e2eeea9771e7c" providerId="LiveId" clId="{509E4B2C-C678-473D-8F00-DEEEDF41A1D8}" dt="2022-11-07T01:14:47.144" v="8333" actId="20577"/>
          <ac:spMkLst>
            <pc:docMk/>
            <pc:sldMk cId="1956651503" sldId="374"/>
            <ac:spMk id="2" creationId="{27E15712-ED01-5961-AB2D-2A4A17B2A6DA}"/>
          </ac:spMkLst>
        </pc:spChg>
        <pc:spChg chg="mod">
          <ac:chgData name="john chenault" userId="9b4e2eeea9771e7c" providerId="LiveId" clId="{509E4B2C-C678-473D-8F00-DEEEDF41A1D8}" dt="2022-11-22T21:01:36.536" v="13419" actId="20577"/>
          <ac:spMkLst>
            <pc:docMk/>
            <pc:sldMk cId="1956651503" sldId="374"/>
            <ac:spMk id="3" creationId="{9582F1F6-3FBC-7CCA-71A8-46F1AFAD966E}"/>
          </ac:spMkLst>
        </pc:spChg>
      </pc:sldChg>
      <pc:sldChg chg="modSp new mod">
        <pc:chgData name="john chenault" userId="9b4e2eeea9771e7c" providerId="LiveId" clId="{509E4B2C-C678-473D-8F00-DEEEDF41A1D8}" dt="2022-11-22T21:02:51.964" v="13440" actId="20577"/>
        <pc:sldMkLst>
          <pc:docMk/>
          <pc:sldMk cId="1041186296" sldId="375"/>
        </pc:sldMkLst>
        <pc:spChg chg="mod">
          <ac:chgData name="john chenault" userId="9b4e2eeea9771e7c" providerId="LiveId" clId="{509E4B2C-C678-473D-8F00-DEEEDF41A1D8}" dt="2022-11-07T01:18:11.658" v="8991" actId="20577"/>
          <ac:spMkLst>
            <pc:docMk/>
            <pc:sldMk cId="1041186296" sldId="375"/>
            <ac:spMk id="2" creationId="{3C62B209-56A6-17C0-08CC-C73DD83B24F3}"/>
          </ac:spMkLst>
        </pc:spChg>
        <pc:spChg chg="mod">
          <ac:chgData name="john chenault" userId="9b4e2eeea9771e7c" providerId="LiveId" clId="{509E4B2C-C678-473D-8F00-DEEEDF41A1D8}" dt="2022-11-22T21:02:51.964" v="13440" actId="20577"/>
          <ac:spMkLst>
            <pc:docMk/>
            <pc:sldMk cId="1041186296" sldId="375"/>
            <ac:spMk id="3" creationId="{3FD374C7-B426-B146-045E-31529492BBA2}"/>
          </ac:spMkLst>
        </pc:spChg>
      </pc:sldChg>
      <pc:sldChg chg="modSp new mod">
        <pc:chgData name="john chenault" userId="9b4e2eeea9771e7c" providerId="LiveId" clId="{509E4B2C-C678-473D-8F00-DEEEDF41A1D8}" dt="2022-11-07T01:26:46.488" v="10610" actId="20577"/>
        <pc:sldMkLst>
          <pc:docMk/>
          <pc:sldMk cId="3929922124" sldId="376"/>
        </pc:sldMkLst>
        <pc:spChg chg="mod">
          <ac:chgData name="john chenault" userId="9b4e2eeea9771e7c" providerId="LiveId" clId="{509E4B2C-C678-473D-8F00-DEEEDF41A1D8}" dt="2022-11-07T01:23:35.239" v="9933" actId="20577"/>
          <ac:spMkLst>
            <pc:docMk/>
            <pc:sldMk cId="3929922124" sldId="376"/>
            <ac:spMk id="2" creationId="{C5E6704F-2338-D05A-C966-E003A8C256BA}"/>
          </ac:spMkLst>
        </pc:spChg>
        <pc:spChg chg="mod">
          <ac:chgData name="john chenault" userId="9b4e2eeea9771e7c" providerId="LiveId" clId="{509E4B2C-C678-473D-8F00-DEEEDF41A1D8}" dt="2022-11-07T01:26:46.488" v="10610" actId="20577"/>
          <ac:spMkLst>
            <pc:docMk/>
            <pc:sldMk cId="3929922124" sldId="376"/>
            <ac:spMk id="3" creationId="{09F406A2-FAED-EFF1-3394-5B17E0EB8872}"/>
          </ac:spMkLst>
        </pc:spChg>
      </pc:sldChg>
      <pc:sldChg chg="modSp new mod">
        <pc:chgData name="john chenault" userId="9b4e2eeea9771e7c" providerId="LiveId" clId="{509E4B2C-C678-473D-8F00-DEEEDF41A1D8}" dt="2022-11-22T21:06:41.545" v="13836" actId="20577"/>
        <pc:sldMkLst>
          <pc:docMk/>
          <pc:sldMk cId="1763839553" sldId="377"/>
        </pc:sldMkLst>
        <pc:spChg chg="mod">
          <ac:chgData name="john chenault" userId="9b4e2eeea9771e7c" providerId="LiveId" clId="{509E4B2C-C678-473D-8F00-DEEEDF41A1D8}" dt="2022-11-07T01:39:03.553" v="10655" actId="20577"/>
          <ac:spMkLst>
            <pc:docMk/>
            <pc:sldMk cId="1763839553" sldId="377"/>
            <ac:spMk id="2" creationId="{AC397116-80BD-D70E-9DFC-28CF79BE9E89}"/>
          </ac:spMkLst>
        </pc:spChg>
        <pc:spChg chg="mod">
          <ac:chgData name="john chenault" userId="9b4e2eeea9771e7c" providerId="LiveId" clId="{509E4B2C-C678-473D-8F00-DEEEDF41A1D8}" dt="2022-11-22T21:06:41.545" v="13836" actId="20577"/>
          <ac:spMkLst>
            <pc:docMk/>
            <pc:sldMk cId="1763839553" sldId="377"/>
            <ac:spMk id="3" creationId="{CAFEDB72-3C2E-7841-8F5C-5BDF471600BD}"/>
          </ac:spMkLst>
        </pc:spChg>
      </pc:sldChg>
      <pc:sldChg chg="modSp new mod">
        <pc:chgData name="john chenault" userId="9b4e2eeea9771e7c" providerId="LiveId" clId="{509E4B2C-C678-473D-8F00-DEEEDF41A1D8}" dt="2022-12-29T19:42:45.312" v="14468" actId="20577"/>
        <pc:sldMkLst>
          <pc:docMk/>
          <pc:sldMk cId="186709169" sldId="378"/>
        </pc:sldMkLst>
        <pc:spChg chg="mod">
          <ac:chgData name="john chenault" userId="9b4e2eeea9771e7c" providerId="LiveId" clId="{509E4B2C-C678-473D-8F00-DEEEDF41A1D8}" dt="2022-11-08T15:10:52.924" v="11359" actId="20577"/>
          <ac:spMkLst>
            <pc:docMk/>
            <pc:sldMk cId="186709169" sldId="378"/>
            <ac:spMk id="2" creationId="{C375DD1A-A78E-0BAB-2D80-53AFD58632D1}"/>
          </ac:spMkLst>
        </pc:spChg>
        <pc:spChg chg="mod">
          <ac:chgData name="john chenault" userId="9b4e2eeea9771e7c" providerId="LiveId" clId="{509E4B2C-C678-473D-8F00-DEEEDF41A1D8}" dt="2022-12-29T19:42:45.312" v="14468" actId="20577"/>
          <ac:spMkLst>
            <pc:docMk/>
            <pc:sldMk cId="186709169" sldId="378"/>
            <ac:spMk id="3" creationId="{6C23CB66-3492-540E-8FBA-6E98196FE3D9}"/>
          </ac:spMkLst>
        </pc:spChg>
      </pc:sldChg>
      <pc:sldChg chg="modSp new del mod">
        <pc:chgData name="john chenault" userId="9b4e2eeea9771e7c" providerId="LiveId" clId="{509E4B2C-C678-473D-8F00-DEEEDF41A1D8}" dt="2022-11-08T15:27:47.784" v="12832" actId="47"/>
        <pc:sldMkLst>
          <pc:docMk/>
          <pc:sldMk cId="2612948552" sldId="379"/>
        </pc:sldMkLst>
        <pc:spChg chg="mod">
          <ac:chgData name="john chenault" userId="9b4e2eeea9771e7c" providerId="LiveId" clId="{509E4B2C-C678-473D-8F00-DEEEDF41A1D8}" dt="2022-11-08T15:19:20.572" v="12436" actId="20577"/>
          <ac:spMkLst>
            <pc:docMk/>
            <pc:sldMk cId="2612948552" sldId="379"/>
            <ac:spMk id="2" creationId="{A9ADDABB-EB6B-39F2-F7F7-F2AC6D4E67D1}"/>
          </ac:spMkLst>
        </pc:spChg>
        <pc:spChg chg="mod">
          <ac:chgData name="john chenault" userId="9b4e2eeea9771e7c" providerId="LiveId" clId="{509E4B2C-C678-473D-8F00-DEEEDF41A1D8}" dt="2022-11-08T15:18:39.960" v="12421" actId="20577"/>
          <ac:spMkLst>
            <pc:docMk/>
            <pc:sldMk cId="2612948552" sldId="379"/>
            <ac:spMk id="3" creationId="{6E58DE47-669D-34E3-2CAF-693A69D3452B}"/>
          </ac:spMkLst>
        </pc:spChg>
      </pc:sldChg>
      <pc:sldChg chg="modSp new mod modAnim">
        <pc:chgData name="john chenault" userId="9b4e2eeea9771e7c" providerId="LiveId" clId="{509E4B2C-C678-473D-8F00-DEEEDF41A1D8}" dt="2022-12-29T19:44:27.622" v="14469"/>
        <pc:sldMkLst>
          <pc:docMk/>
          <pc:sldMk cId="2320650030" sldId="380"/>
        </pc:sldMkLst>
        <pc:spChg chg="mod">
          <ac:chgData name="john chenault" userId="9b4e2eeea9771e7c" providerId="LiveId" clId="{509E4B2C-C678-473D-8F00-DEEEDF41A1D8}" dt="2022-11-08T15:19:27.563" v="12448" actId="20577"/>
          <ac:spMkLst>
            <pc:docMk/>
            <pc:sldMk cId="2320650030" sldId="380"/>
            <ac:spMk id="2" creationId="{ACE9DEDD-A370-7903-C89F-4B806FD86C42}"/>
          </ac:spMkLst>
        </pc:spChg>
        <pc:spChg chg="mod">
          <ac:chgData name="john chenault" userId="9b4e2eeea9771e7c" providerId="LiveId" clId="{509E4B2C-C678-473D-8F00-DEEEDF41A1D8}" dt="2022-11-08T15:23:53.915" v="12823" actId="20577"/>
          <ac:spMkLst>
            <pc:docMk/>
            <pc:sldMk cId="2320650030" sldId="380"/>
            <ac:spMk id="3" creationId="{F2E4CAA9-F42C-67D5-98C0-DDA9AB44F8F2}"/>
          </ac:spMkLst>
        </pc:spChg>
      </pc:sldChg>
      <pc:sldChg chg="new del">
        <pc:chgData name="john chenault" userId="9b4e2eeea9771e7c" providerId="LiveId" clId="{509E4B2C-C678-473D-8F00-DEEEDF41A1D8}" dt="2022-11-08T15:16:18.033" v="12008" actId="47"/>
        <pc:sldMkLst>
          <pc:docMk/>
          <pc:sldMk cId="3246751593" sldId="380"/>
        </pc:sldMkLst>
      </pc:sldChg>
      <pc:sldChg chg="add">
        <pc:chgData name="john chenault" userId="9b4e2eeea9771e7c" providerId="LiveId" clId="{509E4B2C-C678-473D-8F00-DEEEDF41A1D8}" dt="2022-11-08T15:27:37.673" v="12831"/>
        <pc:sldMkLst>
          <pc:docMk/>
          <pc:sldMk cId="623747168" sldId="381"/>
        </pc:sldMkLst>
      </pc:sldChg>
      <pc:sldChg chg="add del">
        <pc:chgData name="john chenault" userId="9b4e2eeea9771e7c" providerId="LiveId" clId="{509E4B2C-C678-473D-8F00-DEEEDF41A1D8}" dt="2022-11-08T15:44:53.560" v="12930"/>
        <pc:sldMkLst>
          <pc:docMk/>
          <pc:sldMk cId="2521888412" sldId="382"/>
        </pc:sldMkLst>
      </pc:sldChg>
      <pc:sldChg chg="addSp modSp add del mod">
        <pc:chgData name="john chenault" userId="9b4e2eeea9771e7c" providerId="LiveId" clId="{509E4B2C-C678-473D-8F00-DEEEDF41A1D8}" dt="2022-11-08T15:53:29.404" v="13071" actId="47"/>
        <pc:sldMkLst>
          <pc:docMk/>
          <pc:sldMk cId="3481767249" sldId="382"/>
        </pc:sldMkLst>
        <pc:spChg chg="add mod">
          <ac:chgData name="john chenault" userId="9b4e2eeea9771e7c" providerId="LiveId" clId="{509E4B2C-C678-473D-8F00-DEEEDF41A1D8}" dt="2022-11-08T15:49:22.063" v="13053" actId="1076"/>
          <ac:spMkLst>
            <pc:docMk/>
            <pc:sldMk cId="3481767249" sldId="382"/>
            <ac:spMk id="4" creationId="{3BAC718C-0C60-4746-3A8E-5542E8FB6655}"/>
          </ac:spMkLst>
        </pc:spChg>
      </pc:sldChg>
      <pc:sldChg chg="addSp modSp add del mod">
        <pc:chgData name="john chenault" userId="9b4e2eeea9771e7c" providerId="LiveId" clId="{509E4B2C-C678-473D-8F00-DEEEDF41A1D8}" dt="2022-11-08T15:53:45.781" v="13073" actId="47"/>
        <pc:sldMkLst>
          <pc:docMk/>
          <pc:sldMk cId="2961282496" sldId="383"/>
        </pc:sldMkLst>
        <pc:spChg chg="add mod">
          <ac:chgData name="john chenault" userId="9b4e2eeea9771e7c" providerId="LiveId" clId="{509E4B2C-C678-473D-8F00-DEEEDF41A1D8}" dt="2022-11-08T15:49:31.620" v="13055" actId="1076"/>
          <ac:spMkLst>
            <pc:docMk/>
            <pc:sldMk cId="2961282496" sldId="383"/>
            <ac:spMk id="4" creationId="{7FA0A420-181E-6145-86DC-681EDC5A265B}"/>
          </ac:spMkLst>
        </pc:spChg>
      </pc:sldChg>
      <pc:sldChg chg="addSp modSp add del mod">
        <pc:chgData name="john chenault" userId="9b4e2eeea9771e7c" providerId="LiveId" clId="{509E4B2C-C678-473D-8F00-DEEEDF41A1D8}" dt="2022-11-08T15:53:56.859" v="13075" actId="47"/>
        <pc:sldMkLst>
          <pc:docMk/>
          <pc:sldMk cId="2730660199" sldId="384"/>
        </pc:sldMkLst>
        <pc:spChg chg="add mod">
          <ac:chgData name="john chenault" userId="9b4e2eeea9771e7c" providerId="LiveId" clId="{509E4B2C-C678-473D-8F00-DEEEDF41A1D8}" dt="2022-11-08T15:49:44.678" v="13058" actId="14100"/>
          <ac:spMkLst>
            <pc:docMk/>
            <pc:sldMk cId="2730660199" sldId="384"/>
            <ac:spMk id="4" creationId="{18E71872-284B-18DA-EA21-ED2976720A3F}"/>
          </ac:spMkLst>
        </pc:spChg>
      </pc:sldChg>
      <pc:sldChg chg="addSp modSp add del mod">
        <pc:chgData name="john chenault" userId="9b4e2eeea9771e7c" providerId="LiveId" clId="{509E4B2C-C678-473D-8F00-DEEEDF41A1D8}" dt="2022-11-08T15:54:22.427" v="13077" actId="47"/>
        <pc:sldMkLst>
          <pc:docMk/>
          <pc:sldMk cId="3766346260" sldId="385"/>
        </pc:sldMkLst>
        <pc:spChg chg="add mod">
          <ac:chgData name="john chenault" userId="9b4e2eeea9771e7c" providerId="LiveId" clId="{509E4B2C-C678-473D-8F00-DEEEDF41A1D8}" dt="2022-11-08T15:50:04.493" v="13062" actId="1076"/>
          <ac:spMkLst>
            <pc:docMk/>
            <pc:sldMk cId="3766346260" sldId="385"/>
            <ac:spMk id="4" creationId="{6932DE55-21C3-FF81-7644-A6BA7EF4F106}"/>
          </ac:spMkLst>
        </pc:spChg>
      </pc:sldChg>
      <pc:sldChg chg="addSp modSp add del mod">
        <pc:chgData name="john chenault" userId="9b4e2eeea9771e7c" providerId="LiveId" clId="{509E4B2C-C678-473D-8F00-DEEEDF41A1D8}" dt="2022-11-08T15:55:12.010" v="13081" actId="47"/>
        <pc:sldMkLst>
          <pc:docMk/>
          <pc:sldMk cId="864894278" sldId="386"/>
        </pc:sldMkLst>
        <pc:spChg chg="add mod">
          <ac:chgData name="john chenault" userId="9b4e2eeea9771e7c" providerId="LiveId" clId="{509E4B2C-C678-473D-8F00-DEEEDF41A1D8}" dt="2022-11-08T15:50:15.062" v="13064" actId="1076"/>
          <ac:spMkLst>
            <pc:docMk/>
            <pc:sldMk cId="864894278" sldId="386"/>
            <ac:spMk id="4" creationId="{BCBEB486-C32F-847A-8625-263E30DFEB4A}"/>
          </ac:spMkLst>
        </pc:spChg>
      </pc:sldChg>
      <pc:sldChg chg="addSp modSp add del mod">
        <pc:chgData name="john chenault" userId="9b4e2eeea9771e7c" providerId="LiveId" clId="{509E4B2C-C678-473D-8F00-DEEEDF41A1D8}" dt="2022-11-08T15:55:21.768" v="13083" actId="47"/>
        <pc:sldMkLst>
          <pc:docMk/>
          <pc:sldMk cId="3374610006" sldId="387"/>
        </pc:sldMkLst>
        <pc:spChg chg="add mod">
          <ac:chgData name="john chenault" userId="9b4e2eeea9771e7c" providerId="LiveId" clId="{509E4B2C-C678-473D-8F00-DEEEDF41A1D8}" dt="2022-11-08T15:50:29.828" v="13067" actId="14100"/>
          <ac:spMkLst>
            <pc:docMk/>
            <pc:sldMk cId="3374610006" sldId="387"/>
            <ac:spMk id="4" creationId="{579852FE-59AB-8691-6935-24964A68026A}"/>
          </ac:spMkLst>
        </pc:spChg>
      </pc:sldChg>
      <pc:sldChg chg="addSp modSp add del mod">
        <pc:chgData name="john chenault" userId="9b4e2eeea9771e7c" providerId="LiveId" clId="{509E4B2C-C678-473D-8F00-DEEEDF41A1D8}" dt="2022-11-08T15:55:29.304" v="13085" actId="47"/>
        <pc:sldMkLst>
          <pc:docMk/>
          <pc:sldMk cId="601379695" sldId="388"/>
        </pc:sldMkLst>
        <pc:spChg chg="add mod">
          <ac:chgData name="john chenault" userId="9b4e2eeea9771e7c" providerId="LiveId" clId="{509E4B2C-C678-473D-8F00-DEEEDF41A1D8}" dt="2022-11-08T15:50:38.055" v="13069" actId="1076"/>
          <ac:spMkLst>
            <pc:docMk/>
            <pc:sldMk cId="601379695" sldId="388"/>
            <ac:spMk id="4" creationId="{057F26E7-1301-4B02-FD0F-C4415B93D8FF}"/>
          </ac:spMkLst>
        </pc:spChg>
      </pc:sldChg>
      <pc:sldChg chg="modSp new mod">
        <pc:chgData name="john chenault" userId="9b4e2eeea9771e7c" providerId="LiveId" clId="{509E4B2C-C678-473D-8F00-DEEEDF41A1D8}" dt="2022-11-22T21:16:09.901" v="14156" actId="20577"/>
        <pc:sldMkLst>
          <pc:docMk/>
          <pc:sldMk cId="2138152866" sldId="389"/>
        </pc:sldMkLst>
        <pc:spChg chg="mod">
          <ac:chgData name="john chenault" userId="9b4e2eeea9771e7c" providerId="LiveId" clId="{509E4B2C-C678-473D-8F00-DEEEDF41A1D8}" dt="2022-11-08T15:47:45.584" v="12959" actId="20577"/>
          <ac:spMkLst>
            <pc:docMk/>
            <pc:sldMk cId="2138152866" sldId="389"/>
            <ac:spMk id="2" creationId="{6867BF80-819D-AE7E-1687-773818EDE141}"/>
          </ac:spMkLst>
        </pc:spChg>
        <pc:spChg chg="mod">
          <ac:chgData name="john chenault" userId="9b4e2eeea9771e7c" providerId="LiveId" clId="{509E4B2C-C678-473D-8F00-DEEEDF41A1D8}" dt="2022-11-22T21:16:09.901" v="14156" actId="20577"/>
          <ac:spMkLst>
            <pc:docMk/>
            <pc:sldMk cId="2138152866" sldId="389"/>
            <ac:spMk id="3" creationId="{19E6CC23-DAA8-7F69-D512-37A842456273}"/>
          </ac:spMkLst>
        </pc:spChg>
      </pc:sldChg>
      <pc:sldChg chg="modSp add mod">
        <pc:chgData name="john chenault" userId="9b4e2eeea9771e7c" providerId="LiveId" clId="{509E4B2C-C678-473D-8F00-DEEEDF41A1D8}" dt="2022-11-08T15:55:51.091" v="13086" actId="1076"/>
        <pc:sldMkLst>
          <pc:docMk/>
          <pc:sldMk cId="1760716009" sldId="390"/>
        </pc:sldMkLst>
        <pc:spChg chg="mod">
          <ac:chgData name="john chenault" userId="9b4e2eeea9771e7c" providerId="LiveId" clId="{509E4B2C-C678-473D-8F00-DEEEDF41A1D8}" dt="2022-11-08T15:55:51.091" v="13086" actId="1076"/>
          <ac:spMkLst>
            <pc:docMk/>
            <pc:sldMk cId="1760716009" sldId="390"/>
            <ac:spMk id="4" creationId="{3981C120-1CFE-C827-719F-E4BFE2D012E7}"/>
          </ac:spMkLst>
        </pc:spChg>
      </pc:sldChg>
      <pc:sldChg chg="modSp add mod">
        <pc:chgData name="john chenault" userId="9b4e2eeea9771e7c" providerId="LiveId" clId="{509E4B2C-C678-473D-8F00-DEEEDF41A1D8}" dt="2022-11-08T15:55:59.959" v="13087" actId="1076"/>
        <pc:sldMkLst>
          <pc:docMk/>
          <pc:sldMk cId="4200053795" sldId="391"/>
        </pc:sldMkLst>
        <pc:spChg chg="mod">
          <ac:chgData name="john chenault" userId="9b4e2eeea9771e7c" providerId="LiveId" clId="{509E4B2C-C678-473D-8F00-DEEEDF41A1D8}" dt="2022-11-08T15:55:59.959" v="13087" actId="1076"/>
          <ac:spMkLst>
            <pc:docMk/>
            <pc:sldMk cId="4200053795" sldId="391"/>
            <ac:spMk id="4" creationId="{3981C120-1CFE-C827-719F-E4BFE2D012E7}"/>
          </ac:spMkLst>
        </pc:spChg>
      </pc:sldChg>
      <pc:sldChg chg="modSp add mod">
        <pc:chgData name="john chenault" userId="9b4e2eeea9771e7c" providerId="LiveId" clId="{509E4B2C-C678-473D-8F00-DEEEDF41A1D8}" dt="2022-11-08T15:56:10.958" v="13089" actId="14100"/>
        <pc:sldMkLst>
          <pc:docMk/>
          <pc:sldMk cId="3525607471" sldId="392"/>
        </pc:sldMkLst>
        <pc:spChg chg="mod">
          <ac:chgData name="john chenault" userId="9b4e2eeea9771e7c" providerId="LiveId" clId="{509E4B2C-C678-473D-8F00-DEEEDF41A1D8}" dt="2022-11-08T15:56:10.958" v="13089" actId="14100"/>
          <ac:spMkLst>
            <pc:docMk/>
            <pc:sldMk cId="3525607471" sldId="392"/>
            <ac:spMk id="4" creationId="{3981C120-1CFE-C827-719F-E4BFE2D012E7}"/>
          </ac:spMkLst>
        </pc:spChg>
      </pc:sldChg>
      <pc:sldChg chg="add del">
        <pc:chgData name="john chenault" userId="9b4e2eeea9771e7c" providerId="LiveId" clId="{509E4B2C-C678-473D-8F00-DEEEDF41A1D8}" dt="2022-11-08T15:54:51.658" v="13079" actId="47"/>
        <pc:sldMkLst>
          <pc:docMk/>
          <pc:sldMk cId="2842290401" sldId="393"/>
        </pc:sldMkLst>
      </pc:sldChg>
      <pc:sldChg chg="modSp add mod">
        <pc:chgData name="john chenault" userId="9b4e2eeea9771e7c" providerId="LiveId" clId="{509E4B2C-C678-473D-8F00-DEEEDF41A1D8}" dt="2022-11-08T15:56:20.431" v="13091" actId="14100"/>
        <pc:sldMkLst>
          <pc:docMk/>
          <pc:sldMk cId="988950739" sldId="394"/>
        </pc:sldMkLst>
        <pc:spChg chg="mod">
          <ac:chgData name="john chenault" userId="9b4e2eeea9771e7c" providerId="LiveId" clId="{509E4B2C-C678-473D-8F00-DEEEDF41A1D8}" dt="2022-11-08T15:56:20.431" v="13091" actId="14100"/>
          <ac:spMkLst>
            <pc:docMk/>
            <pc:sldMk cId="988950739" sldId="394"/>
            <ac:spMk id="4" creationId="{3981C120-1CFE-C827-719F-E4BFE2D012E7}"/>
          </ac:spMkLst>
        </pc:spChg>
      </pc:sldChg>
      <pc:sldChg chg="modSp add mod">
        <pc:chgData name="john chenault" userId="9b4e2eeea9771e7c" providerId="LiveId" clId="{509E4B2C-C678-473D-8F00-DEEEDF41A1D8}" dt="2022-11-08T15:56:35.851" v="13097" actId="14100"/>
        <pc:sldMkLst>
          <pc:docMk/>
          <pc:sldMk cId="697461993" sldId="395"/>
        </pc:sldMkLst>
        <pc:spChg chg="mod">
          <ac:chgData name="john chenault" userId="9b4e2eeea9771e7c" providerId="LiveId" clId="{509E4B2C-C678-473D-8F00-DEEEDF41A1D8}" dt="2022-11-08T15:56:35.851" v="13097" actId="14100"/>
          <ac:spMkLst>
            <pc:docMk/>
            <pc:sldMk cId="697461993" sldId="395"/>
            <ac:spMk id="4" creationId="{3981C120-1CFE-C827-719F-E4BFE2D012E7}"/>
          </ac:spMkLst>
        </pc:spChg>
      </pc:sldChg>
      <pc:sldChg chg="modSp add mod">
        <pc:chgData name="john chenault" userId="9b4e2eeea9771e7c" providerId="LiveId" clId="{509E4B2C-C678-473D-8F00-DEEEDF41A1D8}" dt="2022-11-08T15:56:46.719" v="13099" actId="14100"/>
        <pc:sldMkLst>
          <pc:docMk/>
          <pc:sldMk cId="2475031078" sldId="396"/>
        </pc:sldMkLst>
        <pc:spChg chg="mod">
          <ac:chgData name="john chenault" userId="9b4e2eeea9771e7c" providerId="LiveId" clId="{509E4B2C-C678-473D-8F00-DEEEDF41A1D8}" dt="2022-11-08T15:56:46.719" v="13099" actId="14100"/>
          <ac:spMkLst>
            <pc:docMk/>
            <pc:sldMk cId="2475031078" sldId="396"/>
            <ac:spMk id="4" creationId="{3981C120-1CFE-C827-719F-E4BFE2D012E7}"/>
          </ac:spMkLst>
        </pc:spChg>
      </pc:sldChg>
      <pc:sldChg chg="modSp add mod">
        <pc:chgData name="john chenault" userId="9b4e2eeea9771e7c" providerId="LiveId" clId="{509E4B2C-C678-473D-8F00-DEEEDF41A1D8}" dt="2022-11-08T15:57:28.208" v="13102" actId="1076"/>
        <pc:sldMkLst>
          <pc:docMk/>
          <pc:sldMk cId="1434677571" sldId="397"/>
        </pc:sldMkLst>
        <pc:spChg chg="mod">
          <ac:chgData name="john chenault" userId="9b4e2eeea9771e7c" providerId="LiveId" clId="{509E4B2C-C678-473D-8F00-DEEEDF41A1D8}" dt="2022-11-08T15:57:23.124" v="13101" actId="1076"/>
          <ac:spMkLst>
            <pc:docMk/>
            <pc:sldMk cId="1434677571" sldId="397"/>
            <ac:spMk id="3" creationId="{463D07A6-1917-4D33-86E7-B174B1BB4736}"/>
          </ac:spMkLst>
        </pc:spChg>
        <pc:spChg chg="mod">
          <ac:chgData name="john chenault" userId="9b4e2eeea9771e7c" providerId="LiveId" clId="{509E4B2C-C678-473D-8F00-DEEEDF41A1D8}" dt="2022-11-08T15:57:28.208" v="13102" actId="1076"/>
          <ac:spMkLst>
            <pc:docMk/>
            <pc:sldMk cId="1434677571" sldId="397"/>
            <ac:spMk id="4" creationId="{3981C120-1CFE-C827-719F-E4BFE2D012E7}"/>
          </ac:spMkLst>
        </pc:spChg>
      </pc:sldChg>
      <pc:sldChg chg="modSp new mod">
        <pc:chgData name="john chenault" userId="9b4e2eeea9771e7c" providerId="LiveId" clId="{509E4B2C-C678-473D-8F00-DEEEDF41A1D8}" dt="2022-12-29T19:42:18.912" v="14467" actId="20577"/>
        <pc:sldMkLst>
          <pc:docMk/>
          <pc:sldMk cId="3657912779" sldId="398"/>
        </pc:sldMkLst>
        <pc:spChg chg="mod">
          <ac:chgData name="john chenault" userId="9b4e2eeea9771e7c" providerId="LiveId" clId="{509E4B2C-C678-473D-8F00-DEEEDF41A1D8}" dt="2022-11-22T21:03:30.953" v="13455" actId="20577"/>
          <ac:spMkLst>
            <pc:docMk/>
            <pc:sldMk cId="3657912779" sldId="398"/>
            <ac:spMk id="2" creationId="{FB25ACFC-63B6-835A-C4E4-08CD5298E5C9}"/>
          </ac:spMkLst>
        </pc:spChg>
        <pc:spChg chg="mod">
          <ac:chgData name="john chenault" userId="9b4e2eeea9771e7c" providerId="LiveId" clId="{509E4B2C-C678-473D-8F00-DEEEDF41A1D8}" dt="2022-12-29T19:42:18.912" v="14467" actId="20577"/>
          <ac:spMkLst>
            <pc:docMk/>
            <pc:sldMk cId="3657912779" sldId="398"/>
            <ac:spMk id="3" creationId="{5BBA4EED-8C2C-5740-3FF9-0E95964F48C7}"/>
          </ac:spMkLst>
        </pc:spChg>
      </pc:sldChg>
      <pc:sldChg chg="modSp new del mod">
        <pc:chgData name="john chenault" userId="9b4e2eeea9771e7c" providerId="LiveId" clId="{509E4B2C-C678-473D-8F00-DEEEDF41A1D8}" dt="2022-11-22T21:15:31.616" v="14151" actId="47"/>
        <pc:sldMkLst>
          <pc:docMk/>
          <pc:sldMk cId="437513713" sldId="399"/>
        </pc:sldMkLst>
        <pc:spChg chg="mod">
          <ac:chgData name="john chenault" userId="9b4e2eeea9771e7c" providerId="LiveId" clId="{509E4B2C-C678-473D-8F00-DEEEDF41A1D8}" dt="2022-11-22T21:15:13.815" v="14124" actId="20577"/>
          <ac:spMkLst>
            <pc:docMk/>
            <pc:sldMk cId="437513713" sldId="399"/>
            <ac:spMk id="2" creationId="{16E59C73-A6D3-9DB1-ABC8-5F43A6E0E8D4}"/>
          </ac:spMkLst>
        </pc:spChg>
        <pc:spChg chg="mod">
          <ac:chgData name="john chenault" userId="9b4e2eeea9771e7c" providerId="LiveId" clId="{509E4B2C-C678-473D-8F00-DEEEDF41A1D8}" dt="2022-11-22T21:15:20.101" v="14150" actId="20577"/>
          <ac:spMkLst>
            <pc:docMk/>
            <pc:sldMk cId="437513713" sldId="399"/>
            <ac:spMk id="3" creationId="{8DC1384E-13F6-620B-AD24-E4E706D405BC}"/>
          </ac:spMkLst>
        </pc:spChg>
      </pc:sldChg>
      <pc:sldChg chg="modSp new del mod">
        <pc:chgData name="john chenault" userId="9b4e2eeea9771e7c" providerId="LiveId" clId="{509E4B2C-C678-473D-8F00-DEEEDF41A1D8}" dt="2022-12-29T03:42:53.341" v="14338" actId="47"/>
        <pc:sldMkLst>
          <pc:docMk/>
          <pc:sldMk cId="2536753957" sldId="399"/>
        </pc:sldMkLst>
        <pc:spChg chg="mod">
          <ac:chgData name="john chenault" userId="9b4e2eeea9771e7c" providerId="LiveId" clId="{509E4B2C-C678-473D-8F00-DEEEDF41A1D8}" dt="2022-12-02T15:50:23.351" v="14282" actId="20577"/>
          <ac:spMkLst>
            <pc:docMk/>
            <pc:sldMk cId="2536753957" sldId="399"/>
            <ac:spMk id="2" creationId="{83961645-FA1A-D01C-8E0E-8D72F1AC2946}"/>
          </ac:spMkLst>
        </pc:spChg>
        <pc:spChg chg="mod">
          <ac:chgData name="john chenault" userId="9b4e2eeea9771e7c" providerId="LiveId" clId="{509E4B2C-C678-473D-8F00-DEEEDF41A1D8}" dt="2022-12-02T16:16:48.835" v="14285" actId="20577"/>
          <ac:spMkLst>
            <pc:docMk/>
            <pc:sldMk cId="2536753957" sldId="399"/>
            <ac:spMk id="3" creationId="{D57DEEEE-49FA-ADF7-FF81-1C441789AE65}"/>
          </ac:spMkLst>
        </pc:spChg>
      </pc:sldChg>
      <pc:sldChg chg="new del">
        <pc:chgData name="john chenault" userId="9b4e2eeea9771e7c" providerId="LiveId" clId="{509E4B2C-C678-473D-8F00-DEEEDF41A1D8}" dt="2022-12-02T16:20:53.335" v="14337" actId="47"/>
        <pc:sldMkLst>
          <pc:docMk/>
          <pc:sldMk cId="2884463007" sldId="400"/>
        </pc:sldMkLst>
      </pc:sldChg>
      <pc:sldChg chg="modSp add mod modAnim">
        <pc:chgData name="john chenault" userId="9b4e2eeea9771e7c" providerId="LiveId" clId="{509E4B2C-C678-473D-8F00-DEEEDF41A1D8}" dt="2022-12-02T16:19:27.118" v="14319" actId="20577"/>
        <pc:sldMkLst>
          <pc:docMk/>
          <pc:sldMk cId="655988295" sldId="401"/>
        </pc:sldMkLst>
        <pc:spChg chg="mod">
          <ac:chgData name="john chenault" userId="9b4e2eeea9771e7c" providerId="LiveId" clId="{509E4B2C-C678-473D-8F00-DEEEDF41A1D8}" dt="2022-12-02T16:18:15.751" v="14315" actId="20577"/>
          <ac:spMkLst>
            <pc:docMk/>
            <pc:sldMk cId="655988295" sldId="401"/>
            <ac:spMk id="2" creationId="{5586165E-D907-46C9-9D00-E8D83426F41A}"/>
          </ac:spMkLst>
        </pc:spChg>
        <pc:spChg chg="mod">
          <ac:chgData name="john chenault" userId="9b4e2eeea9771e7c" providerId="LiveId" clId="{509E4B2C-C678-473D-8F00-DEEEDF41A1D8}" dt="2022-12-02T16:19:27.118" v="14319" actId="20577"/>
          <ac:spMkLst>
            <pc:docMk/>
            <pc:sldMk cId="655988295" sldId="401"/>
            <ac:spMk id="3" creationId="{03B2B916-BCC9-435C-BD82-D2B75AA90695}"/>
          </ac:spMkLst>
        </pc:spChg>
      </pc:sldChg>
      <pc:sldChg chg="modSp add mod">
        <pc:chgData name="john chenault" userId="9b4e2eeea9771e7c" providerId="LiveId" clId="{509E4B2C-C678-473D-8F00-DEEEDF41A1D8}" dt="2022-12-02T16:20:32.575" v="14335" actId="27636"/>
        <pc:sldMkLst>
          <pc:docMk/>
          <pc:sldMk cId="2560335388" sldId="402"/>
        </pc:sldMkLst>
        <pc:spChg chg="mod">
          <ac:chgData name="john chenault" userId="9b4e2eeea9771e7c" providerId="LiveId" clId="{509E4B2C-C678-473D-8F00-DEEEDF41A1D8}" dt="2022-12-02T16:20:32.575" v="14335" actId="27636"/>
          <ac:spMkLst>
            <pc:docMk/>
            <pc:sldMk cId="2560335388" sldId="402"/>
            <ac:spMk id="3" creationId="{03B2B916-BCC9-435C-BD82-D2B75AA9069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A2C2E0-FF55-4451-BA36-CCB3F88C38AB}"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58AD7-D639-4806-BA33-8070B13C8A4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A2C2E0-FF55-4451-BA36-CCB3F88C38AB}"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58AD7-D639-4806-BA33-8070B13C8A4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A2C2E0-FF55-4451-BA36-CCB3F88C38AB}"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58AD7-D639-4806-BA33-8070B13C8A4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A2C2E0-FF55-4451-BA36-CCB3F88C38AB}"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58AD7-D639-4806-BA33-8070B13C8A4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A2C2E0-FF55-4451-BA36-CCB3F88C38AB}" type="datetimeFigureOut">
              <a:rPr lang="en-US" smtClean="0"/>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58AD7-D639-4806-BA33-8070B13C8A4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A2C2E0-FF55-4451-BA36-CCB3F88C38AB}"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58AD7-D639-4806-BA33-8070B13C8A4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4A2C2E0-FF55-4451-BA36-CCB3F88C38AB}" type="datetimeFigureOut">
              <a:rPr lang="en-US" smtClean="0"/>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358AD7-D639-4806-BA33-8070B13C8A4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A2C2E0-FF55-4451-BA36-CCB3F88C38AB}" type="datetimeFigureOut">
              <a:rPr lang="en-US" smtClean="0"/>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358AD7-D639-4806-BA33-8070B13C8A4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2C2E0-FF55-4451-BA36-CCB3F88C38AB}" type="datetimeFigureOut">
              <a:rPr lang="en-US" smtClean="0"/>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358AD7-D639-4806-BA33-8070B13C8A4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4A2C2E0-FF55-4451-BA36-CCB3F88C38AB}" type="datetimeFigureOut">
              <a:rPr lang="en-US" smtClean="0"/>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58AD7-D639-4806-BA33-8070B13C8A4F}"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4A2C2E0-FF55-4451-BA36-CCB3F88C38AB}" type="datetimeFigureOut">
              <a:rPr lang="en-US" smtClean="0"/>
              <a:t>12/8/2023</a:t>
            </a:fld>
            <a:endParaRPr lang="en-US"/>
          </a:p>
        </p:txBody>
      </p:sp>
      <p:sp>
        <p:nvSpPr>
          <p:cNvPr id="9" name="Slide Number Placeholder 8"/>
          <p:cNvSpPr>
            <a:spLocks noGrp="1"/>
          </p:cNvSpPr>
          <p:nvPr>
            <p:ph type="sldNum" sz="quarter" idx="11"/>
          </p:nvPr>
        </p:nvSpPr>
        <p:spPr/>
        <p:txBody>
          <a:bodyPr/>
          <a:lstStyle/>
          <a:p>
            <a:fld id="{2D358AD7-D639-4806-BA33-8070B13C8A4F}"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D358AD7-D639-4806-BA33-8070B13C8A4F}" type="slidenum">
              <a:rPr lang="en-US" smtClean="0"/>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F4A2C2E0-FF55-4451-BA36-CCB3F88C38AB}" type="datetimeFigureOut">
              <a:rPr lang="en-US" smtClean="0"/>
              <a:t>12/8/2023</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uwb.edu/getattachment/stem/about/stem-policies/Classroom-Policies-STEM-FC-1-12-17.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uwb.edu/studentaffairs/counsel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6.xml"/><Relationship Id="rId7" Type="http://schemas.openxmlformats.org/officeDocument/2006/relationships/slide" Target="slide61.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46.xml"/><Relationship Id="rId5" Type="http://schemas.openxmlformats.org/officeDocument/2006/relationships/slide" Target="slide35.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6.xml"/><Relationship Id="rId7" Type="http://schemas.openxmlformats.org/officeDocument/2006/relationships/slide" Target="slide61.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46.xml"/><Relationship Id="rId5" Type="http://schemas.openxmlformats.org/officeDocument/2006/relationships/slide" Target="slide35.xml"/><Relationship Id="rId4" Type="http://schemas.openxmlformats.org/officeDocument/2006/relationships/slide" Target="slide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6.xml"/><Relationship Id="rId7" Type="http://schemas.openxmlformats.org/officeDocument/2006/relationships/slide" Target="slide61.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46.xml"/><Relationship Id="rId5" Type="http://schemas.openxmlformats.org/officeDocument/2006/relationships/slide" Target="slide35.xml"/><Relationship Id="rId4" Type="http://schemas.openxmlformats.org/officeDocument/2006/relationships/slide" Target="slide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6.xml"/><Relationship Id="rId7" Type="http://schemas.openxmlformats.org/officeDocument/2006/relationships/slide" Target="slide61.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46.xml"/><Relationship Id="rId5" Type="http://schemas.openxmlformats.org/officeDocument/2006/relationships/slide" Target="slide35.xml"/><Relationship Id="rId4" Type="http://schemas.openxmlformats.org/officeDocument/2006/relationships/slide" Target="slide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6.xml"/><Relationship Id="rId7" Type="http://schemas.openxmlformats.org/officeDocument/2006/relationships/slide" Target="slide61.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46.xml"/><Relationship Id="rId5" Type="http://schemas.openxmlformats.org/officeDocument/2006/relationships/slide" Target="slide35.xml"/><Relationship Id="rId4" Type="http://schemas.openxmlformats.org/officeDocument/2006/relationships/slide" Target="slide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6.xml"/><Relationship Id="rId7" Type="http://schemas.openxmlformats.org/officeDocument/2006/relationships/slide" Target="slide61.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46.xml"/><Relationship Id="rId5" Type="http://schemas.openxmlformats.org/officeDocument/2006/relationships/slide" Target="slide35.xml"/><Relationship Id="rId4" Type="http://schemas.openxmlformats.org/officeDocument/2006/relationships/slide" Target="slide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6.xml"/><Relationship Id="rId7" Type="http://schemas.openxmlformats.org/officeDocument/2006/relationships/slide" Target="slide61.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46.xml"/><Relationship Id="rId5" Type="http://schemas.openxmlformats.org/officeDocument/2006/relationships/slide" Target="slide35.xml"/><Relationship Id="rId4" Type="http://schemas.openxmlformats.org/officeDocument/2006/relationships/slide" Target="slide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slide" Target="slide63.xml"/><Relationship Id="rId3" Type="http://schemas.openxmlformats.org/officeDocument/2006/relationships/slide" Target="slide6.xml"/><Relationship Id="rId7" Type="http://schemas.openxmlformats.org/officeDocument/2006/relationships/slide" Target="slide61.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46.xml"/><Relationship Id="rId5" Type="http://schemas.openxmlformats.org/officeDocument/2006/relationships/slide" Target="slide35.xml"/><Relationship Id="rId4" Type="http://schemas.openxmlformats.org/officeDocument/2006/relationships/slide" Target="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33CA8-CCA2-4CF1-87BB-D9245D4D38C8}"/>
              </a:ext>
            </a:extLst>
          </p:cNvPr>
          <p:cNvSpPr>
            <a:spLocks noGrp="1"/>
          </p:cNvSpPr>
          <p:nvPr>
            <p:ph type="ctrTitle"/>
          </p:nvPr>
        </p:nvSpPr>
        <p:spPr/>
        <p:txBody>
          <a:bodyPr/>
          <a:lstStyle/>
          <a:p>
            <a:r>
              <a:rPr lang="en-US" dirty="0"/>
              <a:t>CSS 475 B</a:t>
            </a:r>
            <a:br>
              <a:rPr lang="en-US" dirty="0"/>
            </a:br>
            <a:r>
              <a:rPr lang="en-US" sz="4800" dirty="0"/>
              <a:t>Database Systems</a:t>
            </a:r>
            <a:br>
              <a:rPr lang="en-US" sz="4800" dirty="0"/>
            </a:br>
            <a:r>
              <a:rPr lang="en-US" sz="4800" dirty="0"/>
              <a:t>Intro to Class </a:t>
            </a:r>
            <a:endParaRPr lang="en-US" dirty="0"/>
          </a:p>
        </p:txBody>
      </p:sp>
      <p:sp>
        <p:nvSpPr>
          <p:cNvPr id="3" name="Subtitle 2">
            <a:extLst>
              <a:ext uri="{FF2B5EF4-FFF2-40B4-BE49-F238E27FC236}">
                <a16:creationId xmlns:a16="http://schemas.microsoft.com/office/drawing/2014/main" id="{56108BB9-8574-437B-9DCD-F7974D4DB122}"/>
              </a:ext>
            </a:extLst>
          </p:cNvPr>
          <p:cNvSpPr>
            <a:spLocks noGrp="1"/>
          </p:cNvSpPr>
          <p:nvPr>
            <p:ph type="subTitle" idx="1"/>
          </p:nvPr>
        </p:nvSpPr>
        <p:spPr/>
        <p:txBody>
          <a:bodyPr/>
          <a:lstStyle/>
          <a:p>
            <a:r>
              <a:rPr lang="en-US"/>
              <a:t>Module 01 </a:t>
            </a:r>
            <a:endParaRPr lang="en-US" dirty="0"/>
          </a:p>
        </p:txBody>
      </p:sp>
    </p:spTree>
    <p:extLst>
      <p:ext uri="{BB962C8B-B14F-4D97-AF65-F5344CB8AC3E}">
        <p14:creationId xmlns:p14="http://schemas.microsoft.com/office/powerpoint/2010/main" val="983705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BBE2-7389-3D0F-898B-353A3F14FE4A}"/>
              </a:ext>
            </a:extLst>
          </p:cNvPr>
          <p:cNvSpPr>
            <a:spLocks noGrp="1"/>
          </p:cNvSpPr>
          <p:nvPr>
            <p:ph type="title"/>
          </p:nvPr>
        </p:nvSpPr>
        <p:spPr/>
        <p:txBody>
          <a:bodyPr/>
          <a:lstStyle/>
          <a:p>
            <a:r>
              <a:rPr lang="en-US" dirty="0"/>
              <a:t>The Syllabus</a:t>
            </a:r>
          </a:p>
        </p:txBody>
      </p:sp>
      <p:sp>
        <p:nvSpPr>
          <p:cNvPr id="3" name="Content Placeholder 2">
            <a:extLst>
              <a:ext uri="{FF2B5EF4-FFF2-40B4-BE49-F238E27FC236}">
                <a16:creationId xmlns:a16="http://schemas.microsoft.com/office/drawing/2014/main" id="{37FE0715-A71E-1F63-EA92-2C4AE1D2E486}"/>
              </a:ext>
            </a:extLst>
          </p:cNvPr>
          <p:cNvSpPr>
            <a:spLocks noGrp="1"/>
          </p:cNvSpPr>
          <p:nvPr>
            <p:ph idx="1"/>
          </p:nvPr>
        </p:nvSpPr>
        <p:spPr/>
        <p:txBody>
          <a:bodyPr>
            <a:normAutofit/>
          </a:bodyPr>
          <a:lstStyle/>
          <a:p>
            <a:r>
              <a:rPr lang="en-US" sz="2400" dirty="0"/>
              <a:t>There are two parts to the syllabus</a:t>
            </a:r>
          </a:p>
          <a:p>
            <a:endParaRPr lang="en-US" sz="2400" dirty="0"/>
          </a:p>
          <a:p>
            <a:pPr lvl="1"/>
            <a:r>
              <a:rPr lang="en-US" sz="2400" dirty="0"/>
              <a:t>What the University posts as standard practices and procedures</a:t>
            </a:r>
          </a:p>
          <a:p>
            <a:pPr lvl="1"/>
            <a:endParaRPr lang="en-US" sz="2400" dirty="0"/>
          </a:p>
          <a:p>
            <a:pPr lvl="1"/>
            <a:r>
              <a:rPr lang="en-US" sz="2400" dirty="0"/>
              <a:t>Details that are specific to this course.</a:t>
            </a:r>
          </a:p>
        </p:txBody>
      </p:sp>
    </p:spTree>
    <p:extLst>
      <p:ext uri="{BB962C8B-B14F-4D97-AF65-F5344CB8AC3E}">
        <p14:creationId xmlns:p14="http://schemas.microsoft.com/office/powerpoint/2010/main" val="567012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17E40-B70D-468A-B04E-3F569A5E0598}"/>
              </a:ext>
            </a:extLst>
          </p:cNvPr>
          <p:cNvSpPr>
            <a:spLocks noGrp="1"/>
          </p:cNvSpPr>
          <p:nvPr>
            <p:ph type="title"/>
          </p:nvPr>
        </p:nvSpPr>
        <p:spPr/>
        <p:txBody>
          <a:bodyPr/>
          <a:lstStyle/>
          <a:p>
            <a:r>
              <a:rPr lang="en-US" dirty="0"/>
              <a:t>From the University</a:t>
            </a:r>
          </a:p>
        </p:txBody>
      </p:sp>
      <p:sp>
        <p:nvSpPr>
          <p:cNvPr id="3" name="Content Placeholder 2">
            <a:extLst>
              <a:ext uri="{FF2B5EF4-FFF2-40B4-BE49-F238E27FC236}">
                <a16:creationId xmlns:a16="http://schemas.microsoft.com/office/drawing/2014/main" id="{F4B3AC48-6CAA-497E-ACFA-57C9B5DE7F20}"/>
              </a:ext>
            </a:extLst>
          </p:cNvPr>
          <p:cNvSpPr>
            <a:spLocks noGrp="1"/>
          </p:cNvSpPr>
          <p:nvPr>
            <p:ph idx="1"/>
          </p:nvPr>
        </p:nvSpPr>
        <p:spPr>
          <a:xfrm>
            <a:off x="609600" y="1417638"/>
            <a:ext cx="10160000" cy="4983162"/>
          </a:xfrm>
        </p:spPr>
        <p:txBody>
          <a:bodyPr/>
          <a:lstStyle/>
          <a:p>
            <a:r>
              <a:rPr lang="en-US" dirty="0"/>
              <a:t>This document contains the official University policies.</a:t>
            </a:r>
          </a:p>
          <a:p>
            <a:r>
              <a:rPr lang="en-US" dirty="0">
                <a:solidFill>
                  <a:srgbClr val="0000FF"/>
                </a:solidFill>
                <a:hlinkClick r:id="rId2"/>
              </a:rPr>
              <a:t>https://www.uwb.edu/getattachment/stem/about/stem-policies/Classroom-Policies-STEM-FC-1-12-17.pdf</a:t>
            </a:r>
            <a:endParaRPr lang="en-US" dirty="0">
              <a:solidFill>
                <a:srgbClr val="0000FF"/>
              </a:solidFill>
            </a:endParaRPr>
          </a:p>
          <a:p>
            <a:endParaRPr lang="en-US" dirty="0">
              <a:solidFill>
                <a:srgbClr val="0000FF"/>
              </a:solidFill>
            </a:endParaRPr>
          </a:p>
          <a:p>
            <a:r>
              <a:rPr lang="en-US" dirty="0"/>
              <a:t>If I had to summarize the important points.</a:t>
            </a:r>
          </a:p>
          <a:p>
            <a:pPr lvl="1"/>
            <a:r>
              <a:rPr lang="en-US" dirty="0"/>
              <a:t>Don’t cheat.</a:t>
            </a:r>
          </a:p>
          <a:p>
            <a:pPr lvl="1"/>
            <a:r>
              <a:rPr lang="en-US" dirty="0"/>
              <a:t>If you are disabled, or need accommodation due to religious belief, talk to us we can work it out.</a:t>
            </a:r>
          </a:p>
          <a:p>
            <a:pPr lvl="1"/>
            <a:r>
              <a:rPr lang="en-US" dirty="0"/>
              <a:t>There are a number of support services for students.  Take a look if you need them.</a:t>
            </a:r>
          </a:p>
          <a:p>
            <a:pPr marL="411480" lvl="1" indent="0">
              <a:buNone/>
            </a:pPr>
            <a:endParaRPr lang="en-US" dirty="0"/>
          </a:p>
        </p:txBody>
      </p:sp>
    </p:spTree>
    <p:extLst>
      <p:ext uri="{BB962C8B-B14F-4D97-AF65-F5344CB8AC3E}">
        <p14:creationId xmlns:p14="http://schemas.microsoft.com/office/powerpoint/2010/main" val="2430010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2AA71-7655-413D-9A36-C2873BC441E6}"/>
              </a:ext>
            </a:extLst>
          </p:cNvPr>
          <p:cNvSpPr>
            <a:spLocks noGrp="1"/>
          </p:cNvSpPr>
          <p:nvPr>
            <p:ph type="title"/>
          </p:nvPr>
        </p:nvSpPr>
        <p:spPr/>
        <p:txBody>
          <a:bodyPr/>
          <a:lstStyle/>
          <a:p>
            <a:r>
              <a:rPr lang="en-US" dirty="0"/>
              <a:t>From the university</a:t>
            </a:r>
          </a:p>
        </p:txBody>
      </p:sp>
      <p:sp>
        <p:nvSpPr>
          <p:cNvPr id="3" name="Content Placeholder 2">
            <a:extLst>
              <a:ext uri="{FF2B5EF4-FFF2-40B4-BE49-F238E27FC236}">
                <a16:creationId xmlns:a16="http://schemas.microsoft.com/office/drawing/2014/main" id="{74626612-3E27-40DB-98A4-845A21858A24}"/>
              </a:ext>
            </a:extLst>
          </p:cNvPr>
          <p:cNvSpPr>
            <a:spLocks noGrp="1"/>
          </p:cNvSpPr>
          <p:nvPr>
            <p:ph idx="1"/>
          </p:nvPr>
        </p:nvSpPr>
        <p:spPr/>
        <p:txBody>
          <a:bodyPr>
            <a:normAutofit/>
          </a:bodyPr>
          <a:lstStyle/>
          <a:p>
            <a:r>
              <a:rPr lang="en-US" dirty="0"/>
              <a:t>IIMHO the two important pieces of info.</a:t>
            </a:r>
          </a:p>
          <a:p>
            <a:pPr lvl="1"/>
            <a:r>
              <a:rPr lang="en-US" dirty="0"/>
              <a:t>If you believe that you have a disability and would like academic accommodations, please contact Disability Support Services at (425) 352-5307 or at uwbdrs@uw.edu. </a:t>
            </a:r>
          </a:p>
          <a:p>
            <a:pPr marL="411480" lvl="1" indent="0">
              <a:buNone/>
            </a:pPr>
            <a:endParaRPr lang="en-US" dirty="0"/>
          </a:p>
          <a:p>
            <a:pPr lvl="1"/>
            <a:r>
              <a:rPr lang="en-US" dirty="0"/>
              <a:t>Confidential, short-term Personal Counseling is available to currently-enrolled UW Bothell students free of charge. Students may utilize counseling for a wide range of personal concerns.  Appointments can be made at (425) 352-3183, or by stopping by the reception desk.</a:t>
            </a:r>
          </a:p>
          <a:p>
            <a:pPr marL="777240" lvl="2" indent="0">
              <a:buNone/>
            </a:pPr>
            <a:r>
              <a:rPr lang="en-US" dirty="0">
                <a:hlinkClick r:id="rId2"/>
              </a:rPr>
              <a:t>https://www.uwb.edu/studentaffairs/counseling</a:t>
            </a:r>
            <a:endParaRPr lang="en-US" dirty="0"/>
          </a:p>
          <a:p>
            <a:pPr marL="777240" lvl="2" indent="0">
              <a:buNone/>
            </a:pPr>
            <a:r>
              <a:rPr lang="en-US" b="1" dirty="0"/>
              <a:t>Do not call the CARE team in case of emergency or imminent threat.</a:t>
            </a:r>
            <a:br>
              <a:rPr lang="en-US" b="1" dirty="0"/>
            </a:br>
            <a:r>
              <a:rPr lang="en-US" b="1" dirty="0"/>
              <a:t>If you are experiencing a mental health crisis after hours, please call the King County Crisis Line at 206.461.3222, the Snohomish County Crisis Line at 800.584.3578, or the Skagit County Crisis Line at 800.584.3578.</a:t>
            </a:r>
            <a:endParaRPr lang="en-US" dirty="0"/>
          </a:p>
        </p:txBody>
      </p:sp>
    </p:spTree>
    <p:extLst>
      <p:ext uri="{BB962C8B-B14F-4D97-AF65-F5344CB8AC3E}">
        <p14:creationId xmlns:p14="http://schemas.microsoft.com/office/powerpoint/2010/main" val="4059961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635C8-C83A-4659-B17B-3C9B57D584F6}"/>
              </a:ext>
            </a:extLst>
          </p:cNvPr>
          <p:cNvSpPr>
            <a:spLocks noGrp="1"/>
          </p:cNvSpPr>
          <p:nvPr>
            <p:ph type="title"/>
          </p:nvPr>
        </p:nvSpPr>
        <p:spPr>
          <a:xfrm>
            <a:off x="801511" y="274639"/>
            <a:ext cx="8799689" cy="719973"/>
          </a:xfrm>
        </p:spPr>
        <p:txBody>
          <a:bodyPr/>
          <a:lstStyle/>
          <a:p>
            <a:r>
              <a:rPr lang="en-US" sz="4000" dirty="0"/>
              <a:t>Cheating.</a:t>
            </a:r>
          </a:p>
        </p:txBody>
      </p:sp>
      <p:sp>
        <p:nvSpPr>
          <p:cNvPr id="3" name="Content Placeholder 2">
            <a:extLst>
              <a:ext uri="{FF2B5EF4-FFF2-40B4-BE49-F238E27FC236}">
                <a16:creationId xmlns:a16="http://schemas.microsoft.com/office/drawing/2014/main" id="{C0D7BC30-34E1-4572-B8DA-2CAD09A9BD91}"/>
              </a:ext>
            </a:extLst>
          </p:cNvPr>
          <p:cNvSpPr>
            <a:spLocks noGrp="1"/>
          </p:cNvSpPr>
          <p:nvPr>
            <p:ph idx="1"/>
          </p:nvPr>
        </p:nvSpPr>
        <p:spPr>
          <a:xfrm>
            <a:off x="801511" y="1219200"/>
            <a:ext cx="8799689" cy="5486400"/>
          </a:xfrm>
        </p:spPr>
        <p:txBody>
          <a:bodyPr>
            <a:normAutofit/>
          </a:bodyPr>
          <a:lstStyle/>
          <a:p>
            <a:pPr marL="114300" indent="0">
              <a:buNone/>
            </a:pPr>
            <a:endParaRPr lang="en-US" dirty="0"/>
          </a:p>
          <a:p>
            <a:r>
              <a:rPr lang="en-US" dirty="0"/>
              <a:t>Why are you taking this class?</a:t>
            </a:r>
          </a:p>
          <a:p>
            <a:pPr marL="868680" lvl="1" indent="-457200">
              <a:buFont typeface="+mj-lt"/>
              <a:buAutoNum type="arabicPeriod"/>
            </a:pPr>
            <a:r>
              <a:rPr lang="en-US" dirty="0"/>
              <a:t>To learn something that will be useful in my career.</a:t>
            </a:r>
          </a:p>
          <a:p>
            <a:pPr marL="868680" lvl="1" indent="-457200">
              <a:buFont typeface="+mj-lt"/>
              <a:buAutoNum type="arabicPeriod"/>
            </a:pPr>
            <a:r>
              <a:rPr lang="en-US" dirty="0"/>
              <a:t>To graduate with a great GPA so I can get a job at a FANG company and make lots of money. </a:t>
            </a:r>
          </a:p>
          <a:p>
            <a:pPr marL="868680" lvl="1" indent="-457200">
              <a:buFont typeface="+mj-lt"/>
              <a:buAutoNum type="arabicPeriod"/>
            </a:pPr>
            <a:r>
              <a:rPr lang="en-US" dirty="0"/>
              <a:t>My friends are taking the course and I like hanging out with them. </a:t>
            </a:r>
          </a:p>
          <a:p>
            <a:pPr marL="868680" lvl="1" indent="-457200">
              <a:buFont typeface="+mj-lt"/>
              <a:buAutoNum type="arabicPeriod"/>
            </a:pPr>
            <a:r>
              <a:rPr lang="en-US" dirty="0"/>
              <a:t>Some other reason?</a:t>
            </a:r>
          </a:p>
          <a:p>
            <a:pPr marL="868680" lvl="1" indent="-457200">
              <a:buFont typeface="+mj-lt"/>
              <a:buAutoNum type="arabicPeriod"/>
            </a:pPr>
            <a:endParaRPr lang="en-US" dirty="0"/>
          </a:p>
          <a:p>
            <a:pPr marL="411480" lvl="1" indent="0">
              <a:buNone/>
            </a:pPr>
            <a:r>
              <a:rPr lang="en-US" dirty="0"/>
              <a:t>&lt;Vote one thru four&gt;</a:t>
            </a:r>
          </a:p>
          <a:p>
            <a:pPr marL="411480" lvl="1" indent="0">
              <a:buNone/>
            </a:pPr>
            <a:endParaRPr lang="en-US" dirty="0"/>
          </a:p>
          <a:p>
            <a:pPr marL="411480" lvl="1" indent="0">
              <a:buNone/>
            </a:pPr>
            <a:r>
              <a:rPr lang="en-US" dirty="0"/>
              <a:t>I hope most of you said #1 or #4</a:t>
            </a:r>
          </a:p>
          <a:p>
            <a:pPr marL="411480" lvl="1" indent="0">
              <a:buNone/>
            </a:pPr>
            <a:endParaRPr lang="en-US" dirty="0"/>
          </a:p>
          <a:p>
            <a:pPr marL="411480" lvl="1" indent="0">
              <a:buNone/>
            </a:pPr>
            <a:r>
              <a:rPr lang="en-US" dirty="0">
                <a:solidFill>
                  <a:srgbClr val="FF0000"/>
                </a:solidFill>
              </a:rPr>
              <a:t>&lt;What's wrong with #2?&gt;</a:t>
            </a:r>
          </a:p>
          <a:p>
            <a:pPr marL="411480" lvl="1" indent="0">
              <a:buNone/>
            </a:pPr>
            <a:endParaRPr lang="en-US" dirty="0"/>
          </a:p>
          <a:p>
            <a:endParaRPr lang="en-US" dirty="0"/>
          </a:p>
          <a:p>
            <a:endParaRPr lang="en-US" dirty="0"/>
          </a:p>
        </p:txBody>
      </p:sp>
    </p:spTree>
    <p:extLst>
      <p:ext uri="{BB962C8B-B14F-4D97-AF65-F5344CB8AC3E}">
        <p14:creationId xmlns:p14="http://schemas.microsoft.com/office/powerpoint/2010/main" val="228002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C7C94-8220-1638-F903-74D004E341DC}"/>
              </a:ext>
            </a:extLst>
          </p:cNvPr>
          <p:cNvSpPr>
            <a:spLocks noGrp="1"/>
          </p:cNvSpPr>
          <p:nvPr>
            <p:ph type="title"/>
          </p:nvPr>
        </p:nvSpPr>
        <p:spPr>
          <a:xfrm>
            <a:off x="609600" y="274637"/>
            <a:ext cx="10160000" cy="785235"/>
          </a:xfrm>
        </p:spPr>
        <p:txBody>
          <a:bodyPr/>
          <a:lstStyle/>
          <a:p>
            <a:r>
              <a:rPr lang="en-US" dirty="0"/>
              <a:t>Cheating</a:t>
            </a:r>
          </a:p>
        </p:txBody>
      </p:sp>
      <p:sp>
        <p:nvSpPr>
          <p:cNvPr id="3" name="Content Placeholder 2">
            <a:extLst>
              <a:ext uri="{FF2B5EF4-FFF2-40B4-BE49-F238E27FC236}">
                <a16:creationId xmlns:a16="http://schemas.microsoft.com/office/drawing/2014/main" id="{C066C43B-C489-DA0C-45EC-A85075DB57F3}"/>
              </a:ext>
            </a:extLst>
          </p:cNvPr>
          <p:cNvSpPr>
            <a:spLocks noGrp="1"/>
          </p:cNvSpPr>
          <p:nvPr>
            <p:ph idx="1"/>
          </p:nvPr>
        </p:nvSpPr>
        <p:spPr>
          <a:xfrm>
            <a:off x="609600" y="904009"/>
            <a:ext cx="10160000" cy="5496791"/>
          </a:xfrm>
        </p:spPr>
        <p:txBody>
          <a:bodyPr>
            <a:normAutofit/>
          </a:bodyPr>
          <a:lstStyle/>
          <a:p>
            <a:endParaRPr lang="en-US" dirty="0"/>
          </a:p>
          <a:p>
            <a:r>
              <a:rPr lang="en-US" dirty="0"/>
              <a:t>If you want to learn. </a:t>
            </a:r>
          </a:p>
          <a:p>
            <a:pPr lvl="1"/>
            <a:r>
              <a:rPr lang="en-US" dirty="0"/>
              <a:t>Looking at another's answers and copying will not help very much.</a:t>
            </a:r>
          </a:p>
          <a:p>
            <a:pPr lvl="1"/>
            <a:r>
              <a:rPr lang="en-US" dirty="0"/>
              <a:t>Asking some other student to do the work for you ( or paying them) will not help.</a:t>
            </a:r>
          </a:p>
          <a:p>
            <a:pPr lvl="1"/>
            <a:r>
              <a:rPr lang="en-US" dirty="0"/>
              <a:t>Browsing the internet for answers to questions and copying them will not help </a:t>
            </a:r>
          </a:p>
          <a:p>
            <a:pPr lvl="1"/>
            <a:r>
              <a:rPr lang="en-US" dirty="0"/>
              <a:t>Looking at email or cat pictures, or doing your math homework in class will not help. </a:t>
            </a:r>
          </a:p>
          <a:p>
            <a:pPr lvl="1"/>
            <a:endParaRPr lang="en-US" dirty="0"/>
          </a:p>
          <a:p>
            <a:pPr lvl="1"/>
            <a:endParaRPr lang="en-US" dirty="0"/>
          </a:p>
          <a:p>
            <a:r>
              <a:rPr lang="en-US" dirty="0"/>
              <a:t>Asking a follow student for help when you are stuck to get out of your hole will help.</a:t>
            </a:r>
          </a:p>
          <a:p>
            <a:pPr lvl="1"/>
            <a:r>
              <a:rPr lang="en-US" dirty="0"/>
              <a:t>Sometimes looking at their code will help – but simply copying it will not. </a:t>
            </a:r>
          </a:p>
          <a:p>
            <a:r>
              <a:rPr lang="en-US" dirty="0"/>
              <a:t>Looking up syntax online will help ( but you need to learn basic syntax as looking it up wastes time)</a:t>
            </a:r>
          </a:p>
          <a:p>
            <a:r>
              <a:rPr lang="en-US" dirty="0"/>
              <a:t>Looking at online articles about topics we have discussed may help</a:t>
            </a:r>
          </a:p>
          <a:p>
            <a:pPr lvl="1"/>
            <a:r>
              <a:rPr lang="en-US" dirty="0"/>
              <a:t>Or may not depending on where you look and if you run across cat pictures. </a:t>
            </a:r>
          </a:p>
        </p:txBody>
      </p:sp>
    </p:spTree>
    <p:extLst>
      <p:ext uri="{BB962C8B-B14F-4D97-AF65-F5344CB8AC3E}">
        <p14:creationId xmlns:p14="http://schemas.microsoft.com/office/powerpoint/2010/main" val="824452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D489F-A190-A232-202F-657A15DB200E}"/>
              </a:ext>
            </a:extLst>
          </p:cNvPr>
          <p:cNvSpPr>
            <a:spLocks noGrp="1"/>
          </p:cNvSpPr>
          <p:nvPr>
            <p:ph type="title"/>
          </p:nvPr>
        </p:nvSpPr>
        <p:spPr/>
        <p:txBody>
          <a:bodyPr/>
          <a:lstStyle/>
          <a:p>
            <a:r>
              <a:rPr lang="en-US" dirty="0"/>
              <a:t>What about AI like Chat-GPT?</a:t>
            </a:r>
          </a:p>
        </p:txBody>
      </p:sp>
      <p:sp>
        <p:nvSpPr>
          <p:cNvPr id="3" name="Content Placeholder 2">
            <a:extLst>
              <a:ext uri="{FF2B5EF4-FFF2-40B4-BE49-F238E27FC236}">
                <a16:creationId xmlns:a16="http://schemas.microsoft.com/office/drawing/2014/main" id="{59335D27-8BBC-1857-B129-4AA2724EE7C8}"/>
              </a:ext>
            </a:extLst>
          </p:cNvPr>
          <p:cNvSpPr>
            <a:spLocks noGrp="1"/>
          </p:cNvSpPr>
          <p:nvPr>
            <p:ph idx="1"/>
          </p:nvPr>
        </p:nvSpPr>
        <p:spPr>
          <a:xfrm>
            <a:off x="609600" y="1333072"/>
            <a:ext cx="10160000" cy="4800600"/>
          </a:xfrm>
        </p:spPr>
        <p:txBody>
          <a:bodyPr/>
          <a:lstStyle/>
          <a:p>
            <a:r>
              <a:rPr lang="en-US" dirty="0"/>
              <a:t>Have any of you used an AI assistant in your classes?  </a:t>
            </a:r>
          </a:p>
          <a:p>
            <a:pPr lvl="1"/>
            <a:r>
              <a:rPr lang="en-US" dirty="0"/>
              <a:t>How did it go?</a:t>
            </a:r>
          </a:p>
          <a:p>
            <a:pPr lvl="1"/>
            <a:endParaRPr lang="en-US" dirty="0"/>
          </a:p>
          <a:p>
            <a:r>
              <a:rPr lang="en-US" dirty="0"/>
              <a:t>AI tools will become part of your toolbox / environment in your professional life.</a:t>
            </a:r>
          </a:p>
          <a:p>
            <a:r>
              <a:rPr lang="en-US" dirty="0"/>
              <a:t>I have no idea how useful they currently are in a course such as this.</a:t>
            </a:r>
          </a:p>
          <a:p>
            <a:endParaRPr lang="en-US" dirty="0"/>
          </a:p>
          <a:p>
            <a:r>
              <a:rPr lang="en-US" dirty="0"/>
              <a:t>I believe that it is important for you to internalize how things work, not how to ask some program what to do</a:t>
            </a:r>
          </a:p>
          <a:p>
            <a:pPr lvl="1"/>
            <a:r>
              <a:rPr lang="en-US" dirty="0"/>
              <a:t>Just as I feel that having a mental model of registers / instruction sets / micro code is useful to programmers even if they never write assembly.</a:t>
            </a:r>
          </a:p>
          <a:p>
            <a:r>
              <a:rPr lang="en-US" dirty="0"/>
              <a:t>My fear is that if you use a tool that gives you answers you will not build that mental model</a:t>
            </a:r>
          </a:p>
        </p:txBody>
      </p:sp>
    </p:spTree>
    <p:extLst>
      <p:ext uri="{BB962C8B-B14F-4D97-AF65-F5344CB8AC3E}">
        <p14:creationId xmlns:p14="http://schemas.microsoft.com/office/powerpoint/2010/main" val="424762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26BE7-1F8C-3651-3584-C0A8892424C4}"/>
              </a:ext>
            </a:extLst>
          </p:cNvPr>
          <p:cNvSpPr>
            <a:spLocks noGrp="1"/>
          </p:cNvSpPr>
          <p:nvPr>
            <p:ph type="title"/>
          </p:nvPr>
        </p:nvSpPr>
        <p:spPr/>
        <p:txBody>
          <a:bodyPr/>
          <a:lstStyle/>
          <a:p>
            <a:r>
              <a:rPr lang="en-US" dirty="0"/>
              <a:t>Use of AI like Chat-GPT in the class</a:t>
            </a:r>
          </a:p>
        </p:txBody>
      </p:sp>
      <p:sp>
        <p:nvSpPr>
          <p:cNvPr id="3" name="Content Placeholder 2">
            <a:extLst>
              <a:ext uri="{FF2B5EF4-FFF2-40B4-BE49-F238E27FC236}">
                <a16:creationId xmlns:a16="http://schemas.microsoft.com/office/drawing/2014/main" id="{A28FE83B-0883-BB76-81CD-8955084D6A45}"/>
              </a:ext>
            </a:extLst>
          </p:cNvPr>
          <p:cNvSpPr>
            <a:spLocks noGrp="1"/>
          </p:cNvSpPr>
          <p:nvPr>
            <p:ph idx="1"/>
          </p:nvPr>
        </p:nvSpPr>
        <p:spPr/>
        <p:txBody>
          <a:bodyPr/>
          <a:lstStyle/>
          <a:p>
            <a:r>
              <a:rPr lang="en-US" dirty="0"/>
              <a:t>But I'm curious</a:t>
            </a:r>
          </a:p>
          <a:p>
            <a:r>
              <a:rPr lang="en-US" dirty="0"/>
              <a:t>I have no problem if you want to try using an AI like Chat-</a:t>
            </a:r>
            <a:r>
              <a:rPr lang="en-US" dirty="0" err="1"/>
              <a:t>gpt</a:t>
            </a:r>
            <a:r>
              <a:rPr lang="en-US" dirty="0"/>
              <a:t> under the following conditions.</a:t>
            </a:r>
          </a:p>
          <a:p>
            <a:pPr lvl="1"/>
            <a:r>
              <a:rPr lang="en-US" dirty="0"/>
              <a:t>You enter in the schema information into the AI by yourself.  IE don't borrow a classmate's schema.</a:t>
            </a:r>
          </a:p>
          <a:p>
            <a:pPr lvl="1"/>
            <a:r>
              <a:rPr lang="en-US" dirty="0"/>
              <a:t>You tell me that you are using an AI assistant when you submit your homework. ( because I want to see how it works for you) </a:t>
            </a:r>
          </a:p>
          <a:p>
            <a:pPr lvl="1"/>
            <a:endParaRPr lang="en-US" dirty="0"/>
          </a:p>
          <a:p>
            <a:r>
              <a:rPr lang="en-US" dirty="0"/>
              <a:t>I have no idea if this is a good pedagogical approach or not – but if you are willing to be a test subject – feel free.</a:t>
            </a:r>
          </a:p>
        </p:txBody>
      </p:sp>
    </p:spTree>
    <p:extLst>
      <p:ext uri="{BB962C8B-B14F-4D97-AF65-F5344CB8AC3E}">
        <p14:creationId xmlns:p14="http://schemas.microsoft.com/office/powerpoint/2010/main" val="722116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BE9E-C3FC-C119-CB1B-F01CA4DBB4E3}"/>
              </a:ext>
            </a:extLst>
          </p:cNvPr>
          <p:cNvSpPr>
            <a:spLocks noGrp="1"/>
          </p:cNvSpPr>
          <p:nvPr>
            <p:ph type="title"/>
          </p:nvPr>
        </p:nvSpPr>
        <p:spPr/>
        <p:txBody>
          <a:bodyPr/>
          <a:lstStyle/>
          <a:p>
            <a:r>
              <a:rPr lang="en-US" dirty="0"/>
              <a:t>Grades / your GPA</a:t>
            </a:r>
          </a:p>
        </p:txBody>
      </p:sp>
      <p:sp>
        <p:nvSpPr>
          <p:cNvPr id="3" name="Content Placeholder 2">
            <a:extLst>
              <a:ext uri="{FF2B5EF4-FFF2-40B4-BE49-F238E27FC236}">
                <a16:creationId xmlns:a16="http://schemas.microsoft.com/office/drawing/2014/main" id="{C5977531-085A-0638-86BE-C1F5184A9540}"/>
              </a:ext>
            </a:extLst>
          </p:cNvPr>
          <p:cNvSpPr>
            <a:spLocks noGrp="1"/>
          </p:cNvSpPr>
          <p:nvPr>
            <p:ph idx="1"/>
          </p:nvPr>
        </p:nvSpPr>
        <p:spPr/>
        <p:txBody>
          <a:bodyPr/>
          <a:lstStyle/>
          <a:p>
            <a:r>
              <a:rPr lang="en-US" dirty="0"/>
              <a:t>Most of you are Juniors and Seniors</a:t>
            </a:r>
          </a:p>
          <a:p>
            <a:endParaRPr lang="en-US" dirty="0"/>
          </a:p>
          <a:p>
            <a:r>
              <a:rPr lang="en-US" dirty="0"/>
              <a:t>Your GPA </a:t>
            </a:r>
            <a:r>
              <a:rPr lang="en-US" u="sng" dirty="0"/>
              <a:t>may </a:t>
            </a:r>
            <a:r>
              <a:rPr lang="en-US" dirty="0"/>
              <a:t>be looked at in your first job </a:t>
            </a:r>
          </a:p>
          <a:p>
            <a:r>
              <a:rPr lang="en-US" dirty="0"/>
              <a:t>For your second job, no one will care about your GPA in school.</a:t>
            </a:r>
          </a:p>
          <a:p>
            <a:pPr lvl="1"/>
            <a:endParaRPr lang="en-US" dirty="0"/>
          </a:p>
          <a:p>
            <a:pPr lvl="1"/>
            <a:r>
              <a:rPr lang="en-US" dirty="0"/>
              <a:t>Your potential employee will be interested in what you have done and what you know, not what your grade was. </a:t>
            </a:r>
          </a:p>
          <a:p>
            <a:pPr lvl="1"/>
            <a:endParaRPr lang="en-US" dirty="0"/>
          </a:p>
          <a:p>
            <a:r>
              <a:rPr lang="en-US" dirty="0"/>
              <a:t>In ten years of looking at Resumes at Amazon, I don't think I ever saw a candidate highlight their grade.</a:t>
            </a:r>
          </a:p>
          <a:p>
            <a:pPr lvl="1"/>
            <a:r>
              <a:rPr lang="en-US" dirty="0"/>
              <a:t>Interestingly enough – when I joined Amazon they wanted to see my SAT / GRE scores – but no school grades.   ( and Amazon does not do this anymore) </a:t>
            </a:r>
          </a:p>
        </p:txBody>
      </p:sp>
    </p:spTree>
    <p:extLst>
      <p:ext uri="{BB962C8B-B14F-4D97-AF65-F5344CB8AC3E}">
        <p14:creationId xmlns:p14="http://schemas.microsoft.com/office/powerpoint/2010/main" val="3986174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2282-A220-8597-0342-BBC4CFAF7BB0}"/>
              </a:ext>
            </a:extLst>
          </p:cNvPr>
          <p:cNvSpPr>
            <a:spLocks noGrp="1"/>
          </p:cNvSpPr>
          <p:nvPr>
            <p:ph type="title"/>
          </p:nvPr>
        </p:nvSpPr>
        <p:spPr/>
        <p:txBody>
          <a:bodyPr/>
          <a:lstStyle/>
          <a:p>
            <a:r>
              <a:rPr lang="en-US" dirty="0"/>
              <a:t>Syllabus info specific to this course</a:t>
            </a:r>
          </a:p>
        </p:txBody>
      </p:sp>
      <p:sp>
        <p:nvSpPr>
          <p:cNvPr id="3" name="Content Placeholder 2">
            <a:extLst>
              <a:ext uri="{FF2B5EF4-FFF2-40B4-BE49-F238E27FC236}">
                <a16:creationId xmlns:a16="http://schemas.microsoft.com/office/drawing/2014/main" id="{4F526776-AFB1-F1E4-B086-8A8613DB7DB5}"/>
              </a:ext>
            </a:extLst>
          </p:cNvPr>
          <p:cNvSpPr>
            <a:spLocks noGrp="1"/>
          </p:cNvSpPr>
          <p:nvPr>
            <p:ph idx="1"/>
          </p:nvPr>
        </p:nvSpPr>
        <p:spPr/>
        <p:txBody>
          <a:bodyPr/>
          <a:lstStyle/>
          <a:p>
            <a:r>
              <a:rPr lang="en-US" dirty="0"/>
              <a:t>Textbook</a:t>
            </a:r>
          </a:p>
          <a:p>
            <a:r>
              <a:rPr lang="en-US" dirty="0"/>
              <a:t>Schedule</a:t>
            </a:r>
          </a:p>
          <a:p>
            <a:r>
              <a:rPr lang="en-US" dirty="0"/>
              <a:t>What happens in class</a:t>
            </a:r>
          </a:p>
          <a:p>
            <a:r>
              <a:rPr lang="en-US" dirty="0"/>
              <a:t>Classwork</a:t>
            </a:r>
          </a:p>
          <a:p>
            <a:r>
              <a:rPr lang="en-US" dirty="0"/>
              <a:t>Homework</a:t>
            </a:r>
          </a:p>
          <a:p>
            <a:r>
              <a:rPr lang="en-US" dirty="0"/>
              <a:t>Tests</a:t>
            </a:r>
          </a:p>
          <a:p>
            <a:r>
              <a:rPr lang="en-US" dirty="0"/>
              <a:t>Final Project</a:t>
            </a:r>
          </a:p>
          <a:p>
            <a:r>
              <a:rPr lang="en-US" dirty="0"/>
              <a:t>Grading</a:t>
            </a:r>
          </a:p>
          <a:p>
            <a:r>
              <a:rPr lang="en-US" dirty="0"/>
              <a:t>Office Hours. </a:t>
            </a:r>
          </a:p>
        </p:txBody>
      </p:sp>
    </p:spTree>
    <p:extLst>
      <p:ext uri="{BB962C8B-B14F-4D97-AF65-F5344CB8AC3E}">
        <p14:creationId xmlns:p14="http://schemas.microsoft.com/office/powerpoint/2010/main" val="3836216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165E-D907-46C9-9D00-E8D83426F41A}"/>
              </a:ext>
            </a:extLst>
          </p:cNvPr>
          <p:cNvSpPr>
            <a:spLocks noGrp="1"/>
          </p:cNvSpPr>
          <p:nvPr>
            <p:ph type="title"/>
          </p:nvPr>
        </p:nvSpPr>
        <p:spPr>
          <a:xfrm>
            <a:off x="620889" y="274638"/>
            <a:ext cx="8980311" cy="606206"/>
          </a:xfrm>
        </p:spPr>
        <p:txBody>
          <a:bodyPr/>
          <a:lstStyle/>
          <a:p>
            <a:r>
              <a:rPr lang="en-US" dirty="0"/>
              <a:t>A recent quote from Google,</a:t>
            </a:r>
          </a:p>
        </p:txBody>
      </p:sp>
      <p:sp>
        <p:nvSpPr>
          <p:cNvPr id="3" name="Content Placeholder 2">
            <a:extLst>
              <a:ext uri="{FF2B5EF4-FFF2-40B4-BE49-F238E27FC236}">
                <a16:creationId xmlns:a16="http://schemas.microsoft.com/office/drawing/2014/main" id="{03B2B916-BCC9-435C-BD82-D2B75AA90695}"/>
              </a:ext>
            </a:extLst>
          </p:cNvPr>
          <p:cNvSpPr>
            <a:spLocks noGrp="1"/>
          </p:cNvSpPr>
          <p:nvPr>
            <p:ph idx="1"/>
          </p:nvPr>
        </p:nvSpPr>
        <p:spPr>
          <a:xfrm>
            <a:off x="620889" y="1028700"/>
            <a:ext cx="8980311" cy="5615381"/>
          </a:xfrm>
        </p:spPr>
        <p:txBody>
          <a:bodyPr>
            <a:normAutofit/>
          </a:bodyPr>
          <a:lstStyle/>
          <a:p>
            <a:r>
              <a:rPr lang="en-US" dirty="0"/>
              <a:t>When I first learned SQL in college, it was truly from the ground up. The database course in the computer science curriculum had us studying relational algebra and set theory. We wrote all our answers to queries in a weird math notation and didn’t touch a database until mid-semester. I only learned SQL properly once I got a job and finally started using it.</a:t>
            </a:r>
          </a:p>
          <a:p>
            <a:endParaRPr lang="en-US" dirty="0"/>
          </a:p>
          <a:p>
            <a:r>
              <a:rPr lang="en-US" dirty="0"/>
              <a:t>If you pick up a SQL introductory book or course, it follows the same “pyramid” pattern. You start with the language basics, you learn the syntax, then you build up from there to increasingly complex concepts.</a:t>
            </a:r>
          </a:p>
          <a:p>
            <a:endParaRPr lang="en-US" dirty="0"/>
          </a:p>
          <a:p>
            <a:r>
              <a:rPr lang="en-US" dirty="0"/>
              <a:t>That way of learning rarely sticks.</a:t>
            </a:r>
          </a:p>
          <a:p>
            <a:endParaRPr lang="en-US" dirty="0"/>
          </a:p>
          <a:p>
            <a:endParaRPr lang="en-US" dirty="0"/>
          </a:p>
          <a:p>
            <a:endParaRPr lang="en-US" dirty="0"/>
          </a:p>
        </p:txBody>
      </p:sp>
    </p:spTree>
    <p:extLst>
      <p:ext uri="{BB962C8B-B14F-4D97-AF65-F5344CB8AC3E}">
        <p14:creationId xmlns:p14="http://schemas.microsoft.com/office/powerpoint/2010/main" val="655988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D5507-D061-4E09-8F88-5322A2D51404}"/>
              </a:ext>
            </a:extLst>
          </p:cNvPr>
          <p:cNvSpPr>
            <a:spLocks noGrp="1"/>
          </p:cNvSpPr>
          <p:nvPr>
            <p:ph type="title"/>
          </p:nvPr>
        </p:nvSpPr>
        <p:spPr/>
        <p:txBody>
          <a:bodyPr/>
          <a:lstStyle/>
          <a:p>
            <a:r>
              <a:rPr lang="en-US" dirty="0"/>
              <a:t>Today’s goals</a:t>
            </a:r>
          </a:p>
        </p:txBody>
      </p:sp>
      <p:sp>
        <p:nvSpPr>
          <p:cNvPr id="3" name="Content Placeholder 2">
            <a:extLst>
              <a:ext uri="{FF2B5EF4-FFF2-40B4-BE49-F238E27FC236}">
                <a16:creationId xmlns:a16="http://schemas.microsoft.com/office/drawing/2014/main" id="{463D07A6-1917-4D33-86E7-B174B1BB4736}"/>
              </a:ext>
            </a:extLst>
          </p:cNvPr>
          <p:cNvSpPr>
            <a:spLocks noGrp="1"/>
          </p:cNvSpPr>
          <p:nvPr>
            <p:ph idx="1"/>
          </p:nvPr>
        </p:nvSpPr>
        <p:spPr/>
        <p:txBody>
          <a:bodyPr/>
          <a:lstStyle/>
          <a:p>
            <a:r>
              <a:rPr lang="en-US" dirty="0">
                <a:hlinkClick r:id="rId2" action="ppaction://hlinksldjump"/>
              </a:rPr>
              <a:t>Introductions</a:t>
            </a:r>
            <a:endParaRPr lang="en-US" dirty="0"/>
          </a:p>
          <a:p>
            <a:r>
              <a:rPr lang="en-US" dirty="0">
                <a:hlinkClick r:id="rId3" action="ppaction://hlinksldjump"/>
              </a:rPr>
              <a:t>Goal of course</a:t>
            </a:r>
            <a:endParaRPr lang="en-US" dirty="0"/>
          </a:p>
          <a:p>
            <a:r>
              <a:rPr lang="en-US" dirty="0">
                <a:hlinkClick r:id="rId4" action="ppaction://hlinksldjump"/>
              </a:rPr>
              <a:t>Syllabus</a:t>
            </a:r>
            <a:endParaRPr lang="en-US" dirty="0"/>
          </a:p>
          <a:p>
            <a:r>
              <a:rPr lang="en-US" dirty="0">
                <a:hlinkClick r:id="rId5" action="ppaction://hlinksldjump"/>
              </a:rPr>
              <a:t>Axioms of the class</a:t>
            </a:r>
            <a:endParaRPr lang="en-US" dirty="0"/>
          </a:p>
          <a:p>
            <a:r>
              <a:rPr lang="en-US" dirty="0">
                <a:hlinkClick r:id="rId6" action="ppaction://hlinksldjump"/>
              </a:rPr>
              <a:t>General comments</a:t>
            </a:r>
            <a:endParaRPr lang="en-US" dirty="0"/>
          </a:p>
          <a:p>
            <a:r>
              <a:rPr lang="en-US" dirty="0">
                <a:hlinkClick r:id="rId7" action="ppaction://hlinksldjump"/>
              </a:rPr>
              <a:t>Questions</a:t>
            </a:r>
            <a:endParaRPr lang="en-US" dirty="0"/>
          </a:p>
          <a:p>
            <a:r>
              <a:rPr lang="en-US" dirty="0">
                <a:hlinkClick r:id="rId8" action="ppaction://hlinksldjump"/>
              </a:rPr>
              <a:t>Assignment for next class</a:t>
            </a:r>
            <a:endParaRPr lang="en-US" dirty="0"/>
          </a:p>
          <a:p>
            <a:r>
              <a:rPr lang="en-US" dirty="0">
                <a:hlinkClick r:id="" action="ppaction://noaction"/>
              </a:rPr>
              <a:t>Any time left?</a:t>
            </a:r>
            <a:endParaRPr lang="en-US" dirty="0"/>
          </a:p>
        </p:txBody>
      </p:sp>
      <p:sp>
        <p:nvSpPr>
          <p:cNvPr id="4" name="Rectangle 3">
            <a:extLst>
              <a:ext uri="{FF2B5EF4-FFF2-40B4-BE49-F238E27FC236}">
                <a16:creationId xmlns:a16="http://schemas.microsoft.com/office/drawing/2014/main" id="{3981C120-1CFE-C827-719F-E4BFE2D012E7}"/>
              </a:ext>
            </a:extLst>
          </p:cNvPr>
          <p:cNvSpPr/>
          <p:nvPr/>
        </p:nvSpPr>
        <p:spPr>
          <a:xfrm>
            <a:off x="705110" y="1600200"/>
            <a:ext cx="2110279" cy="40833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2158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165E-D907-46C9-9D00-E8D83426F41A}"/>
              </a:ext>
            </a:extLst>
          </p:cNvPr>
          <p:cNvSpPr>
            <a:spLocks noGrp="1"/>
          </p:cNvSpPr>
          <p:nvPr>
            <p:ph type="title"/>
          </p:nvPr>
        </p:nvSpPr>
        <p:spPr>
          <a:xfrm>
            <a:off x="620889" y="274638"/>
            <a:ext cx="8980311" cy="606206"/>
          </a:xfrm>
        </p:spPr>
        <p:txBody>
          <a:bodyPr/>
          <a:lstStyle/>
          <a:p>
            <a:r>
              <a:rPr lang="en-US" dirty="0"/>
              <a:t>The Textbook</a:t>
            </a:r>
          </a:p>
        </p:txBody>
      </p:sp>
      <p:sp>
        <p:nvSpPr>
          <p:cNvPr id="3" name="Content Placeholder 2">
            <a:extLst>
              <a:ext uri="{FF2B5EF4-FFF2-40B4-BE49-F238E27FC236}">
                <a16:creationId xmlns:a16="http://schemas.microsoft.com/office/drawing/2014/main" id="{03B2B916-BCC9-435C-BD82-D2B75AA90695}"/>
              </a:ext>
            </a:extLst>
          </p:cNvPr>
          <p:cNvSpPr>
            <a:spLocks noGrp="1"/>
          </p:cNvSpPr>
          <p:nvPr>
            <p:ph idx="1"/>
          </p:nvPr>
        </p:nvSpPr>
        <p:spPr>
          <a:xfrm>
            <a:off x="620889" y="1028700"/>
            <a:ext cx="8980311" cy="5615381"/>
          </a:xfrm>
        </p:spPr>
        <p:txBody>
          <a:bodyPr>
            <a:normAutofit lnSpcReduction="10000"/>
          </a:bodyPr>
          <a:lstStyle/>
          <a:p>
            <a:r>
              <a:rPr lang="en-US" dirty="0"/>
              <a:t>I discovered that the book some other instructors  use is pretty poor for my style of learning.</a:t>
            </a:r>
          </a:p>
          <a:p>
            <a:r>
              <a:rPr lang="en-US" dirty="0"/>
              <a:t>The book goes into great theoretical / mathematical detail about how things work in ways that are frequently ( to me) confusing and overly mathematical.</a:t>
            </a:r>
          </a:p>
          <a:p>
            <a:r>
              <a:rPr lang="en-US" dirty="0"/>
              <a:t>It takes a ‘learn the foundation first before you learn the next step up’</a:t>
            </a:r>
          </a:p>
          <a:p>
            <a:pPr marL="114300" indent="0">
              <a:buNone/>
            </a:pPr>
            <a:endParaRPr lang="en-US" dirty="0"/>
          </a:p>
          <a:p>
            <a:r>
              <a:rPr lang="en-US" dirty="0"/>
              <a:t>If you think in abstract mathematics – the book may be of assistance to you.  If not, not.</a:t>
            </a:r>
          </a:p>
          <a:p>
            <a:pPr lvl="1"/>
            <a:r>
              <a:rPr lang="en-US" dirty="0"/>
              <a:t>I will not be teaching from a textbook.  But if you want one to review and get ideas from  Check out</a:t>
            </a:r>
          </a:p>
          <a:p>
            <a:pPr marL="777240" lvl="2" indent="0">
              <a:buNone/>
            </a:pPr>
            <a:r>
              <a:rPr lang="en-US" dirty="0"/>
              <a:t>Fundamentals of Database Systems.</a:t>
            </a:r>
          </a:p>
          <a:p>
            <a:pPr lvl="2"/>
            <a:r>
              <a:rPr lang="en-US" dirty="0" err="1"/>
              <a:t>Elmasri</a:t>
            </a:r>
            <a:r>
              <a:rPr lang="en-US" dirty="0"/>
              <a:t> and </a:t>
            </a:r>
            <a:r>
              <a:rPr lang="en-US" dirty="0" err="1"/>
              <a:t>Navathe</a:t>
            </a:r>
            <a:endParaRPr lang="en-US" dirty="0"/>
          </a:p>
          <a:p>
            <a:pPr lvl="2"/>
            <a:r>
              <a:rPr lang="en-US" dirty="0"/>
              <a:t>Publisher – Pearson</a:t>
            </a:r>
          </a:p>
          <a:p>
            <a:pPr lvl="1"/>
            <a:endParaRPr lang="en-US" dirty="0"/>
          </a:p>
          <a:p>
            <a:r>
              <a:rPr lang="en-US" dirty="0"/>
              <a:t>Any addition after 5 or 6 should work just fine. ( Go to Amazon and save some money)</a:t>
            </a:r>
          </a:p>
          <a:p>
            <a:endParaRPr lang="en-US" dirty="0"/>
          </a:p>
        </p:txBody>
      </p:sp>
    </p:spTree>
    <p:extLst>
      <p:ext uri="{BB962C8B-B14F-4D97-AF65-F5344CB8AC3E}">
        <p14:creationId xmlns:p14="http://schemas.microsoft.com/office/powerpoint/2010/main" val="256033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0DBF-6111-4A37-B84E-3DFD18EBC80F}"/>
              </a:ext>
            </a:extLst>
          </p:cNvPr>
          <p:cNvSpPr>
            <a:spLocks noGrp="1"/>
          </p:cNvSpPr>
          <p:nvPr>
            <p:ph type="title"/>
          </p:nvPr>
        </p:nvSpPr>
        <p:spPr/>
        <p:txBody>
          <a:bodyPr/>
          <a:lstStyle/>
          <a:p>
            <a:r>
              <a:rPr lang="en-US" dirty="0"/>
              <a:t>The Textbook</a:t>
            </a:r>
          </a:p>
        </p:txBody>
      </p:sp>
      <p:sp>
        <p:nvSpPr>
          <p:cNvPr id="3" name="Content Placeholder 2">
            <a:extLst>
              <a:ext uri="{FF2B5EF4-FFF2-40B4-BE49-F238E27FC236}">
                <a16:creationId xmlns:a16="http://schemas.microsoft.com/office/drawing/2014/main" id="{231D512D-4E3D-40DB-ABCA-FA57709D9198}"/>
              </a:ext>
            </a:extLst>
          </p:cNvPr>
          <p:cNvSpPr>
            <a:spLocks noGrp="1"/>
          </p:cNvSpPr>
          <p:nvPr>
            <p:ph idx="1"/>
          </p:nvPr>
        </p:nvSpPr>
        <p:spPr/>
        <p:txBody>
          <a:bodyPr/>
          <a:lstStyle/>
          <a:p>
            <a:r>
              <a:rPr lang="en-US" dirty="0"/>
              <a:t>Instead of a textbook, we will be using </a:t>
            </a:r>
            <a:r>
              <a:rPr lang="en-US" dirty="0" err="1"/>
              <a:t>powerpoint</a:t>
            </a:r>
            <a:r>
              <a:rPr lang="en-US" dirty="0"/>
              <a:t> slides and in class lectures as the starting point for all work.</a:t>
            </a:r>
          </a:p>
          <a:p>
            <a:endParaRPr lang="en-US" dirty="0"/>
          </a:p>
          <a:p>
            <a:r>
              <a:rPr lang="en-US" dirty="0"/>
              <a:t>Preliminary slides will be available in Canvas before class</a:t>
            </a:r>
          </a:p>
          <a:p>
            <a:pPr lvl="1"/>
            <a:r>
              <a:rPr lang="en-US" dirty="0"/>
              <a:t>Unless I screw up – in case someone should tell me immediately</a:t>
            </a:r>
          </a:p>
          <a:p>
            <a:endParaRPr lang="en-US" dirty="0"/>
          </a:p>
          <a:p>
            <a:pPr lvl="1"/>
            <a:endParaRPr lang="en-US" dirty="0"/>
          </a:p>
        </p:txBody>
      </p:sp>
    </p:spTree>
    <p:extLst>
      <p:ext uri="{BB962C8B-B14F-4D97-AF65-F5344CB8AC3E}">
        <p14:creationId xmlns:p14="http://schemas.microsoft.com/office/powerpoint/2010/main" val="385995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2715-5AE4-3666-B425-20482CDFBC6F}"/>
              </a:ext>
            </a:extLst>
          </p:cNvPr>
          <p:cNvSpPr>
            <a:spLocks noGrp="1"/>
          </p:cNvSpPr>
          <p:nvPr>
            <p:ph type="title"/>
          </p:nvPr>
        </p:nvSpPr>
        <p:spPr/>
        <p:txBody>
          <a:bodyPr/>
          <a:lstStyle/>
          <a:p>
            <a:r>
              <a:rPr lang="en-US" dirty="0"/>
              <a:t>Schedule</a:t>
            </a:r>
          </a:p>
        </p:txBody>
      </p:sp>
      <p:sp>
        <p:nvSpPr>
          <p:cNvPr id="3" name="Content Placeholder 2">
            <a:extLst>
              <a:ext uri="{FF2B5EF4-FFF2-40B4-BE49-F238E27FC236}">
                <a16:creationId xmlns:a16="http://schemas.microsoft.com/office/drawing/2014/main" id="{A85BBBD2-E21F-5ADC-291B-67CE3F5501AD}"/>
              </a:ext>
            </a:extLst>
          </p:cNvPr>
          <p:cNvSpPr>
            <a:spLocks noGrp="1"/>
          </p:cNvSpPr>
          <p:nvPr>
            <p:ph idx="1"/>
          </p:nvPr>
        </p:nvSpPr>
        <p:spPr>
          <a:xfrm>
            <a:off x="609600" y="1600200"/>
            <a:ext cx="5359685" cy="4800600"/>
          </a:xfrm>
        </p:spPr>
        <p:txBody>
          <a:bodyPr/>
          <a:lstStyle/>
          <a:p>
            <a:r>
              <a:rPr lang="en-US" dirty="0"/>
              <a:t>Subject to change</a:t>
            </a:r>
          </a:p>
          <a:p>
            <a:r>
              <a:rPr lang="en-US" dirty="0"/>
              <a:t>We lose 10% of class due to holidays this quarter.</a:t>
            </a:r>
          </a:p>
          <a:p>
            <a:endParaRPr lang="en-US" dirty="0"/>
          </a:p>
          <a:p>
            <a:r>
              <a:rPr lang="en-US" dirty="0"/>
              <a:t>I am confident that this will change somewhat.</a:t>
            </a:r>
          </a:p>
          <a:p>
            <a:endParaRPr lang="en-US" dirty="0"/>
          </a:p>
        </p:txBody>
      </p:sp>
      <p:graphicFrame>
        <p:nvGraphicFramePr>
          <p:cNvPr id="4" name="Object 3">
            <a:extLst>
              <a:ext uri="{FF2B5EF4-FFF2-40B4-BE49-F238E27FC236}">
                <a16:creationId xmlns:a16="http://schemas.microsoft.com/office/drawing/2014/main" id="{937260DC-D527-28A7-C20F-A452BC416F73}"/>
              </a:ext>
            </a:extLst>
          </p:cNvPr>
          <p:cNvGraphicFramePr>
            <a:graphicFrameLocks noChangeAspect="1"/>
          </p:cNvGraphicFramePr>
          <p:nvPr>
            <p:extLst>
              <p:ext uri="{D42A27DB-BD31-4B8C-83A1-F6EECF244321}">
                <p14:modId xmlns:p14="http://schemas.microsoft.com/office/powerpoint/2010/main" val="841635654"/>
              </p:ext>
            </p:extLst>
          </p:nvPr>
        </p:nvGraphicFramePr>
        <p:xfrm>
          <a:off x="6096000" y="-192771"/>
          <a:ext cx="7120331" cy="9215658"/>
        </p:xfrm>
        <a:graphic>
          <a:graphicData uri="http://schemas.openxmlformats.org/presentationml/2006/ole">
            <mc:AlternateContent xmlns:mc="http://schemas.openxmlformats.org/markup-compatibility/2006">
              <mc:Choice xmlns:v="urn:schemas-microsoft-com:vml" Requires="v">
                <p:oleObj name="Acrobat Document" r:id="rId2" imgW="5829243" imgH="7543697" progId="Acrobat.Document.DC">
                  <p:embed/>
                </p:oleObj>
              </mc:Choice>
              <mc:Fallback>
                <p:oleObj name="Acrobat Document" r:id="rId2" imgW="5829243" imgH="7543697" progId="Acrobat.Document.DC">
                  <p:embed/>
                  <p:pic>
                    <p:nvPicPr>
                      <p:cNvPr id="4" name="Object 3">
                        <a:extLst>
                          <a:ext uri="{FF2B5EF4-FFF2-40B4-BE49-F238E27FC236}">
                            <a16:creationId xmlns:a16="http://schemas.microsoft.com/office/drawing/2014/main" id="{937260DC-D527-28A7-C20F-A452BC416F73}"/>
                          </a:ext>
                        </a:extLst>
                      </p:cNvPr>
                      <p:cNvPicPr/>
                      <p:nvPr/>
                    </p:nvPicPr>
                    <p:blipFill>
                      <a:blip r:embed="rId3"/>
                      <a:stretch>
                        <a:fillRect/>
                      </a:stretch>
                    </p:blipFill>
                    <p:spPr>
                      <a:xfrm>
                        <a:off x="6096000" y="-192771"/>
                        <a:ext cx="7120331" cy="9215658"/>
                      </a:xfrm>
                      <a:prstGeom prst="rect">
                        <a:avLst/>
                      </a:prstGeom>
                    </p:spPr>
                  </p:pic>
                </p:oleObj>
              </mc:Fallback>
            </mc:AlternateContent>
          </a:graphicData>
        </a:graphic>
      </p:graphicFrame>
    </p:spTree>
    <p:extLst>
      <p:ext uri="{BB962C8B-B14F-4D97-AF65-F5344CB8AC3E}">
        <p14:creationId xmlns:p14="http://schemas.microsoft.com/office/powerpoint/2010/main" val="2914168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63523-D343-78A3-EFB4-DFFEE109748C}"/>
              </a:ext>
            </a:extLst>
          </p:cNvPr>
          <p:cNvSpPr>
            <a:spLocks noGrp="1"/>
          </p:cNvSpPr>
          <p:nvPr>
            <p:ph type="title"/>
          </p:nvPr>
        </p:nvSpPr>
        <p:spPr/>
        <p:txBody>
          <a:bodyPr/>
          <a:lstStyle/>
          <a:p>
            <a:r>
              <a:rPr lang="en-US" dirty="0"/>
              <a:t>Class</a:t>
            </a:r>
          </a:p>
        </p:txBody>
      </p:sp>
      <p:sp>
        <p:nvSpPr>
          <p:cNvPr id="3" name="Content Placeholder 2">
            <a:extLst>
              <a:ext uri="{FF2B5EF4-FFF2-40B4-BE49-F238E27FC236}">
                <a16:creationId xmlns:a16="http://schemas.microsoft.com/office/drawing/2014/main" id="{5C77562F-CA2F-FD33-ECFE-04C70DF350B4}"/>
              </a:ext>
            </a:extLst>
          </p:cNvPr>
          <p:cNvSpPr>
            <a:spLocks noGrp="1"/>
          </p:cNvSpPr>
          <p:nvPr>
            <p:ph idx="1"/>
          </p:nvPr>
        </p:nvSpPr>
        <p:spPr/>
        <p:txBody>
          <a:bodyPr/>
          <a:lstStyle/>
          <a:p>
            <a:r>
              <a:rPr lang="en-US" dirty="0"/>
              <a:t>Class will typically begin with a lecture, usually 45 to 90 minutes</a:t>
            </a:r>
          </a:p>
          <a:p>
            <a:r>
              <a:rPr lang="en-US" dirty="0"/>
              <a:t>After the lecture we will typically have classwork where you will be writing code that relate to the days lecture.  The classwork is collaborative in that you will be working with fellow students.</a:t>
            </a:r>
          </a:p>
          <a:p>
            <a:endParaRPr lang="en-US" dirty="0"/>
          </a:p>
          <a:p>
            <a:r>
              <a:rPr lang="en-US" dirty="0"/>
              <a:t>I will record the class using ZOOM</a:t>
            </a:r>
          </a:p>
          <a:p>
            <a:pPr lvl="1"/>
            <a:r>
              <a:rPr lang="en-US" dirty="0"/>
              <a:t>Note that this class is not designed to be a remote or hybrid class.  The primary intent of the recording is for you to be able to review details later.  Certainly, if you cannot attend class for some reason, you should log onto ZOOM to take part in the class.</a:t>
            </a:r>
          </a:p>
          <a:p>
            <a:pPr lvl="1"/>
            <a:r>
              <a:rPr lang="en-US" dirty="0"/>
              <a:t>I will attempt to respond to questions over Zoom – but I cannot make any promises</a:t>
            </a:r>
          </a:p>
          <a:p>
            <a:endParaRPr lang="en-US" dirty="0"/>
          </a:p>
        </p:txBody>
      </p:sp>
    </p:spTree>
    <p:extLst>
      <p:ext uri="{BB962C8B-B14F-4D97-AF65-F5344CB8AC3E}">
        <p14:creationId xmlns:p14="http://schemas.microsoft.com/office/powerpoint/2010/main" val="3506393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5712-ED01-5961-AB2D-2A4A17B2A6DA}"/>
              </a:ext>
            </a:extLst>
          </p:cNvPr>
          <p:cNvSpPr>
            <a:spLocks noGrp="1"/>
          </p:cNvSpPr>
          <p:nvPr>
            <p:ph type="title"/>
          </p:nvPr>
        </p:nvSpPr>
        <p:spPr/>
        <p:txBody>
          <a:bodyPr/>
          <a:lstStyle/>
          <a:p>
            <a:r>
              <a:rPr lang="en-US" dirty="0"/>
              <a:t>In Class - Classwork</a:t>
            </a:r>
          </a:p>
        </p:txBody>
      </p:sp>
      <p:sp>
        <p:nvSpPr>
          <p:cNvPr id="3" name="Content Placeholder 2">
            <a:extLst>
              <a:ext uri="{FF2B5EF4-FFF2-40B4-BE49-F238E27FC236}">
                <a16:creationId xmlns:a16="http://schemas.microsoft.com/office/drawing/2014/main" id="{9582F1F6-3FBC-7CCA-71A8-46F1AFAD966E}"/>
              </a:ext>
            </a:extLst>
          </p:cNvPr>
          <p:cNvSpPr>
            <a:spLocks noGrp="1"/>
          </p:cNvSpPr>
          <p:nvPr>
            <p:ph idx="1"/>
          </p:nvPr>
        </p:nvSpPr>
        <p:spPr/>
        <p:txBody>
          <a:bodyPr/>
          <a:lstStyle/>
          <a:p>
            <a:r>
              <a:rPr lang="en-US" dirty="0"/>
              <a:t>Most class days, I will assign some in class work to be done in groups in class</a:t>
            </a:r>
          </a:p>
          <a:p>
            <a:r>
              <a:rPr lang="en-US" dirty="0"/>
              <a:t>You learn best by working with your peers together</a:t>
            </a:r>
          </a:p>
          <a:p>
            <a:pPr lvl="1"/>
            <a:r>
              <a:rPr lang="en-US" dirty="0"/>
              <a:t>If you teach someone how it works – you will increase your understanding.</a:t>
            </a:r>
          </a:p>
          <a:p>
            <a:pPr lvl="1"/>
            <a:endParaRPr lang="en-US" dirty="0"/>
          </a:p>
          <a:p>
            <a:r>
              <a:rPr lang="en-US" dirty="0"/>
              <a:t>These assignments are not graded – but they do count toward class participation</a:t>
            </a:r>
          </a:p>
          <a:p>
            <a:pPr lvl="1"/>
            <a:r>
              <a:rPr lang="en-US" dirty="0"/>
              <a:t>Each student will submit what you have accomplished via Canvas</a:t>
            </a:r>
          </a:p>
          <a:p>
            <a:pPr lvl="1"/>
            <a:r>
              <a:rPr lang="en-US" dirty="0"/>
              <a:t>Each submission will have the names of all of the members of your group</a:t>
            </a:r>
          </a:p>
          <a:p>
            <a:pPr lvl="1"/>
            <a:r>
              <a:rPr lang="en-US" dirty="0"/>
              <a:t>Sometimes the classwork questions appear in homework</a:t>
            </a:r>
          </a:p>
          <a:p>
            <a:pPr lvl="1"/>
            <a:endParaRPr lang="en-US" dirty="0"/>
          </a:p>
          <a:p>
            <a:r>
              <a:rPr lang="en-US" dirty="0"/>
              <a:t>The idea is to work with your classmates, not sit there typing alone. </a:t>
            </a:r>
          </a:p>
          <a:p>
            <a:pPr lvl="1"/>
            <a:r>
              <a:rPr lang="en-US" dirty="0"/>
              <a:t>If I see you sitting in class working alone, I will  beat you soundly around the neck and shoulders with a wet noodle. </a:t>
            </a:r>
          </a:p>
          <a:p>
            <a:pPr marL="411480" lvl="1" indent="0">
              <a:buNone/>
            </a:pPr>
            <a:endParaRPr lang="en-US" dirty="0"/>
          </a:p>
          <a:p>
            <a:pPr lvl="1"/>
            <a:endParaRPr lang="en-US" dirty="0"/>
          </a:p>
        </p:txBody>
      </p:sp>
    </p:spTree>
    <p:extLst>
      <p:ext uri="{BB962C8B-B14F-4D97-AF65-F5344CB8AC3E}">
        <p14:creationId xmlns:p14="http://schemas.microsoft.com/office/powerpoint/2010/main" val="195665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0" end="10"/>
                                            </p:txEl>
                                          </p:spTgt>
                                        </p:tgtEl>
                                        <p:attrNameLst>
                                          <p:attrName>style.visibility</p:attrName>
                                        </p:attrNameLst>
                                      </p:cBhvr>
                                      <p:to>
                                        <p:strVal val="visible"/>
                                      </p:to>
                                    </p:set>
                                    <p:animEffect transition="in" filter="fade">
                                      <p:cBhvr>
                                        <p:cTn id="1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2B209-56A6-17C0-08CC-C73DD83B24F3}"/>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3FD374C7-B426-B146-045E-31529492BBA2}"/>
              </a:ext>
            </a:extLst>
          </p:cNvPr>
          <p:cNvSpPr>
            <a:spLocks noGrp="1"/>
          </p:cNvSpPr>
          <p:nvPr>
            <p:ph idx="1"/>
          </p:nvPr>
        </p:nvSpPr>
        <p:spPr/>
        <p:txBody>
          <a:bodyPr/>
          <a:lstStyle/>
          <a:p>
            <a:r>
              <a:rPr lang="en-US" dirty="0"/>
              <a:t>The later sections of this course are strongly dependent on what you learn in the beginning.  </a:t>
            </a:r>
          </a:p>
          <a:p>
            <a:pPr lvl="1"/>
            <a:r>
              <a:rPr lang="en-US" dirty="0"/>
              <a:t>It is a major error to put off doing homework till 'later'</a:t>
            </a:r>
          </a:p>
          <a:p>
            <a:r>
              <a:rPr lang="en-US" dirty="0"/>
              <a:t>To encourage you to be timely, there is a </a:t>
            </a:r>
            <a:r>
              <a:rPr lang="en-US" u="sng" dirty="0"/>
              <a:t>10% penalty per day </a:t>
            </a:r>
            <a:r>
              <a:rPr lang="en-US" dirty="0"/>
              <a:t>that homework is late</a:t>
            </a:r>
          </a:p>
          <a:p>
            <a:pPr lvl="1"/>
            <a:r>
              <a:rPr lang="en-US" dirty="0"/>
              <a:t>IE I grade the homework – if two days late I take off 20% of your raw grade.</a:t>
            </a:r>
          </a:p>
          <a:p>
            <a:r>
              <a:rPr lang="en-US" dirty="0"/>
              <a:t>As you can see in the schedule, most class days have homework assigned.  Typically, it takes one to four hours to complete your homework.</a:t>
            </a:r>
          </a:p>
          <a:p>
            <a:r>
              <a:rPr lang="en-US" dirty="0"/>
              <a:t>Most homework will be due one week from the assignment date ( Assigned on Tuesday – due Monday  midnight one week later)</a:t>
            </a:r>
          </a:p>
          <a:p>
            <a:pPr lvl="1"/>
            <a:r>
              <a:rPr lang="en-US" dirty="0"/>
              <a:t>I maintain this schedule where possible so students who have outside jobs can get their work complete</a:t>
            </a:r>
          </a:p>
          <a:p>
            <a:pPr lvl="1"/>
            <a:r>
              <a:rPr lang="en-US" dirty="0"/>
              <a:t>I advise you to complete each homework as quickly as possible.  Don't start coding on Tue for homework due Wed.</a:t>
            </a:r>
          </a:p>
          <a:p>
            <a:endParaRPr lang="en-US" dirty="0"/>
          </a:p>
          <a:p>
            <a:endParaRPr lang="en-US" dirty="0"/>
          </a:p>
        </p:txBody>
      </p:sp>
    </p:spTree>
    <p:extLst>
      <p:ext uri="{BB962C8B-B14F-4D97-AF65-F5344CB8AC3E}">
        <p14:creationId xmlns:p14="http://schemas.microsoft.com/office/powerpoint/2010/main" val="1041186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704F-2338-D05A-C966-E003A8C256BA}"/>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09F406A2-FAED-EFF1-3394-5B17E0EB8872}"/>
              </a:ext>
            </a:extLst>
          </p:cNvPr>
          <p:cNvSpPr>
            <a:spLocks noGrp="1"/>
          </p:cNvSpPr>
          <p:nvPr>
            <p:ph idx="1"/>
          </p:nvPr>
        </p:nvSpPr>
        <p:spPr/>
        <p:txBody>
          <a:bodyPr>
            <a:normAutofit lnSpcReduction="10000"/>
          </a:bodyPr>
          <a:lstStyle/>
          <a:p>
            <a:r>
              <a:rPr lang="en-US" dirty="0"/>
              <a:t>But what if I am sick – or have a family emergency</a:t>
            </a:r>
          </a:p>
          <a:p>
            <a:r>
              <a:rPr lang="en-US" dirty="0"/>
              <a:t>Or a religious holiday</a:t>
            </a:r>
          </a:p>
          <a:p>
            <a:endParaRPr lang="en-US" dirty="0"/>
          </a:p>
          <a:p>
            <a:r>
              <a:rPr lang="en-US" dirty="0"/>
              <a:t>Stuff happens.  I understand this.</a:t>
            </a:r>
          </a:p>
          <a:p>
            <a:r>
              <a:rPr lang="en-US" dirty="0"/>
              <a:t>If you have an unavoidable conflict and you inform me of the problem, I will extend the deadline for homework under the following conditions</a:t>
            </a:r>
          </a:p>
          <a:p>
            <a:pPr lvl="1"/>
            <a:r>
              <a:rPr lang="en-US" dirty="0"/>
              <a:t>If you inform me of the issue more than 24 hours in advance of the due date, we will find a mutually aggregable date.</a:t>
            </a:r>
          </a:p>
          <a:p>
            <a:pPr lvl="1"/>
            <a:r>
              <a:rPr lang="en-US" dirty="0"/>
              <a:t>If you inform me less than 24 hours in advance of the due date, you will submit what you have completed.  If you have a good start, we will find a mutually aggregable date.</a:t>
            </a:r>
          </a:p>
          <a:p>
            <a:pPr lvl="1"/>
            <a:endParaRPr lang="en-US" dirty="0"/>
          </a:p>
          <a:p>
            <a:r>
              <a:rPr lang="en-US" dirty="0"/>
              <a:t>The students who do well in this class are those that complete all homework, projects, </a:t>
            </a:r>
            <a:r>
              <a:rPr lang="en-US" dirty="0" err="1"/>
              <a:t>etc</a:t>
            </a:r>
            <a:r>
              <a:rPr lang="en-US" dirty="0"/>
              <a:t> in a timely manner. </a:t>
            </a:r>
          </a:p>
        </p:txBody>
      </p:sp>
    </p:spTree>
    <p:extLst>
      <p:ext uri="{BB962C8B-B14F-4D97-AF65-F5344CB8AC3E}">
        <p14:creationId xmlns:p14="http://schemas.microsoft.com/office/powerpoint/2010/main" val="3929922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5ACFC-63B6-835A-C4E4-08CD5298E5C9}"/>
              </a:ext>
            </a:extLst>
          </p:cNvPr>
          <p:cNvSpPr>
            <a:spLocks noGrp="1"/>
          </p:cNvSpPr>
          <p:nvPr>
            <p:ph type="title"/>
          </p:nvPr>
        </p:nvSpPr>
        <p:spPr/>
        <p:txBody>
          <a:bodyPr/>
          <a:lstStyle/>
          <a:p>
            <a:r>
              <a:rPr lang="en-US" dirty="0"/>
              <a:t>Extra problems</a:t>
            </a:r>
          </a:p>
        </p:txBody>
      </p:sp>
      <p:sp>
        <p:nvSpPr>
          <p:cNvPr id="3" name="Content Placeholder 2">
            <a:extLst>
              <a:ext uri="{FF2B5EF4-FFF2-40B4-BE49-F238E27FC236}">
                <a16:creationId xmlns:a16="http://schemas.microsoft.com/office/drawing/2014/main" id="{5BBA4EED-8C2C-5740-3FF9-0E95964F48C7}"/>
              </a:ext>
            </a:extLst>
          </p:cNvPr>
          <p:cNvSpPr>
            <a:spLocks noGrp="1"/>
          </p:cNvSpPr>
          <p:nvPr>
            <p:ph idx="1"/>
          </p:nvPr>
        </p:nvSpPr>
        <p:spPr/>
        <p:txBody>
          <a:bodyPr/>
          <a:lstStyle/>
          <a:p>
            <a:r>
              <a:rPr lang="en-US" dirty="0"/>
              <a:t>For most lectures I will provide additional problems you can solve to increase your mastery of the material.</a:t>
            </a:r>
          </a:p>
          <a:p>
            <a:endParaRPr lang="en-US" dirty="0"/>
          </a:p>
          <a:p>
            <a:r>
              <a:rPr lang="en-US" dirty="0"/>
              <a:t>These will not be graded – but it will help you with concepts, etc. </a:t>
            </a:r>
          </a:p>
          <a:p>
            <a:pPr marL="411480" lvl="1" indent="0">
              <a:buNone/>
            </a:pPr>
            <a:endParaRPr lang="en-US" dirty="0"/>
          </a:p>
          <a:p>
            <a:pPr lvl="1"/>
            <a:r>
              <a:rPr lang="en-US" dirty="0"/>
              <a:t>I have not created all of them as yet. </a:t>
            </a:r>
          </a:p>
        </p:txBody>
      </p:sp>
    </p:spTree>
    <p:extLst>
      <p:ext uri="{BB962C8B-B14F-4D97-AF65-F5344CB8AC3E}">
        <p14:creationId xmlns:p14="http://schemas.microsoft.com/office/powerpoint/2010/main" val="3657912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5FACB-E1DE-AB34-A993-6A722D2B5070}"/>
              </a:ext>
            </a:extLst>
          </p:cNvPr>
          <p:cNvSpPr>
            <a:spLocks noGrp="1"/>
          </p:cNvSpPr>
          <p:nvPr>
            <p:ph type="title"/>
          </p:nvPr>
        </p:nvSpPr>
        <p:spPr>
          <a:xfrm>
            <a:off x="609600" y="274638"/>
            <a:ext cx="10160000" cy="971232"/>
          </a:xfrm>
        </p:spPr>
        <p:txBody>
          <a:bodyPr/>
          <a:lstStyle/>
          <a:p>
            <a:r>
              <a:rPr lang="en-US" dirty="0"/>
              <a:t>You are all adults</a:t>
            </a:r>
          </a:p>
        </p:txBody>
      </p:sp>
      <p:sp>
        <p:nvSpPr>
          <p:cNvPr id="3" name="Content Placeholder 2">
            <a:extLst>
              <a:ext uri="{FF2B5EF4-FFF2-40B4-BE49-F238E27FC236}">
                <a16:creationId xmlns:a16="http://schemas.microsoft.com/office/drawing/2014/main" id="{7AF01D16-7329-7A23-A8A4-7C90F4C3FAF1}"/>
              </a:ext>
            </a:extLst>
          </p:cNvPr>
          <p:cNvSpPr>
            <a:spLocks noGrp="1"/>
          </p:cNvSpPr>
          <p:nvPr>
            <p:ph idx="1"/>
          </p:nvPr>
        </p:nvSpPr>
        <p:spPr>
          <a:xfrm>
            <a:off x="609600" y="1463040"/>
            <a:ext cx="10160000" cy="4937760"/>
          </a:xfrm>
        </p:spPr>
        <p:txBody>
          <a:bodyPr/>
          <a:lstStyle/>
          <a:p>
            <a:r>
              <a:rPr lang="en-US" dirty="0"/>
              <a:t>I am not going to hold your hand.  </a:t>
            </a:r>
          </a:p>
          <a:p>
            <a:r>
              <a:rPr lang="en-US" dirty="0"/>
              <a:t>If you need help, it is up to you to ask for help</a:t>
            </a:r>
          </a:p>
          <a:p>
            <a:pPr lvl="1"/>
            <a:r>
              <a:rPr lang="en-US" dirty="0"/>
              <a:t>I failed mind reading 101</a:t>
            </a:r>
          </a:p>
          <a:p>
            <a:endParaRPr lang="en-US" dirty="0"/>
          </a:p>
          <a:p>
            <a:r>
              <a:rPr lang="en-US" dirty="0"/>
              <a:t>If you fail to turn in homework or complete assignments, unless I hear otherwise, I will assume you have decided to drop the course and just have not finished the paperwork yet. </a:t>
            </a:r>
          </a:p>
          <a:p>
            <a:endParaRPr lang="en-US" dirty="0"/>
          </a:p>
          <a:p>
            <a:r>
              <a:rPr lang="en-US" dirty="0"/>
              <a:t>If you are struggling, </a:t>
            </a:r>
            <a:r>
              <a:rPr lang="en-US" u="sng" dirty="0"/>
              <a:t>and you let me know </a:t>
            </a:r>
            <a:r>
              <a:rPr lang="en-US" dirty="0"/>
              <a:t>I will do everything I can to make things clear to you</a:t>
            </a:r>
          </a:p>
        </p:txBody>
      </p:sp>
    </p:spTree>
    <p:extLst>
      <p:ext uri="{BB962C8B-B14F-4D97-AF65-F5344CB8AC3E}">
        <p14:creationId xmlns:p14="http://schemas.microsoft.com/office/powerpoint/2010/main" val="3874761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5DD1A-A78E-0BAB-2D80-53AFD58632D1}"/>
              </a:ext>
            </a:extLst>
          </p:cNvPr>
          <p:cNvSpPr>
            <a:spLocks noGrp="1"/>
          </p:cNvSpPr>
          <p:nvPr>
            <p:ph type="title"/>
          </p:nvPr>
        </p:nvSpPr>
        <p:spPr>
          <a:xfrm>
            <a:off x="609600" y="274638"/>
            <a:ext cx="10160000" cy="783600"/>
          </a:xfrm>
        </p:spPr>
        <p:txBody>
          <a:bodyPr/>
          <a:lstStyle/>
          <a:p>
            <a:r>
              <a:rPr lang="en-US" dirty="0"/>
              <a:t>Homework grading</a:t>
            </a:r>
          </a:p>
        </p:txBody>
      </p:sp>
      <p:sp>
        <p:nvSpPr>
          <p:cNvPr id="3" name="Content Placeholder 2">
            <a:extLst>
              <a:ext uri="{FF2B5EF4-FFF2-40B4-BE49-F238E27FC236}">
                <a16:creationId xmlns:a16="http://schemas.microsoft.com/office/drawing/2014/main" id="{6C23CB66-3492-540E-8FBA-6E98196FE3D9}"/>
              </a:ext>
            </a:extLst>
          </p:cNvPr>
          <p:cNvSpPr>
            <a:spLocks noGrp="1"/>
          </p:cNvSpPr>
          <p:nvPr>
            <p:ph idx="1"/>
          </p:nvPr>
        </p:nvSpPr>
        <p:spPr>
          <a:xfrm>
            <a:off x="609600" y="1140431"/>
            <a:ext cx="10160000" cy="5260369"/>
          </a:xfrm>
        </p:spPr>
        <p:txBody>
          <a:bodyPr>
            <a:normAutofit/>
          </a:bodyPr>
          <a:lstStyle/>
          <a:p>
            <a:r>
              <a:rPr lang="en-US" dirty="0"/>
              <a:t>I am a firm believer in rapid feedback.</a:t>
            </a:r>
          </a:p>
          <a:p>
            <a:r>
              <a:rPr lang="en-US" dirty="0"/>
              <a:t>We have 45 students in the class.  How can I possibly give rapid feedback?</a:t>
            </a:r>
          </a:p>
          <a:p>
            <a:endParaRPr lang="en-US" dirty="0"/>
          </a:p>
          <a:p>
            <a:r>
              <a:rPr lang="en-US" dirty="0"/>
              <a:t>Most homework will consist of an ASCII file containing SQL commands that we will evaluate. ( my grader and I )</a:t>
            </a:r>
          </a:p>
          <a:p>
            <a:pPr lvl="1"/>
            <a:r>
              <a:rPr lang="en-US" dirty="0"/>
              <a:t>When grading, we will take your ASCII file and run it against my Database  and see what the output is.  We will then compare it to what we expect to see from that Database</a:t>
            </a:r>
          </a:p>
          <a:p>
            <a:pPr lvl="1"/>
            <a:r>
              <a:rPr lang="en-US" dirty="0"/>
              <a:t>In order to make this as quick and easy as possible, we will be strict about format, etc.</a:t>
            </a:r>
          </a:p>
          <a:p>
            <a:pPr lvl="1"/>
            <a:endParaRPr lang="en-US" dirty="0"/>
          </a:p>
          <a:p>
            <a:r>
              <a:rPr lang="en-US" dirty="0"/>
              <a:t>Your input file will be submitted via Canvas.</a:t>
            </a:r>
          </a:p>
          <a:p>
            <a:r>
              <a:rPr lang="en-US" dirty="0"/>
              <a:t>Grading will be based on :</a:t>
            </a:r>
          </a:p>
          <a:p>
            <a:pPr lvl="1"/>
            <a:r>
              <a:rPr lang="en-US" dirty="0"/>
              <a:t>The output of your queries</a:t>
            </a:r>
          </a:p>
          <a:p>
            <a:pPr lvl="1"/>
            <a:r>
              <a:rPr lang="en-US" dirty="0"/>
              <a:t>Format of your queries ( think of this as style like coding style)</a:t>
            </a:r>
          </a:p>
        </p:txBody>
      </p:sp>
    </p:spTree>
    <p:extLst>
      <p:ext uri="{BB962C8B-B14F-4D97-AF65-F5344CB8AC3E}">
        <p14:creationId xmlns:p14="http://schemas.microsoft.com/office/powerpoint/2010/main" val="186709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0AAE5-F9E5-4988-9B60-046024AEE787}"/>
              </a:ext>
            </a:extLst>
          </p:cNvPr>
          <p:cNvSpPr>
            <a:spLocks noGrp="1"/>
          </p:cNvSpPr>
          <p:nvPr>
            <p:ph type="title"/>
          </p:nvPr>
        </p:nvSpPr>
        <p:spPr/>
        <p:txBody>
          <a:bodyPr/>
          <a:lstStyle/>
          <a:p>
            <a:r>
              <a:rPr lang="en-US" dirty="0"/>
              <a:t>Introductions  ( I’ll go first)</a:t>
            </a:r>
          </a:p>
        </p:txBody>
      </p:sp>
      <p:sp>
        <p:nvSpPr>
          <p:cNvPr id="3" name="Content Placeholder 2">
            <a:extLst>
              <a:ext uri="{FF2B5EF4-FFF2-40B4-BE49-F238E27FC236}">
                <a16:creationId xmlns:a16="http://schemas.microsoft.com/office/drawing/2014/main" id="{F8CCF35B-2320-46BC-A6E3-0641B7E29358}"/>
              </a:ext>
            </a:extLst>
          </p:cNvPr>
          <p:cNvSpPr>
            <a:spLocks noGrp="1"/>
          </p:cNvSpPr>
          <p:nvPr>
            <p:ph idx="1"/>
          </p:nvPr>
        </p:nvSpPr>
        <p:spPr>
          <a:xfrm>
            <a:off x="609600" y="1348354"/>
            <a:ext cx="8991600" cy="5385661"/>
          </a:xfrm>
        </p:spPr>
        <p:txBody>
          <a:bodyPr>
            <a:normAutofit lnSpcReduction="10000"/>
          </a:bodyPr>
          <a:lstStyle/>
          <a:p>
            <a:r>
              <a:rPr lang="en-US" dirty="0"/>
              <a:t>John Chenault</a:t>
            </a:r>
          </a:p>
          <a:p>
            <a:r>
              <a:rPr lang="en-US" dirty="0"/>
              <a:t>A retired Software engineer ( retired from full time work 15 years ago) </a:t>
            </a:r>
          </a:p>
          <a:p>
            <a:r>
              <a:rPr lang="en-US" dirty="0"/>
              <a:t>30 years working professionally – mostly startups. </a:t>
            </a:r>
          </a:p>
          <a:p>
            <a:r>
              <a:rPr lang="en-US" dirty="0"/>
              <a:t>Languages included Basic, C, C++, C#, Perl, and Java</a:t>
            </a:r>
          </a:p>
          <a:p>
            <a:r>
              <a:rPr lang="en-US" dirty="0"/>
              <a:t>Most of my experience in services / backend. I’m not really a </a:t>
            </a:r>
            <a:r>
              <a:rPr lang="en-US" dirty="0" err="1"/>
              <a:t>Gui</a:t>
            </a:r>
            <a:r>
              <a:rPr lang="en-US" dirty="0"/>
              <a:t> or Web guy</a:t>
            </a:r>
          </a:p>
          <a:p>
            <a:r>
              <a:rPr lang="en-US" dirty="0"/>
              <a:t>My last full-time position was as a Principal engineer at this little start up called Amazon.com</a:t>
            </a:r>
          </a:p>
          <a:p>
            <a:r>
              <a:rPr lang="en-US" dirty="0"/>
              <a:t>SQL Databases include Oracle, Ingress ( and an unnamed one I built for a project before free SQL databases )</a:t>
            </a:r>
          </a:p>
          <a:p>
            <a:r>
              <a:rPr lang="en-US" dirty="0"/>
              <a:t>Designer and developer for custom NOSQL database to provide inventory for Amazon ( order now three more remaining).</a:t>
            </a:r>
          </a:p>
          <a:p>
            <a:r>
              <a:rPr lang="en-US" dirty="0"/>
              <a:t>Best way to contact me : Canvas email</a:t>
            </a:r>
          </a:p>
          <a:p>
            <a:r>
              <a:rPr lang="en-US" dirty="0"/>
              <a:t>Office hours:  30 minutes after class OR Zoom by appointment</a:t>
            </a:r>
          </a:p>
          <a:p>
            <a:pPr marL="411480" lvl="1" indent="0">
              <a:buNone/>
            </a:pPr>
            <a:endParaRPr lang="en-US" dirty="0"/>
          </a:p>
          <a:p>
            <a:endParaRPr lang="en-US" dirty="0"/>
          </a:p>
        </p:txBody>
      </p:sp>
    </p:spTree>
    <p:extLst>
      <p:ext uri="{BB962C8B-B14F-4D97-AF65-F5344CB8AC3E}">
        <p14:creationId xmlns:p14="http://schemas.microsoft.com/office/powerpoint/2010/main" val="131540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97116-80BD-D70E-9DFC-28CF79BE9E89}"/>
              </a:ext>
            </a:extLst>
          </p:cNvPr>
          <p:cNvSpPr>
            <a:spLocks noGrp="1"/>
          </p:cNvSpPr>
          <p:nvPr>
            <p:ph type="title"/>
          </p:nvPr>
        </p:nvSpPr>
        <p:spPr/>
        <p:txBody>
          <a:bodyPr/>
          <a:lstStyle/>
          <a:p>
            <a:r>
              <a:rPr lang="en-US" dirty="0"/>
              <a:t>Tests  ( Currently planning two tests) </a:t>
            </a:r>
          </a:p>
        </p:txBody>
      </p:sp>
      <p:sp>
        <p:nvSpPr>
          <p:cNvPr id="3" name="Content Placeholder 2">
            <a:extLst>
              <a:ext uri="{FF2B5EF4-FFF2-40B4-BE49-F238E27FC236}">
                <a16:creationId xmlns:a16="http://schemas.microsoft.com/office/drawing/2014/main" id="{CAFEDB72-3C2E-7841-8F5C-5BDF471600BD}"/>
              </a:ext>
            </a:extLst>
          </p:cNvPr>
          <p:cNvSpPr>
            <a:spLocks noGrp="1"/>
          </p:cNvSpPr>
          <p:nvPr>
            <p:ph idx="1"/>
          </p:nvPr>
        </p:nvSpPr>
        <p:spPr>
          <a:xfrm>
            <a:off x="609600" y="1417638"/>
            <a:ext cx="10160000" cy="4983162"/>
          </a:xfrm>
        </p:spPr>
        <p:txBody>
          <a:bodyPr>
            <a:normAutofit/>
          </a:bodyPr>
          <a:lstStyle/>
          <a:p>
            <a:r>
              <a:rPr lang="en-US" dirty="0"/>
              <a:t>A combination of written multiple choice, and SQL code that you will write. </a:t>
            </a:r>
          </a:p>
          <a:p>
            <a:endParaRPr lang="en-US" dirty="0"/>
          </a:p>
          <a:p>
            <a:r>
              <a:rPr lang="en-US" dirty="0"/>
              <a:t>Each test will be comprehensive, but the primary focus will be on material covered since the last test.</a:t>
            </a:r>
          </a:p>
          <a:p>
            <a:pPr lvl="1"/>
            <a:r>
              <a:rPr lang="en-US" dirty="0"/>
              <a:t>We will use Canvas for all tests.</a:t>
            </a:r>
          </a:p>
          <a:p>
            <a:pPr lvl="1"/>
            <a:endParaRPr lang="en-US" dirty="0"/>
          </a:p>
          <a:p>
            <a:r>
              <a:rPr lang="en-US" dirty="0"/>
              <a:t>For your tests, you will be able to bring one note card double side </a:t>
            </a:r>
            <a:r>
              <a:rPr lang="en-US" u="sng" dirty="0"/>
              <a:t>hand written</a:t>
            </a:r>
            <a:r>
              <a:rPr lang="en-US" dirty="0"/>
              <a:t> ‘Cheat Sheet’ to remind you of syntax, etc.</a:t>
            </a:r>
          </a:p>
          <a:p>
            <a:pPr lvl="1"/>
            <a:r>
              <a:rPr lang="en-US" dirty="0"/>
              <a:t>No googling during the test(s)</a:t>
            </a:r>
          </a:p>
          <a:p>
            <a:pPr lvl="1"/>
            <a:endParaRPr lang="en-US" dirty="0"/>
          </a:p>
          <a:p>
            <a:pPr marL="114300" indent="0">
              <a:buNone/>
            </a:pPr>
            <a:endParaRPr lang="en-US" dirty="0"/>
          </a:p>
        </p:txBody>
      </p:sp>
    </p:spTree>
    <p:extLst>
      <p:ext uri="{BB962C8B-B14F-4D97-AF65-F5344CB8AC3E}">
        <p14:creationId xmlns:p14="http://schemas.microsoft.com/office/powerpoint/2010/main" val="1763839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3117F-111E-B57C-162D-FB8CC8C5EC47}"/>
              </a:ext>
            </a:extLst>
          </p:cNvPr>
          <p:cNvSpPr>
            <a:spLocks noGrp="1"/>
          </p:cNvSpPr>
          <p:nvPr>
            <p:ph type="title"/>
          </p:nvPr>
        </p:nvSpPr>
        <p:spPr/>
        <p:txBody>
          <a:bodyPr/>
          <a:lstStyle/>
          <a:p>
            <a:r>
              <a:rPr lang="en-US" dirty="0"/>
              <a:t>Final Project</a:t>
            </a:r>
          </a:p>
        </p:txBody>
      </p:sp>
      <p:sp>
        <p:nvSpPr>
          <p:cNvPr id="3" name="Content Placeholder 2">
            <a:extLst>
              <a:ext uri="{FF2B5EF4-FFF2-40B4-BE49-F238E27FC236}">
                <a16:creationId xmlns:a16="http://schemas.microsoft.com/office/drawing/2014/main" id="{31A82C2C-C7F7-A7CA-4D59-290E12B4E533}"/>
              </a:ext>
            </a:extLst>
          </p:cNvPr>
          <p:cNvSpPr>
            <a:spLocks noGrp="1"/>
          </p:cNvSpPr>
          <p:nvPr>
            <p:ph idx="1"/>
          </p:nvPr>
        </p:nvSpPr>
        <p:spPr/>
        <p:txBody>
          <a:bodyPr/>
          <a:lstStyle/>
          <a:p>
            <a:r>
              <a:rPr lang="en-US" dirty="0"/>
              <a:t>In lieu of a final exam, we will have a final project.</a:t>
            </a:r>
          </a:p>
          <a:p>
            <a:endParaRPr lang="en-US" dirty="0"/>
          </a:p>
          <a:p>
            <a:r>
              <a:rPr lang="en-US" dirty="0"/>
              <a:t>You will form groups.  Each group will come up with a business problem they would like to address / model using a database.</a:t>
            </a:r>
          </a:p>
          <a:p>
            <a:endParaRPr lang="en-US" dirty="0"/>
          </a:p>
          <a:p>
            <a:r>
              <a:rPr lang="en-US" dirty="0"/>
              <a:t>There are multiple milestones on the way to the final project that are detailed in the schedule, and under canvases in files/Final Project</a:t>
            </a:r>
          </a:p>
          <a:p>
            <a:endParaRPr lang="en-US" dirty="0"/>
          </a:p>
          <a:p>
            <a:r>
              <a:rPr lang="en-US" dirty="0"/>
              <a:t>The final exam day will be used for presentation of your final project to the class. </a:t>
            </a:r>
          </a:p>
          <a:p>
            <a:endParaRPr lang="en-US" dirty="0"/>
          </a:p>
          <a:p>
            <a:r>
              <a:rPr lang="en-US" dirty="0"/>
              <a:t>For details about the project – look in files/</a:t>
            </a:r>
            <a:r>
              <a:rPr lang="en-US" dirty="0" err="1"/>
              <a:t>ProjectInfo</a:t>
            </a:r>
            <a:r>
              <a:rPr lang="en-US" dirty="0"/>
              <a:t>.   Start </a:t>
            </a:r>
            <a:r>
              <a:rPr lang="en-US"/>
              <a:t>with Overview</a:t>
            </a:r>
            <a:endParaRPr lang="en-US" dirty="0"/>
          </a:p>
        </p:txBody>
      </p:sp>
    </p:spTree>
    <p:extLst>
      <p:ext uri="{BB962C8B-B14F-4D97-AF65-F5344CB8AC3E}">
        <p14:creationId xmlns:p14="http://schemas.microsoft.com/office/powerpoint/2010/main" val="2204500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31166-2B59-4A8F-9CF8-54AC7DC344C8}"/>
              </a:ext>
            </a:extLst>
          </p:cNvPr>
          <p:cNvSpPr>
            <a:spLocks noGrp="1"/>
          </p:cNvSpPr>
          <p:nvPr>
            <p:ph type="title"/>
          </p:nvPr>
        </p:nvSpPr>
        <p:spPr/>
        <p:txBody>
          <a:bodyPr/>
          <a:lstStyle/>
          <a:p>
            <a:r>
              <a:rPr lang="en-US" dirty="0"/>
              <a:t>Grading</a:t>
            </a:r>
          </a:p>
        </p:txBody>
      </p:sp>
      <p:sp>
        <p:nvSpPr>
          <p:cNvPr id="3" name="Content Placeholder 2">
            <a:extLst>
              <a:ext uri="{FF2B5EF4-FFF2-40B4-BE49-F238E27FC236}">
                <a16:creationId xmlns:a16="http://schemas.microsoft.com/office/drawing/2014/main" id="{EBCBD282-EB06-45CD-BCBE-8D49BB3E6A7E}"/>
              </a:ext>
            </a:extLst>
          </p:cNvPr>
          <p:cNvSpPr>
            <a:spLocks noGrp="1"/>
          </p:cNvSpPr>
          <p:nvPr>
            <p:ph idx="1"/>
          </p:nvPr>
        </p:nvSpPr>
        <p:spPr/>
        <p:txBody>
          <a:bodyPr>
            <a:normAutofit/>
          </a:bodyPr>
          <a:lstStyle/>
          <a:p>
            <a:pPr marL="0" marR="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Homework 	30%</a:t>
            </a:r>
          </a:p>
          <a:p>
            <a:pPr marL="0" marR="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Tests 		30%</a:t>
            </a:r>
          </a:p>
          <a:p>
            <a:pPr marL="0" marR="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Final Project 	30%</a:t>
            </a:r>
          </a:p>
          <a:p>
            <a:pPr marL="0" marR="0">
              <a:lnSpc>
                <a:spcPct val="107000"/>
              </a:lnSpc>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In class participation 10%</a:t>
            </a:r>
          </a:p>
          <a:p>
            <a:pPr marL="114300" indent="0">
              <a:buNone/>
            </a:pPr>
            <a:endParaRPr lang="en-US" dirty="0"/>
          </a:p>
          <a:p>
            <a:pPr marL="114300" indent="0">
              <a:buNone/>
            </a:pPr>
            <a:r>
              <a:rPr lang="en-US" dirty="0"/>
              <a:t>	</a:t>
            </a:r>
          </a:p>
          <a:p>
            <a:r>
              <a:rPr lang="en-US" dirty="0"/>
              <a:t>No grading on the curve. </a:t>
            </a:r>
          </a:p>
          <a:p>
            <a:pPr lvl="1"/>
            <a:r>
              <a:rPr lang="en-US" dirty="0"/>
              <a:t>95%  = 4.0</a:t>
            </a:r>
          </a:p>
          <a:p>
            <a:pPr lvl="1"/>
            <a:r>
              <a:rPr lang="en-US" dirty="0"/>
              <a:t>75% = 2.0</a:t>
            </a:r>
          </a:p>
          <a:p>
            <a:pPr lvl="1"/>
            <a:r>
              <a:rPr lang="en-US" dirty="0"/>
              <a:t>62% = 0.7</a:t>
            </a:r>
          </a:p>
          <a:p>
            <a:pPr lvl="1"/>
            <a:endParaRPr lang="en-US" dirty="0"/>
          </a:p>
          <a:p>
            <a:endParaRPr lang="en-US" dirty="0"/>
          </a:p>
          <a:p>
            <a:endParaRPr lang="en-US" dirty="0"/>
          </a:p>
        </p:txBody>
      </p:sp>
    </p:spTree>
    <p:extLst>
      <p:ext uri="{BB962C8B-B14F-4D97-AF65-F5344CB8AC3E}">
        <p14:creationId xmlns:p14="http://schemas.microsoft.com/office/powerpoint/2010/main" val="4261936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8CA86-833A-CC2D-A2C6-A7DFEFECF0AD}"/>
              </a:ext>
            </a:extLst>
          </p:cNvPr>
          <p:cNvSpPr>
            <a:spLocks noGrp="1"/>
          </p:cNvSpPr>
          <p:nvPr>
            <p:ph type="title"/>
          </p:nvPr>
        </p:nvSpPr>
        <p:spPr/>
        <p:txBody>
          <a:bodyPr/>
          <a:lstStyle/>
          <a:p>
            <a:r>
              <a:rPr lang="en-US" dirty="0"/>
              <a:t>Grading - Participation</a:t>
            </a:r>
          </a:p>
        </p:txBody>
      </p:sp>
      <p:sp>
        <p:nvSpPr>
          <p:cNvPr id="3" name="Content Placeholder 2">
            <a:extLst>
              <a:ext uri="{FF2B5EF4-FFF2-40B4-BE49-F238E27FC236}">
                <a16:creationId xmlns:a16="http://schemas.microsoft.com/office/drawing/2014/main" id="{58FD6AC3-2BEA-0876-3E2E-B605D6FE2B39}"/>
              </a:ext>
            </a:extLst>
          </p:cNvPr>
          <p:cNvSpPr>
            <a:spLocks noGrp="1"/>
          </p:cNvSpPr>
          <p:nvPr>
            <p:ph idx="1"/>
          </p:nvPr>
        </p:nvSpPr>
        <p:spPr/>
        <p:txBody>
          <a:bodyPr/>
          <a:lstStyle/>
          <a:p>
            <a:r>
              <a:rPr lang="en-US" dirty="0"/>
              <a:t>On most class days, we will reserve some time for collaborative work in class</a:t>
            </a:r>
          </a:p>
          <a:p>
            <a:pPr lvl="1"/>
            <a:r>
              <a:rPr lang="en-US" dirty="0"/>
              <a:t>These are problems are intended for you to use what we have talked about in class, and as an aid to you and your fellow students to teach yourselves.</a:t>
            </a:r>
          </a:p>
          <a:p>
            <a:pPr lvl="1"/>
            <a:endParaRPr lang="en-US" dirty="0"/>
          </a:p>
          <a:p>
            <a:r>
              <a:rPr lang="en-US" dirty="0"/>
              <a:t>At the end of class each student will submit ( via canvas) what they have been working on along with the names of the students they have been working with .</a:t>
            </a:r>
          </a:p>
          <a:p>
            <a:endParaRPr lang="en-US" dirty="0"/>
          </a:p>
          <a:p>
            <a:r>
              <a:rPr lang="en-US" dirty="0"/>
              <a:t>This submission will not be graded on 'correctness' but simply on the fact that you collaborated on the problem in class with other students, and turned in your work</a:t>
            </a:r>
          </a:p>
        </p:txBody>
      </p:sp>
    </p:spTree>
    <p:extLst>
      <p:ext uri="{BB962C8B-B14F-4D97-AF65-F5344CB8AC3E}">
        <p14:creationId xmlns:p14="http://schemas.microsoft.com/office/powerpoint/2010/main" val="6237471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DEDD-A370-7903-C89F-4B806FD86C42}"/>
              </a:ext>
            </a:extLst>
          </p:cNvPr>
          <p:cNvSpPr>
            <a:spLocks noGrp="1"/>
          </p:cNvSpPr>
          <p:nvPr>
            <p:ph type="title"/>
          </p:nvPr>
        </p:nvSpPr>
        <p:spPr/>
        <p:txBody>
          <a:bodyPr/>
          <a:lstStyle/>
          <a:p>
            <a:r>
              <a:rPr lang="en-US" dirty="0"/>
              <a:t>Office Hours</a:t>
            </a:r>
          </a:p>
        </p:txBody>
      </p:sp>
      <p:sp>
        <p:nvSpPr>
          <p:cNvPr id="3" name="Content Placeholder 2">
            <a:extLst>
              <a:ext uri="{FF2B5EF4-FFF2-40B4-BE49-F238E27FC236}">
                <a16:creationId xmlns:a16="http://schemas.microsoft.com/office/drawing/2014/main" id="{F2E4CAA9-F42C-67D5-98C0-DDA9AB44F8F2}"/>
              </a:ext>
            </a:extLst>
          </p:cNvPr>
          <p:cNvSpPr>
            <a:spLocks noGrp="1"/>
          </p:cNvSpPr>
          <p:nvPr>
            <p:ph idx="1"/>
          </p:nvPr>
        </p:nvSpPr>
        <p:spPr/>
        <p:txBody>
          <a:bodyPr/>
          <a:lstStyle/>
          <a:p>
            <a:r>
              <a:rPr lang="en-US" dirty="0"/>
              <a:t>The university wants me to hold at least an hour of office hours a week – but they don't give me an office.</a:t>
            </a:r>
          </a:p>
          <a:p>
            <a:endParaRPr lang="en-US" dirty="0"/>
          </a:p>
          <a:p>
            <a:r>
              <a:rPr lang="en-US" dirty="0"/>
              <a:t>Sigh</a:t>
            </a:r>
          </a:p>
          <a:p>
            <a:endParaRPr lang="en-US" dirty="0"/>
          </a:p>
          <a:p>
            <a:r>
              <a:rPr lang="en-US" dirty="0"/>
              <a:t>I anticipate going to the coffee bar after class and hanging out in the Commons</a:t>
            </a:r>
          </a:p>
          <a:p>
            <a:pPr lvl="1"/>
            <a:r>
              <a:rPr lang="en-US" dirty="0"/>
              <a:t>So I guess we should call this Coffee </a:t>
            </a:r>
            <a:r>
              <a:rPr lang="en-US" dirty="0" err="1"/>
              <a:t>halfhour</a:t>
            </a:r>
            <a:r>
              <a:rPr lang="en-US" dirty="0"/>
              <a:t>. </a:t>
            </a:r>
          </a:p>
          <a:p>
            <a:pPr lvl="1"/>
            <a:r>
              <a:rPr lang="en-US" dirty="0"/>
              <a:t>If that schedule changes in some way I will let you know.</a:t>
            </a:r>
          </a:p>
          <a:p>
            <a:pPr lvl="1"/>
            <a:endParaRPr lang="en-US" dirty="0"/>
          </a:p>
          <a:p>
            <a:r>
              <a:rPr lang="en-US" dirty="0"/>
              <a:t>I am also available via Zoom.  Shoot me an email if you want to set something up.</a:t>
            </a:r>
          </a:p>
        </p:txBody>
      </p:sp>
    </p:spTree>
    <p:extLst>
      <p:ext uri="{BB962C8B-B14F-4D97-AF65-F5344CB8AC3E}">
        <p14:creationId xmlns:p14="http://schemas.microsoft.com/office/powerpoint/2010/main" val="232065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D5507-D061-4E09-8F88-5322A2D51404}"/>
              </a:ext>
            </a:extLst>
          </p:cNvPr>
          <p:cNvSpPr>
            <a:spLocks noGrp="1"/>
          </p:cNvSpPr>
          <p:nvPr>
            <p:ph type="title"/>
          </p:nvPr>
        </p:nvSpPr>
        <p:spPr/>
        <p:txBody>
          <a:bodyPr/>
          <a:lstStyle/>
          <a:p>
            <a:r>
              <a:rPr lang="en-US" dirty="0"/>
              <a:t>Today’s goals</a:t>
            </a:r>
          </a:p>
        </p:txBody>
      </p:sp>
      <p:sp>
        <p:nvSpPr>
          <p:cNvPr id="3" name="Content Placeholder 2">
            <a:extLst>
              <a:ext uri="{FF2B5EF4-FFF2-40B4-BE49-F238E27FC236}">
                <a16:creationId xmlns:a16="http://schemas.microsoft.com/office/drawing/2014/main" id="{463D07A6-1917-4D33-86E7-B174B1BB4736}"/>
              </a:ext>
            </a:extLst>
          </p:cNvPr>
          <p:cNvSpPr>
            <a:spLocks noGrp="1"/>
          </p:cNvSpPr>
          <p:nvPr>
            <p:ph idx="1"/>
          </p:nvPr>
        </p:nvSpPr>
        <p:spPr/>
        <p:txBody>
          <a:bodyPr/>
          <a:lstStyle/>
          <a:p>
            <a:r>
              <a:rPr lang="en-US" dirty="0">
                <a:hlinkClick r:id="rId2" action="ppaction://hlinksldjump"/>
              </a:rPr>
              <a:t>Introductions</a:t>
            </a:r>
            <a:endParaRPr lang="en-US" dirty="0"/>
          </a:p>
          <a:p>
            <a:r>
              <a:rPr lang="en-US" dirty="0">
                <a:hlinkClick r:id="rId3" action="ppaction://hlinksldjump"/>
              </a:rPr>
              <a:t>Goal of course</a:t>
            </a:r>
            <a:endParaRPr lang="en-US" dirty="0"/>
          </a:p>
          <a:p>
            <a:r>
              <a:rPr lang="en-US" dirty="0">
                <a:hlinkClick r:id="rId4" action="ppaction://hlinksldjump"/>
              </a:rPr>
              <a:t>Syllabus</a:t>
            </a:r>
            <a:endParaRPr lang="en-US" dirty="0"/>
          </a:p>
          <a:p>
            <a:r>
              <a:rPr lang="en-US" dirty="0">
                <a:hlinkClick r:id="rId5" action="ppaction://hlinksldjump"/>
              </a:rPr>
              <a:t>Axioms of the class</a:t>
            </a:r>
            <a:endParaRPr lang="en-US" dirty="0"/>
          </a:p>
          <a:p>
            <a:r>
              <a:rPr lang="en-US" dirty="0">
                <a:hlinkClick r:id="rId6" action="ppaction://hlinksldjump"/>
              </a:rPr>
              <a:t>General comments</a:t>
            </a:r>
            <a:endParaRPr lang="en-US" dirty="0"/>
          </a:p>
          <a:p>
            <a:r>
              <a:rPr lang="en-US" dirty="0">
                <a:hlinkClick r:id="rId7" action="ppaction://hlinksldjump"/>
              </a:rPr>
              <a:t>Questions</a:t>
            </a:r>
            <a:endParaRPr lang="en-US" dirty="0"/>
          </a:p>
          <a:p>
            <a:r>
              <a:rPr lang="en-US" dirty="0">
                <a:hlinkClick r:id="rId8" action="ppaction://hlinksldjump"/>
              </a:rPr>
              <a:t>Assignment for next class</a:t>
            </a:r>
            <a:endParaRPr lang="en-US" dirty="0"/>
          </a:p>
          <a:p>
            <a:r>
              <a:rPr lang="en-US" dirty="0">
                <a:hlinkClick r:id="" action="ppaction://noaction"/>
              </a:rPr>
              <a:t>Any time left?</a:t>
            </a:r>
            <a:endParaRPr lang="en-US" dirty="0"/>
          </a:p>
        </p:txBody>
      </p:sp>
      <p:sp>
        <p:nvSpPr>
          <p:cNvPr id="4" name="Rectangle 3">
            <a:extLst>
              <a:ext uri="{FF2B5EF4-FFF2-40B4-BE49-F238E27FC236}">
                <a16:creationId xmlns:a16="http://schemas.microsoft.com/office/drawing/2014/main" id="{3981C120-1CFE-C827-719F-E4BFE2D012E7}"/>
              </a:ext>
            </a:extLst>
          </p:cNvPr>
          <p:cNvSpPr/>
          <p:nvPr/>
        </p:nvSpPr>
        <p:spPr>
          <a:xfrm>
            <a:off x="717142" y="2839452"/>
            <a:ext cx="2639669" cy="40833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5607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704A9-F838-45D4-A2BD-8E26C40E7D2B}"/>
              </a:ext>
            </a:extLst>
          </p:cNvPr>
          <p:cNvSpPr>
            <a:spLocks noGrp="1"/>
          </p:cNvSpPr>
          <p:nvPr>
            <p:ph type="title"/>
          </p:nvPr>
        </p:nvSpPr>
        <p:spPr/>
        <p:txBody>
          <a:bodyPr/>
          <a:lstStyle/>
          <a:p>
            <a:r>
              <a:rPr lang="en-US" dirty="0"/>
              <a:t>Course Axioms</a:t>
            </a:r>
          </a:p>
        </p:txBody>
      </p:sp>
      <p:sp>
        <p:nvSpPr>
          <p:cNvPr id="3" name="Content Placeholder 2">
            <a:extLst>
              <a:ext uri="{FF2B5EF4-FFF2-40B4-BE49-F238E27FC236}">
                <a16:creationId xmlns:a16="http://schemas.microsoft.com/office/drawing/2014/main" id="{73501801-EB10-4649-854D-0A453C1642C8}"/>
              </a:ext>
            </a:extLst>
          </p:cNvPr>
          <p:cNvSpPr>
            <a:spLocks noGrp="1"/>
          </p:cNvSpPr>
          <p:nvPr>
            <p:ph idx="1"/>
          </p:nvPr>
        </p:nvSpPr>
        <p:spPr/>
        <p:txBody>
          <a:bodyPr/>
          <a:lstStyle/>
          <a:p>
            <a:r>
              <a:rPr lang="en-US" i="1" dirty="0"/>
              <a:t>Can someone tell me what an Axiom is?</a:t>
            </a:r>
          </a:p>
          <a:p>
            <a:endParaRPr lang="en-US" i="1" dirty="0"/>
          </a:p>
          <a:p>
            <a:r>
              <a:rPr lang="en-US" dirty="0">
                <a:effectLst/>
              </a:rPr>
              <a:t>a statement or proposition which is regarded as being established, accepted, or self-evidently true.</a:t>
            </a:r>
          </a:p>
          <a:p>
            <a:endParaRPr lang="en-US" i="1" dirty="0"/>
          </a:p>
          <a:p>
            <a:r>
              <a:rPr lang="en-US" dirty="0"/>
              <a:t>In geometry:</a:t>
            </a:r>
          </a:p>
          <a:p>
            <a:pPr lvl="1"/>
            <a:r>
              <a:rPr lang="en-US" dirty="0"/>
              <a:t>Given a line, and a point not on the line</a:t>
            </a:r>
          </a:p>
          <a:p>
            <a:pPr lvl="1"/>
            <a:r>
              <a:rPr lang="en-US" dirty="0"/>
              <a:t>There is one and only one line passing through the point that does not intersect the line.</a:t>
            </a:r>
          </a:p>
          <a:p>
            <a:pPr lvl="1"/>
            <a:endParaRPr lang="en-US" dirty="0"/>
          </a:p>
          <a:p>
            <a:r>
              <a:rPr lang="en-US" dirty="0"/>
              <a:t>Something that is given to be true.</a:t>
            </a:r>
          </a:p>
        </p:txBody>
      </p:sp>
    </p:spTree>
    <p:extLst>
      <p:ext uri="{BB962C8B-B14F-4D97-AF65-F5344CB8AC3E}">
        <p14:creationId xmlns:p14="http://schemas.microsoft.com/office/powerpoint/2010/main" val="1758794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D7C3B-36B7-424E-B9D2-7F5419EFA0DF}"/>
              </a:ext>
            </a:extLst>
          </p:cNvPr>
          <p:cNvSpPr>
            <a:spLocks noGrp="1"/>
          </p:cNvSpPr>
          <p:nvPr>
            <p:ph type="title"/>
          </p:nvPr>
        </p:nvSpPr>
        <p:spPr>
          <a:xfrm>
            <a:off x="395111" y="302279"/>
            <a:ext cx="9048044" cy="553962"/>
          </a:xfrm>
        </p:spPr>
        <p:txBody>
          <a:bodyPr/>
          <a:lstStyle/>
          <a:p>
            <a:r>
              <a:rPr lang="en-US" dirty="0"/>
              <a:t>Here are my axioms about teaching.</a:t>
            </a:r>
          </a:p>
        </p:txBody>
      </p:sp>
      <p:sp>
        <p:nvSpPr>
          <p:cNvPr id="3" name="Content Placeholder 2">
            <a:extLst>
              <a:ext uri="{FF2B5EF4-FFF2-40B4-BE49-F238E27FC236}">
                <a16:creationId xmlns:a16="http://schemas.microsoft.com/office/drawing/2014/main" id="{39BF4B38-E785-4627-A68D-1DFB7E2D2276}"/>
              </a:ext>
            </a:extLst>
          </p:cNvPr>
          <p:cNvSpPr>
            <a:spLocks noGrp="1"/>
          </p:cNvSpPr>
          <p:nvPr>
            <p:ph idx="1"/>
          </p:nvPr>
        </p:nvSpPr>
        <p:spPr>
          <a:xfrm>
            <a:off x="395111" y="971550"/>
            <a:ext cx="9206089" cy="5730039"/>
          </a:xfrm>
        </p:spPr>
        <p:txBody>
          <a:bodyPr>
            <a:normAutofit lnSpcReduction="10000"/>
          </a:bodyPr>
          <a:lstStyle/>
          <a:p>
            <a:r>
              <a:rPr lang="en-US" dirty="0"/>
              <a:t>We will all make mistakes </a:t>
            </a:r>
          </a:p>
          <a:p>
            <a:pPr lvl="1"/>
            <a:r>
              <a:rPr lang="en-US" dirty="0"/>
              <a:t>Bugs are everywhere</a:t>
            </a:r>
          </a:p>
          <a:p>
            <a:pPr lvl="1"/>
            <a:r>
              <a:rPr lang="en-US" dirty="0"/>
              <a:t>I will make at least as many errors as you do ( probably more) </a:t>
            </a:r>
          </a:p>
          <a:p>
            <a:r>
              <a:rPr lang="en-US" dirty="0"/>
              <a:t>We learn best by doing, not talking about doing</a:t>
            </a:r>
          </a:p>
          <a:p>
            <a:r>
              <a:rPr lang="en-US" dirty="0"/>
              <a:t>Most people are timid</a:t>
            </a:r>
          </a:p>
          <a:p>
            <a:pPr lvl="1"/>
            <a:r>
              <a:rPr lang="en-US" dirty="0"/>
              <a:t>They fear that if they ask a question, they will be perceived as stupid</a:t>
            </a:r>
          </a:p>
          <a:p>
            <a:r>
              <a:rPr lang="en-US" dirty="0"/>
              <a:t>GUIs are not where it is at </a:t>
            </a:r>
          </a:p>
          <a:p>
            <a:pPr lvl="1"/>
            <a:r>
              <a:rPr lang="en-US" dirty="0"/>
              <a:t>A competent engineer needs to be able to work in a command line environment</a:t>
            </a:r>
          </a:p>
          <a:p>
            <a:r>
              <a:rPr lang="en-US" dirty="0"/>
              <a:t>IDEs are a hinderance to learning a language</a:t>
            </a:r>
          </a:p>
          <a:p>
            <a:pPr lvl="1"/>
            <a:r>
              <a:rPr lang="en-US" dirty="0"/>
              <a:t>But are a great productivity tool once you know the language</a:t>
            </a:r>
          </a:p>
          <a:p>
            <a:r>
              <a:rPr lang="en-US" dirty="0"/>
              <a:t>Rapid feedback is vital for good education</a:t>
            </a:r>
          </a:p>
          <a:p>
            <a:pPr lvl="1"/>
            <a:r>
              <a:rPr lang="en-US" dirty="0"/>
              <a:t>And it goes both ways</a:t>
            </a:r>
          </a:p>
          <a:p>
            <a:r>
              <a:rPr lang="en-US" dirty="0"/>
              <a:t>The biggest mistake beginning engineers make is not understanding the business problem.</a:t>
            </a:r>
          </a:p>
          <a:p>
            <a:r>
              <a:rPr lang="en-US" dirty="0"/>
              <a:t>Recordings are good</a:t>
            </a:r>
          </a:p>
          <a:p>
            <a:pPr lvl="1"/>
            <a:r>
              <a:rPr lang="en-US" dirty="0"/>
              <a:t>So are breaks. </a:t>
            </a:r>
          </a:p>
        </p:txBody>
      </p:sp>
    </p:spTree>
    <p:extLst>
      <p:ext uri="{BB962C8B-B14F-4D97-AF65-F5344CB8AC3E}">
        <p14:creationId xmlns:p14="http://schemas.microsoft.com/office/powerpoint/2010/main" val="3071603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3084-3E16-4A2A-8425-774D31DE2958}"/>
              </a:ext>
            </a:extLst>
          </p:cNvPr>
          <p:cNvSpPr>
            <a:spLocks noGrp="1"/>
          </p:cNvSpPr>
          <p:nvPr>
            <p:ph type="title"/>
          </p:nvPr>
        </p:nvSpPr>
        <p:spPr/>
        <p:txBody>
          <a:bodyPr/>
          <a:lstStyle/>
          <a:p>
            <a:r>
              <a:rPr lang="en-US" dirty="0"/>
              <a:t>We will all make mistakes</a:t>
            </a:r>
          </a:p>
        </p:txBody>
      </p:sp>
      <p:sp>
        <p:nvSpPr>
          <p:cNvPr id="3" name="Content Placeholder 2">
            <a:extLst>
              <a:ext uri="{FF2B5EF4-FFF2-40B4-BE49-F238E27FC236}">
                <a16:creationId xmlns:a16="http://schemas.microsoft.com/office/drawing/2014/main" id="{6F06CE63-69A6-4653-92A8-D29E20DA6EAB}"/>
              </a:ext>
            </a:extLst>
          </p:cNvPr>
          <p:cNvSpPr>
            <a:spLocks noGrp="1"/>
          </p:cNvSpPr>
          <p:nvPr>
            <p:ph idx="1"/>
          </p:nvPr>
        </p:nvSpPr>
        <p:spPr/>
        <p:txBody>
          <a:bodyPr/>
          <a:lstStyle/>
          <a:p>
            <a:r>
              <a:rPr lang="en-US" dirty="0"/>
              <a:t>You will find errors in my assignments and slides.  Please point them out when you see them.</a:t>
            </a:r>
          </a:p>
          <a:p>
            <a:r>
              <a:rPr lang="en-US" dirty="0"/>
              <a:t>When either of us makes a mistake, it does not make us a bad person.</a:t>
            </a:r>
          </a:p>
          <a:p>
            <a:pPr lvl="1"/>
            <a:r>
              <a:rPr lang="en-US" dirty="0"/>
              <a:t>Or a stupid one</a:t>
            </a:r>
          </a:p>
          <a:p>
            <a:pPr lvl="1"/>
            <a:r>
              <a:rPr lang="en-US" dirty="0"/>
              <a:t>Don't flip the bozo bit</a:t>
            </a:r>
          </a:p>
          <a:p>
            <a:endParaRPr lang="en-US" dirty="0"/>
          </a:p>
          <a:p>
            <a:r>
              <a:rPr lang="en-US" dirty="0"/>
              <a:t>When you don’t understand a concept,  it is probably because I have not done a good job in explaining it.  You will not be the only person in class who does not understand.</a:t>
            </a:r>
          </a:p>
          <a:p>
            <a:pPr lvl="1"/>
            <a:r>
              <a:rPr lang="en-US" dirty="0"/>
              <a:t>Be Brave</a:t>
            </a:r>
          </a:p>
          <a:p>
            <a:pPr lvl="1"/>
            <a:r>
              <a:rPr lang="en-US" dirty="0"/>
              <a:t>Raise your hand and ask for clarification.</a:t>
            </a:r>
          </a:p>
          <a:p>
            <a:endParaRPr lang="en-US" dirty="0"/>
          </a:p>
          <a:p>
            <a:endParaRPr lang="en-US" dirty="0"/>
          </a:p>
          <a:p>
            <a:endParaRPr lang="en-US" dirty="0"/>
          </a:p>
        </p:txBody>
      </p:sp>
    </p:spTree>
    <p:extLst>
      <p:ext uri="{BB962C8B-B14F-4D97-AF65-F5344CB8AC3E}">
        <p14:creationId xmlns:p14="http://schemas.microsoft.com/office/powerpoint/2010/main" val="764173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DFBAC-5212-447F-BACE-F25EDF4494D0}"/>
              </a:ext>
            </a:extLst>
          </p:cNvPr>
          <p:cNvSpPr>
            <a:spLocks noGrp="1"/>
          </p:cNvSpPr>
          <p:nvPr>
            <p:ph type="title"/>
          </p:nvPr>
        </p:nvSpPr>
        <p:spPr>
          <a:xfrm>
            <a:off x="609600" y="340741"/>
            <a:ext cx="9606844" cy="711511"/>
          </a:xfrm>
        </p:spPr>
        <p:txBody>
          <a:bodyPr/>
          <a:lstStyle/>
          <a:p>
            <a:r>
              <a:rPr lang="en-US" sz="3300" dirty="0"/>
              <a:t>We learn best by doing, not talking about it</a:t>
            </a:r>
            <a:endParaRPr lang="en-US" dirty="0"/>
          </a:p>
        </p:txBody>
      </p:sp>
      <p:sp>
        <p:nvSpPr>
          <p:cNvPr id="3" name="Content Placeholder 2">
            <a:extLst>
              <a:ext uri="{FF2B5EF4-FFF2-40B4-BE49-F238E27FC236}">
                <a16:creationId xmlns:a16="http://schemas.microsoft.com/office/drawing/2014/main" id="{ED37A9D0-98AD-4F5D-82DA-8694223829F9}"/>
              </a:ext>
            </a:extLst>
          </p:cNvPr>
          <p:cNvSpPr>
            <a:spLocks noGrp="1"/>
          </p:cNvSpPr>
          <p:nvPr>
            <p:ph idx="1"/>
          </p:nvPr>
        </p:nvSpPr>
        <p:spPr>
          <a:xfrm>
            <a:off x="609600" y="1264356"/>
            <a:ext cx="10160000" cy="5136444"/>
          </a:xfrm>
        </p:spPr>
        <p:txBody>
          <a:bodyPr/>
          <a:lstStyle/>
          <a:p>
            <a:r>
              <a:rPr lang="en-US" dirty="0"/>
              <a:t>We will have a lot of assignments where you will be writing code. </a:t>
            </a:r>
          </a:p>
          <a:p>
            <a:pPr lvl="1"/>
            <a:r>
              <a:rPr lang="en-US" dirty="0"/>
              <a:t>Typically one every class</a:t>
            </a:r>
          </a:p>
          <a:p>
            <a:pPr lvl="1"/>
            <a:endParaRPr lang="en-US" dirty="0"/>
          </a:p>
          <a:p>
            <a:r>
              <a:rPr lang="en-US" dirty="0"/>
              <a:t>We will have overlapping assignments ( IE assign homework on Tuesday due next Monday, and another assignment on </a:t>
            </a:r>
            <a:r>
              <a:rPr lang="en-US" dirty="0" err="1"/>
              <a:t>Thur</a:t>
            </a:r>
            <a:r>
              <a:rPr lang="en-US" dirty="0"/>
              <a:t>  due next Wed)</a:t>
            </a:r>
          </a:p>
          <a:p>
            <a:endParaRPr lang="en-US" dirty="0"/>
          </a:p>
          <a:p>
            <a:r>
              <a:rPr lang="en-US" dirty="0"/>
              <a:t>You will likely have assignments due on the same day as a test.</a:t>
            </a:r>
          </a:p>
          <a:p>
            <a:pPr lvl="1"/>
            <a:r>
              <a:rPr lang="en-US" dirty="0"/>
              <a:t>One of the best ways to prepare for a test is to do your homework</a:t>
            </a:r>
          </a:p>
          <a:p>
            <a:pPr marL="411480" lvl="1" indent="0">
              <a:buNone/>
            </a:pPr>
            <a:endParaRPr lang="en-US" dirty="0"/>
          </a:p>
          <a:p>
            <a:pPr lvl="1"/>
            <a:endParaRPr lang="en-US" dirty="0"/>
          </a:p>
        </p:txBody>
      </p:sp>
    </p:spTree>
    <p:extLst>
      <p:ext uri="{BB962C8B-B14F-4D97-AF65-F5344CB8AC3E}">
        <p14:creationId xmlns:p14="http://schemas.microsoft.com/office/powerpoint/2010/main" val="385356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228A5-3D06-4421-B828-A4785040FBC8}"/>
              </a:ext>
            </a:extLst>
          </p:cNvPr>
          <p:cNvSpPr>
            <a:spLocks noGrp="1"/>
          </p:cNvSpPr>
          <p:nvPr>
            <p:ph type="title"/>
          </p:nvPr>
        </p:nvSpPr>
        <p:spPr/>
        <p:txBody>
          <a:bodyPr/>
          <a:lstStyle/>
          <a:p>
            <a:r>
              <a:rPr lang="en-US" dirty="0"/>
              <a:t>Continued</a:t>
            </a:r>
          </a:p>
        </p:txBody>
      </p:sp>
      <p:sp>
        <p:nvSpPr>
          <p:cNvPr id="3" name="Content Placeholder 2">
            <a:extLst>
              <a:ext uri="{FF2B5EF4-FFF2-40B4-BE49-F238E27FC236}">
                <a16:creationId xmlns:a16="http://schemas.microsoft.com/office/drawing/2014/main" id="{394F10BF-7534-4EAE-9C88-BB2C06CC4AFA}"/>
              </a:ext>
            </a:extLst>
          </p:cNvPr>
          <p:cNvSpPr>
            <a:spLocks noGrp="1"/>
          </p:cNvSpPr>
          <p:nvPr>
            <p:ph idx="1"/>
          </p:nvPr>
        </p:nvSpPr>
        <p:spPr/>
        <p:txBody>
          <a:bodyPr>
            <a:normAutofit/>
          </a:bodyPr>
          <a:lstStyle/>
          <a:p>
            <a:r>
              <a:rPr lang="en-US" dirty="0"/>
              <a:t>My strengths</a:t>
            </a:r>
          </a:p>
          <a:p>
            <a:pPr lvl="1"/>
            <a:r>
              <a:rPr lang="en-US" dirty="0"/>
              <a:t>Lots of experience and knowledge in software and databases.</a:t>
            </a:r>
          </a:p>
          <a:p>
            <a:pPr lvl="1"/>
            <a:r>
              <a:rPr lang="en-US" dirty="0"/>
              <a:t>Design, built, and used many SQL and other databases. </a:t>
            </a:r>
          </a:p>
          <a:p>
            <a:pPr lvl="1"/>
            <a:endParaRPr lang="en-US" dirty="0"/>
          </a:p>
          <a:p>
            <a:r>
              <a:rPr lang="en-US" dirty="0"/>
              <a:t>My weaknesses</a:t>
            </a:r>
          </a:p>
          <a:p>
            <a:pPr lvl="1"/>
            <a:r>
              <a:rPr lang="en-US" dirty="0"/>
              <a:t>I learned on the job, so some of my theoretical background is weak.  </a:t>
            </a:r>
          </a:p>
          <a:p>
            <a:pPr lvl="1"/>
            <a:r>
              <a:rPr lang="en-US" dirty="0"/>
              <a:t>It all seems easy to me, so it is likely my explanations will not be as clear as they need to be.  ASK FOR CLARIFICATION</a:t>
            </a:r>
          </a:p>
          <a:p>
            <a:pPr lvl="1"/>
            <a:r>
              <a:rPr lang="en-US" dirty="0"/>
              <a:t>I have a terrible memory – especially for names.  Bear with me.</a:t>
            </a:r>
          </a:p>
          <a:p>
            <a:pPr lvl="1"/>
            <a:r>
              <a:rPr lang="en-US" dirty="0"/>
              <a:t>As hard as I try to </a:t>
            </a:r>
            <a:r>
              <a:rPr lang="en-US" dirty="0" err="1"/>
              <a:t>proffread</a:t>
            </a:r>
            <a:r>
              <a:rPr lang="en-US" dirty="0"/>
              <a:t>, I find more typos in my slides than I am comfortable with.  Please point them out.</a:t>
            </a:r>
          </a:p>
          <a:p>
            <a:pPr lvl="2"/>
            <a:r>
              <a:rPr lang="en-US" dirty="0"/>
              <a:t>Software is an iterative process filled with errors.  By collaborating we find the errors and remove them </a:t>
            </a:r>
          </a:p>
          <a:p>
            <a:endParaRPr lang="en-US" dirty="0"/>
          </a:p>
        </p:txBody>
      </p:sp>
    </p:spTree>
    <p:extLst>
      <p:ext uri="{BB962C8B-B14F-4D97-AF65-F5344CB8AC3E}">
        <p14:creationId xmlns:p14="http://schemas.microsoft.com/office/powerpoint/2010/main" val="372818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2C93A-39BB-4F38-B167-766ED605981C}"/>
              </a:ext>
            </a:extLst>
          </p:cNvPr>
          <p:cNvSpPr>
            <a:spLocks noGrp="1"/>
          </p:cNvSpPr>
          <p:nvPr>
            <p:ph type="title"/>
          </p:nvPr>
        </p:nvSpPr>
        <p:spPr>
          <a:xfrm>
            <a:off x="637822" y="408473"/>
            <a:ext cx="7620000" cy="563230"/>
          </a:xfrm>
        </p:spPr>
        <p:txBody>
          <a:bodyPr/>
          <a:lstStyle/>
          <a:p>
            <a:r>
              <a:rPr lang="en-US" dirty="0"/>
              <a:t>Many people are timid </a:t>
            </a:r>
          </a:p>
        </p:txBody>
      </p:sp>
      <p:sp>
        <p:nvSpPr>
          <p:cNvPr id="3" name="Content Placeholder 2">
            <a:extLst>
              <a:ext uri="{FF2B5EF4-FFF2-40B4-BE49-F238E27FC236}">
                <a16:creationId xmlns:a16="http://schemas.microsoft.com/office/drawing/2014/main" id="{6BE163C2-5F1B-4CEF-BC4B-7DBF243C41E9}"/>
              </a:ext>
            </a:extLst>
          </p:cNvPr>
          <p:cNvSpPr>
            <a:spLocks noGrp="1"/>
          </p:cNvSpPr>
          <p:nvPr>
            <p:ph idx="1"/>
          </p:nvPr>
        </p:nvSpPr>
        <p:spPr>
          <a:xfrm>
            <a:off x="474133" y="1388533"/>
            <a:ext cx="9127067" cy="5060993"/>
          </a:xfrm>
        </p:spPr>
        <p:txBody>
          <a:bodyPr>
            <a:normAutofit fontScale="92500"/>
          </a:bodyPr>
          <a:lstStyle/>
          <a:p>
            <a:r>
              <a:rPr lang="en-US" dirty="0"/>
              <a:t>Your instructor was a professional software engineer, not a professional teacher.</a:t>
            </a:r>
          </a:p>
          <a:p>
            <a:pPr lvl="1"/>
            <a:r>
              <a:rPr lang="en-US" dirty="0"/>
              <a:t>IE he may not explain clearly or adequately.</a:t>
            </a:r>
          </a:p>
          <a:p>
            <a:pPr lvl="1"/>
            <a:r>
              <a:rPr lang="en-US" dirty="0"/>
              <a:t>It is up to you to raise your hand and ask questions!!!</a:t>
            </a:r>
          </a:p>
          <a:p>
            <a:pPr marL="114300" indent="0">
              <a:buNone/>
            </a:pPr>
            <a:endParaRPr lang="en-US" dirty="0"/>
          </a:p>
          <a:p>
            <a:r>
              <a:rPr lang="en-US" dirty="0"/>
              <a:t>After each class I will send out a Google Forms link for a class </a:t>
            </a:r>
            <a:r>
              <a:rPr lang="en-US" b="1" dirty="0"/>
              <a:t>After Action </a:t>
            </a:r>
            <a:r>
              <a:rPr lang="en-US" dirty="0"/>
              <a:t>report.</a:t>
            </a:r>
          </a:p>
          <a:p>
            <a:pPr lvl="1"/>
            <a:r>
              <a:rPr lang="en-US" dirty="0"/>
              <a:t>This gives me some information as to how the day went.  Speed, Clarity, Relevance</a:t>
            </a:r>
          </a:p>
          <a:p>
            <a:pPr lvl="1"/>
            <a:r>
              <a:rPr lang="en-US" dirty="0"/>
              <a:t>It gives you a chance to ask for clarification on topics  that were “Clear as Mud’</a:t>
            </a:r>
          </a:p>
          <a:p>
            <a:pPr lvl="1"/>
            <a:r>
              <a:rPr lang="en-US" dirty="0"/>
              <a:t>It gives you a chance to make suggestions to make the class better.</a:t>
            </a:r>
          </a:p>
          <a:p>
            <a:pPr lvl="1"/>
            <a:endParaRPr lang="en-US" dirty="0"/>
          </a:p>
          <a:p>
            <a:r>
              <a:rPr lang="en-US" dirty="0"/>
              <a:t>These submission are anonymous.</a:t>
            </a:r>
          </a:p>
          <a:p>
            <a:endParaRPr lang="en-US" dirty="0"/>
          </a:p>
          <a:p>
            <a:r>
              <a:rPr lang="en-US" dirty="0"/>
              <a:t>At the beginning of each class, we will address any questions brought to light by the After Action report. ( as well as any email I have received) </a:t>
            </a:r>
          </a:p>
        </p:txBody>
      </p:sp>
    </p:spTree>
    <p:extLst>
      <p:ext uri="{BB962C8B-B14F-4D97-AF65-F5344CB8AC3E}">
        <p14:creationId xmlns:p14="http://schemas.microsoft.com/office/powerpoint/2010/main" val="21563022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188C8-F5E3-4859-BD44-3D9541E23F56}"/>
              </a:ext>
            </a:extLst>
          </p:cNvPr>
          <p:cNvSpPr>
            <a:spLocks noGrp="1"/>
          </p:cNvSpPr>
          <p:nvPr>
            <p:ph type="title"/>
          </p:nvPr>
        </p:nvSpPr>
        <p:spPr/>
        <p:txBody>
          <a:bodyPr/>
          <a:lstStyle/>
          <a:p>
            <a:r>
              <a:rPr lang="en-US" dirty="0"/>
              <a:t>GUIs are not where it is at</a:t>
            </a:r>
          </a:p>
        </p:txBody>
      </p:sp>
      <p:sp>
        <p:nvSpPr>
          <p:cNvPr id="3" name="Content Placeholder 2">
            <a:extLst>
              <a:ext uri="{FF2B5EF4-FFF2-40B4-BE49-F238E27FC236}">
                <a16:creationId xmlns:a16="http://schemas.microsoft.com/office/drawing/2014/main" id="{9AF77E6C-52E7-4B2B-9377-7C8271C7E36D}"/>
              </a:ext>
            </a:extLst>
          </p:cNvPr>
          <p:cNvSpPr>
            <a:spLocks noGrp="1"/>
          </p:cNvSpPr>
          <p:nvPr>
            <p:ph idx="1"/>
          </p:nvPr>
        </p:nvSpPr>
        <p:spPr/>
        <p:txBody>
          <a:bodyPr/>
          <a:lstStyle/>
          <a:p>
            <a:r>
              <a:rPr lang="en-US" dirty="0"/>
              <a:t>Too often I see students in my class who can’t quite function without icons to click on</a:t>
            </a:r>
          </a:p>
          <a:p>
            <a:endParaRPr lang="en-US" dirty="0"/>
          </a:p>
          <a:p>
            <a:r>
              <a:rPr lang="en-US" dirty="0"/>
              <a:t>Anyone serious about this field needs to learn to work on the command line</a:t>
            </a:r>
          </a:p>
          <a:p>
            <a:pPr lvl="1"/>
            <a:r>
              <a:rPr lang="en-US" dirty="0"/>
              <a:t>And, ideally, how to do shell script programming</a:t>
            </a:r>
          </a:p>
          <a:p>
            <a:pPr lvl="1"/>
            <a:endParaRPr lang="en-US" dirty="0"/>
          </a:p>
          <a:p>
            <a:r>
              <a:rPr lang="en-US" dirty="0"/>
              <a:t>We will be working from the command line for all  our coding assignments / examples</a:t>
            </a:r>
          </a:p>
          <a:p>
            <a:endParaRPr lang="en-US" dirty="0"/>
          </a:p>
          <a:p>
            <a:r>
              <a:rPr lang="en-US" dirty="0"/>
              <a:t>If having issues, please do NOT come to me and say ‘When I clicked on &lt;anything&gt; it did not work’</a:t>
            </a:r>
          </a:p>
          <a:p>
            <a:endParaRPr lang="en-US" dirty="0"/>
          </a:p>
          <a:p>
            <a:pPr marL="11430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37542400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B4EF-CDB3-4725-9DBC-2FC18772E2AF}"/>
              </a:ext>
            </a:extLst>
          </p:cNvPr>
          <p:cNvSpPr>
            <a:spLocks noGrp="1"/>
          </p:cNvSpPr>
          <p:nvPr>
            <p:ph type="title"/>
          </p:nvPr>
        </p:nvSpPr>
        <p:spPr/>
        <p:txBody>
          <a:bodyPr/>
          <a:lstStyle/>
          <a:p>
            <a:r>
              <a:rPr lang="en-US" dirty="0"/>
              <a:t>IDEs are a hinderance learning</a:t>
            </a:r>
          </a:p>
        </p:txBody>
      </p:sp>
      <p:sp>
        <p:nvSpPr>
          <p:cNvPr id="3" name="Content Placeholder 2">
            <a:extLst>
              <a:ext uri="{FF2B5EF4-FFF2-40B4-BE49-F238E27FC236}">
                <a16:creationId xmlns:a16="http://schemas.microsoft.com/office/drawing/2014/main" id="{25F9A122-DCAF-409B-B4A9-AD90C99DED9A}"/>
              </a:ext>
            </a:extLst>
          </p:cNvPr>
          <p:cNvSpPr>
            <a:spLocks noGrp="1"/>
          </p:cNvSpPr>
          <p:nvPr>
            <p:ph idx="1"/>
          </p:nvPr>
        </p:nvSpPr>
        <p:spPr/>
        <p:txBody>
          <a:bodyPr>
            <a:normAutofit/>
          </a:bodyPr>
          <a:lstStyle/>
          <a:p>
            <a:r>
              <a:rPr lang="en-US" dirty="0"/>
              <a:t>IDEs are great when you are working in a production environment</a:t>
            </a:r>
          </a:p>
          <a:p>
            <a:pPr lvl="1"/>
            <a:r>
              <a:rPr lang="en-US" dirty="0"/>
              <a:t>But when learning a new language – you have to learn both the language and the IDE</a:t>
            </a:r>
          </a:p>
          <a:p>
            <a:pPr lvl="1"/>
            <a:endParaRPr lang="en-US" dirty="0"/>
          </a:p>
          <a:p>
            <a:r>
              <a:rPr lang="en-US" dirty="0"/>
              <a:t>IDEs make you lazy in that they can do enough work for you that you don’t think enough about what they are doing.</a:t>
            </a:r>
          </a:p>
          <a:p>
            <a:endParaRPr lang="en-US" dirty="0"/>
          </a:p>
          <a:p>
            <a:r>
              <a:rPr lang="en-US" dirty="0"/>
              <a:t>For this course, we will be using the command line and text editors when coding.</a:t>
            </a:r>
          </a:p>
          <a:p>
            <a:pPr lvl="1"/>
            <a:r>
              <a:rPr lang="en-US" dirty="0"/>
              <a:t>No workbench, etc.</a:t>
            </a:r>
          </a:p>
          <a:p>
            <a:pPr lvl="1"/>
            <a:endParaRPr lang="en-US" dirty="0"/>
          </a:p>
          <a:p>
            <a:r>
              <a:rPr lang="en-US" dirty="0"/>
              <a:t>All homework will be graded by running your submissions against various databases from the command line.</a:t>
            </a:r>
          </a:p>
        </p:txBody>
      </p:sp>
    </p:spTree>
    <p:extLst>
      <p:ext uri="{BB962C8B-B14F-4D97-AF65-F5344CB8AC3E}">
        <p14:creationId xmlns:p14="http://schemas.microsoft.com/office/powerpoint/2010/main" val="573218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6A9D-417C-48F6-B688-62CED21BD4AA}"/>
              </a:ext>
            </a:extLst>
          </p:cNvPr>
          <p:cNvSpPr>
            <a:spLocks noGrp="1"/>
          </p:cNvSpPr>
          <p:nvPr>
            <p:ph type="title"/>
          </p:nvPr>
        </p:nvSpPr>
        <p:spPr/>
        <p:txBody>
          <a:bodyPr/>
          <a:lstStyle/>
          <a:p>
            <a:r>
              <a:rPr lang="en-US" dirty="0"/>
              <a:t>Rapid feedback is vital</a:t>
            </a:r>
          </a:p>
        </p:txBody>
      </p:sp>
      <p:sp>
        <p:nvSpPr>
          <p:cNvPr id="3" name="Content Placeholder 2">
            <a:extLst>
              <a:ext uri="{FF2B5EF4-FFF2-40B4-BE49-F238E27FC236}">
                <a16:creationId xmlns:a16="http://schemas.microsoft.com/office/drawing/2014/main" id="{3D92BF01-ABF4-4D8C-BE05-8CD390384079}"/>
              </a:ext>
            </a:extLst>
          </p:cNvPr>
          <p:cNvSpPr>
            <a:spLocks noGrp="1"/>
          </p:cNvSpPr>
          <p:nvPr>
            <p:ph idx="1"/>
          </p:nvPr>
        </p:nvSpPr>
        <p:spPr>
          <a:xfrm>
            <a:off x="451556" y="1600200"/>
            <a:ext cx="10318044" cy="4800600"/>
          </a:xfrm>
        </p:spPr>
        <p:txBody>
          <a:bodyPr>
            <a:normAutofit lnSpcReduction="10000"/>
          </a:bodyPr>
          <a:lstStyle/>
          <a:p>
            <a:r>
              <a:rPr lang="en-US" dirty="0"/>
              <a:t>I used to do underwater photography using film cameras.</a:t>
            </a:r>
          </a:p>
          <a:p>
            <a:r>
              <a:rPr lang="en-US" dirty="0"/>
              <a:t>When digital cameras came out – my photography got much better – much faster.</a:t>
            </a:r>
          </a:p>
          <a:p>
            <a:pPr lvl="1"/>
            <a:r>
              <a:rPr lang="en-US" dirty="0"/>
              <a:t>Simply due to rapid feedback.  I could see my results in seconds instead of a day later</a:t>
            </a:r>
          </a:p>
          <a:p>
            <a:pPr lvl="1"/>
            <a:endParaRPr lang="en-US" dirty="0"/>
          </a:p>
          <a:p>
            <a:r>
              <a:rPr lang="en-US" dirty="0"/>
              <a:t>I will do my best to get homework assignment and tests back to you quickly.</a:t>
            </a:r>
          </a:p>
          <a:p>
            <a:pPr lvl="1"/>
            <a:r>
              <a:rPr lang="en-US" dirty="0"/>
              <a:t>My goal is to automate grading of homework as much as possible.</a:t>
            </a:r>
          </a:p>
          <a:p>
            <a:pPr lvl="1"/>
            <a:r>
              <a:rPr lang="en-US" dirty="0"/>
              <a:t>This means I will be picky about the exact format of your code and output.</a:t>
            </a:r>
          </a:p>
          <a:p>
            <a:pPr lvl="1"/>
            <a:r>
              <a:rPr lang="en-US" dirty="0"/>
              <a:t>It means you must hand in work on the day it is due as there is a process of setting up the environment for each assignment. .</a:t>
            </a:r>
          </a:p>
          <a:p>
            <a:endParaRPr lang="en-US" dirty="0"/>
          </a:p>
          <a:p>
            <a:r>
              <a:rPr lang="en-US" dirty="0"/>
              <a:t>You need to give me feedback by After Action reports.</a:t>
            </a:r>
          </a:p>
          <a:p>
            <a:pPr lvl="1"/>
            <a:r>
              <a:rPr lang="en-US" dirty="0"/>
              <a:t>Even if you did not see an issue – you can give me feedback re speed of presentation, relevance, etc. </a:t>
            </a:r>
          </a:p>
          <a:p>
            <a:pPr lvl="1"/>
            <a:r>
              <a:rPr lang="en-US" dirty="0"/>
              <a:t>This makes the class better for everyone. </a:t>
            </a:r>
          </a:p>
        </p:txBody>
      </p:sp>
    </p:spTree>
    <p:extLst>
      <p:ext uri="{BB962C8B-B14F-4D97-AF65-F5344CB8AC3E}">
        <p14:creationId xmlns:p14="http://schemas.microsoft.com/office/powerpoint/2010/main" val="29737720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6A9D-417C-48F6-B688-62CED21BD4AA}"/>
              </a:ext>
            </a:extLst>
          </p:cNvPr>
          <p:cNvSpPr>
            <a:spLocks noGrp="1"/>
          </p:cNvSpPr>
          <p:nvPr>
            <p:ph type="title"/>
          </p:nvPr>
        </p:nvSpPr>
        <p:spPr>
          <a:xfrm>
            <a:off x="609600" y="274638"/>
            <a:ext cx="10160000" cy="736015"/>
          </a:xfrm>
        </p:spPr>
        <p:txBody>
          <a:bodyPr/>
          <a:lstStyle/>
          <a:p>
            <a:r>
              <a:rPr lang="en-US" dirty="0"/>
              <a:t>The Biggest mistake of Jr developers</a:t>
            </a:r>
          </a:p>
        </p:txBody>
      </p:sp>
      <p:sp>
        <p:nvSpPr>
          <p:cNvPr id="3" name="Content Placeholder 2">
            <a:extLst>
              <a:ext uri="{FF2B5EF4-FFF2-40B4-BE49-F238E27FC236}">
                <a16:creationId xmlns:a16="http://schemas.microsoft.com/office/drawing/2014/main" id="{3D92BF01-ABF4-4D8C-BE05-8CD390384079}"/>
              </a:ext>
            </a:extLst>
          </p:cNvPr>
          <p:cNvSpPr>
            <a:spLocks noGrp="1"/>
          </p:cNvSpPr>
          <p:nvPr>
            <p:ph idx="1"/>
          </p:nvPr>
        </p:nvSpPr>
        <p:spPr>
          <a:xfrm>
            <a:off x="609600" y="1143000"/>
            <a:ext cx="10160000" cy="5257800"/>
          </a:xfrm>
        </p:spPr>
        <p:txBody>
          <a:bodyPr>
            <a:normAutofit lnSpcReduction="10000"/>
          </a:bodyPr>
          <a:lstStyle/>
          <a:p>
            <a:r>
              <a:rPr lang="en-US" dirty="0"/>
              <a:t>Not taking time to understand the business problem’</a:t>
            </a:r>
          </a:p>
          <a:p>
            <a:r>
              <a:rPr lang="en-US" dirty="0"/>
              <a:t>Start coding too fast.</a:t>
            </a:r>
          </a:p>
          <a:p>
            <a:endParaRPr lang="en-US" dirty="0"/>
          </a:p>
          <a:p>
            <a:pPr lvl="1"/>
            <a:r>
              <a:rPr lang="en-US" dirty="0"/>
              <a:t>Ok – not just Jr developers.</a:t>
            </a:r>
          </a:p>
          <a:p>
            <a:pPr lvl="1"/>
            <a:endParaRPr lang="en-US" dirty="0"/>
          </a:p>
          <a:p>
            <a:r>
              <a:rPr lang="en-US" dirty="0"/>
              <a:t>As a developer you are not ( typically ) told what to do, you are given a problem to solve</a:t>
            </a:r>
          </a:p>
          <a:p>
            <a:pPr lvl="1"/>
            <a:r>
              <a:rPr lang="en-US" dirty="0"/>
              <a:t>If you are in the right company</a:t>
            </a:r>
          </a:p>
          <a:p>
            <a:pPr lvl="1"/>
            <a:endParaRPr lang="en-US" dirty="0"/>
          </a:p>
          <a:p>
            <a:r>
              <a:rPr lang="en-US" dirty="0"/>
              <a:t>Where possible I will pose your assignments, projects in term of a business problem to be solved. </a:t>
            </a:r>
          </a:p>
          <a:p>
            <a:endParaRPr lang="en-US" dirty="0"/>
          </a:p>
          <a:p>
            <a:r>
              <a:rPr lang="en-US" dirty="0"/>
              <a:t>Real problems are messy</a:t>
            </a:r>
          </a:p>
          <a:p>
            <a:pPr lvl="1"/>
            <a:r>
              <a:rPr lang="en-US" dirty="0"/>
              <a:t>They are not always well defined.  Get used to it. </a:t>
            </a:r>
          </a:p>
          <a:p>
            <a:pPr lvl="1"/>
            <a:r>
              <a:rPr lang="en-US" dirty="0"/>
              <a:t>Ask clarifying questions</a:t>
            </a:r>
          </a:p>
        </p:txBody>
      </p:sp>
    </p:spTree>
    <p:extLst>
      <p:ext uri="{BB962C8B-B14F-4D97-AF65-F5344CB8AC3E}">
        <p14:creationId xmlns:p14="http://schemas.microsoft.com/office/powerpoint/2010/main" val="861976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6A9D-417C-48F6-B688-62CED21BD4AA}"/>
              </a:ext>
            </a:extLst>
          </p:cNvPr>
          <p:cNvSpPr>
            <a:spLocks noGrp="1"/>
          </p:cNvSpPr>
          <p:nvPr>
            <p:ph type="title"/>
          </p:nvPr>
        </p:nvSpPr>
        <p:spPr/>
        <p:txBody>
          <a:bodyPr/>
          <a:lstStyle/>
          <a:p>
            <a:r>
              <a:rPr lang="en-US" dirty="0"/>
              <a:t>Recordings are good ( so are breaks)</a:t>
            </a:r>
          </a:p>
        </p:txBody>
      </p:sp>
      <p:sp>
        <p:nvSpPr>
          <p:cNvPr id="3" name="Content Placeholder 2">
            <a:extLst>
              <a:ext uri="{FF2B5EF4-FFF2-40B4-BE49-F238E27FC236}">
                <a16:creationId xmlns:a16="http://schemas.microsoft.com/office/drawing/2014/main" id="{3D92BF01-ABF4-4D8C-BE05-8CD390384079}"/>
              </a:ext>
            </a:extLst>
          </p:cNvPr>
          <p:cNvSpPr>
            <a:spLocks noGrp="1"/>
          </p:cNvSpPr>
          <p:nvPr>
            <p:ph idx="1"/>
          </p:nvPr>
        </p:nvSpPr>
        <p:spPr>
          <a:xfrm>
            <a:off x="609600" y="1417638"/>
            <a:ext cx="10160000" cy="5440362"/>
          </a:xfrm>
        </p:spPr>
        <p:txBody>
          <a:bodyPr>
            <a:normAutofit fontScale="92500" lnSpcReduction="20000"/>
          </a:bodyPr>
          <a:lstStyle/>
          <a:p>
            <a:r>
              <a:rPr lang="en-US" dirty="0"/>
              <a:t>I plan to record each lecture using Zoom</a:t>
            </a:r>
          </a:p>
          <a:p>
            <a:pPr lvl="1"/>
            <a:r>
              <a:rPr lang="en-US" dirty="0"/>
              <a:t>I know how to use Zoom, not </a:t>
            </a:r>
            <a:r>
              <a:rPr lang="en-US" dirty="0" err="1"/>
              <a:t>Panoptio</a:t>
            </a:r>
            <a:endParaRPr lang="en-US" dirty="0"/>
          </a:p>
          <a:p>
            <a:pPr lvl="1"/>
            <a:r>
              <a:rPr lang="en-US" dirty="0"/>
              <a:t>Sometimes things get screwed up and the recording is lost, or I forget to post it</a:t>
            </a:r>
          </a:p>
          <a:p>
            <a:pPr lvl="2"/>
            <a:r>
              <a:rPr lang="en-US" dirty="0"/>
              <a:t>Send me email if you don't see it.</a:t>
            </a:r>
          </a:p>
          <a:p>
            <a:pPr lvl="1"/>
            <a:endParaRPr lang="en-US" i="1" dirty="0"/>
          </a:p>
          <a:p>
            <a:r>
              <a:rPr lang="en-US" dirty="0"/>
              <a:t>If I get wound up and keep talking – please let me know when an hour has passed</a:t>
            </a:r>
          </a:p>
          <a:p>
            <a:pPr lvl="1"/>
            <a:r>
              <a:rPr lang="en-US" dirty="0"/>
              <a:t>I may keep going, but probably not. </a:t>
            </a:r>
          </a:p>
          <a:p>
            <a:pPr lvl="1"/>
            <a:endParaRPr lang="en-US" dirty="0"/>
          </a:p>
          <a:p>
            <a:r>
              <a:rPr lang="en-US" dirty="0"/>
              <a:t>Although I am recording in zoom, this is NOT intended to be a hybrid class.  </a:t>
            </a:r>
          </a:p>
          <a:p>
            <a:pPr lvl="1"/>
            <a:r>
              <a:rPr lang="en-US" dirty="0"/>
              <a:t>The in person experience is preferable to remote.</a:t>
            </a:r>
          </a:p>
          <a:p>
            <a:pPr lvl="1"/>
            <a:r>
              <a:rPr lang="en-US" dirty="0"/>
              <a:t>The purpose of recording is ( primarily) to give the students a way to review the lecture.</a:t>
            </a:r>
          </a:p>
          <a:p>
            <a:pPr marL="114300" indent="0">
              <a:buNone/>
            </a:pPr>
            <a:endParaRPr lang="en-US" i="1" dirty="0"/>
          </a:p>
          <a:p>
            <a:r>
              <a:rPr lang="en-US" dirty="0"/>
              <a:t>I realize that some of you may not be able to attend a class.  It is Ok to attend via Zoom as a fallback – but I guarantee that you will not get as much out of the class as if you were here in person. </a:t>
            </a:r>
          </a:p>
          <a:p>
            <a:pPr marL="114300" indent="0">
              <a:buNone/>
            </a:pPr>
            <a:endParaRPr lang="en-US" dirty="0"/>
          </a:p>
          <a:p>
            <a:r>
              <a:rPr lang="en-US" dirty="0"/>
              <a:t>If you are attending via zoom you may post a question in chat and I will attempt, to respond.</a:t>
            </a:r>
          </a:p>
          <a:p>
            <a:endParaRPr lang="en-US" i="1" dirty="0"/>
          </a:p>
        </p:txBody>
      </p:sp>
    </p:spTree>
    <p:extLst>
      <p:ext uri="{BB962C8B-B14F-4D97-AF65-F5344CB8AC3E}">
        <p14:creationId xmlns:p14="http://schemas.microsoft.com/office/powerpoint/2010/main" val="8805715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D5507-D061-4E09-8F88-5322A2D51404}"/>
              </a:ext>
            </a:extLst>
          </p:cNvPr>
          <p:cNvSpPr>
            <a:spLocks noGrp="1"/>
          </p:cNvSpPr>
          <p:nvPr>
            <p:ph type="title"/>
          </p:nvPr>
        </p:nvSpPr>
        <p:spPr/>
        <p:txBody>
          <a:bodyPr/>
          <a:lstStyle/>
          <a:p>
            <a:r>
              <a:rPr lang="en-US" dirty="0"/>
              <a:t>Today’s goals</a:t>
            </a:r>
          </a:p>
        </p:txBody>
      </p:sp>
      <p:sp>
        <p:nvSpPr>
          <p:cNvPr id="3" name="Content Placeholder 2">
            <a:extLst>
              <a:ext uri="{FF2B5EF4-FFF2-40B4-BE49-F238E27FC236}">
                <a16:creationId xmlns:a16="http://schemas.microsoft.com/office/drawing/2014/main" id="{463D07A6-1917-4D33-86E7-B174B1BB4736}"/>
              </a:ext>
            </a:extLst>
          </p:cNvPr>
          <p:cNvSpPr>
            <a:spLocks noGrp="1"/>
          </p:cNvSpPr>
          <p:nvPr>
            <p:ph idx="1"/>
          </p:nvPr>
        </p:nvSpPr>
        <p:spPr/>
        <p:txBody>
          <a:bodyPr/>
          <a:lstStyle/>
          <a:p>
            <a:r>
              <a:rPr lang="en-US" dirty="0">
                <a:hlinkClick r:id="rId2" action="ppaction://hlinksldjump"/>
              </a:rPr>
              <a:t>Introductions</a:t>
            </a:r>
            <a:endParaRPr lang="en-US" dirty="0"/>
          </a:p>
          <a:p>
            <a:r>
              <a:rPr lang="en-US" dirty="0">
                <a:hlinkClick r:id="rId3" action="ppaction://hlinksldjump"/>
              </a:rPr>
              <a:t>Goal of course</a:t>
            </a:r>
            <a:endParaRPr lang="en-US" dirty="0"/>
          </a:p>
          <a:p>
            <a:r>
              <a:rPr lang="en-US" dirty="0">
                <a:hlinkClick r:id="rId4" action="ppaction://hlinksldjump"/>
              </a:rPr>
              <a:t>Syllabus</a:t>
            </a:r>
            <a:endParaRPr lang="en-US" dirty="0"/>
          </a:p>
          <a:p>
            <a:r>
              <a:rPr lang="en-US" dirty="0">
                <a:hlinkClick r:id="rId5" action="ppaction://hlinksldjump"/>
              </a:rPr>
              <a:t>Axioms of the class</a:t>
            </a:r>
            <a:endParaRPr lang="en-US" dirty="0"/>
          </a:p>
          <a:p>
            <a:r>
              <a:rPr lang="en-US" dirty="0">
                <a:hlinkClick r:id="rId6" action="ppaction://hlinksldjump"/>
              </a:rPr>
              <a:t>General comments</a:t>
            </a:r>
            <a:endParaRPr lang="en-US" dirty="0"/>
          </a:p>
          <a:p>
            <a:r>
              <a:rPr lang="en-US" dirty="0">
                <a:hlinkClick r:id="rId7" action="ppaction://hlinksldjump"/>
              </a:rPr>
              <a:t>Questions</a:t>
            </a:r>
            <a:endParaRPr lang="en-US" dirty="0"/>
          </a:p>
          <a:p>
            <a:r>
              <a:rPr lang="en-US" dirty="0">
                <a:hlinkClick r:id="rId8" action="ppaction://hlinksldjump"/>
              </a:rPr>
              <a:t>Assignment for next class</a:t>
            </a:r>
            <a:endParaRPr lang="en-US" dirty="0"/>
          </a:p>
          <a:p>
            <a:r>
              <a:rPr lang="en-US" dirty="0">
                <a:hlinkClick r:id="" action="ppaction://noaction"/>
              </a:rPr>
              <a:t>Any time left?</a:t>
            </a:r>
            <a:endParaRPr lang="en-US" dirty="0"/>
          </a:p>
        </p:txBody>
      </p:sp>
      <p:sp>
        <p:nvSpPr>
          <p:cNvPr id="4" name="Rectangle 3">
            <a:extLst>
              <a:ext uri="{FF2B5EF4-FFF2-40B4-BE49-F238E27FC236}">
                <a16:creationId xmlns:a16="http://schemas.microsoft.com/office/drawing/2014/main" id="{3981C120-1CFE-C827-719F-E4BFE2D012E7}"/>
              </a:ext>
            </a:extLst>
          </p:cNvPr>
          <p:cNvSpPr/>
          <p:nvPr/>
        </p:nvSpPr>
        <p:spPr>
          <a:xfrm>
            <a:off x="609600" y="3224835"/>
            <a:ext cx="2687053" cy="40833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89507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B1AF6-B2B5-4249-9F02-02F0CB714CC7}"/>
              </a:ext>
            </a:extLst>
          </p:cNvPr>
          <p:cNvSpPr>
            <a:spLocks noGrp="1"/>
          </p:cNvSpPr>
          <p:nvPr>
            <p:ph type="title"/>
          </p:nvPr>
        </p:nvSpPr>
        <p:spPr>
          <a:xfrm>
            <a:off x="462844" y="274639"/>
            <a:ext cx="9138356" cy="594605"/>
          </a:xfrm>
        </p:spPr>
        <p:txBody>
          <a:bodyPr/>
          <a:lstStyle/>
          <a:p>
            <a:r>
              <a:rPr lang="en-US" dirty="0"/>
              <a:t>The Final Project</a:t>
            </a:r>
          </a:p>
        </p:txBody>
      </p:sp>
      <p:sp>
        <p:nvSpPr>
          <p:cNvPr id="3" name="Content Placeholder 2">
            <a:extLst>
              <a:ext uri="{FF2B5EF4-FFF2-40B4-BE49-F238E27FC236}">
                <a16:creationId xmlns:a16="http://schemas.microsoft.com/office/drawing/2014/main" id="{E08B34F5-7FBA-4F67-8209-7C4796AB91D5}"/>
              </a:ext>
            </a:extLst>
          </p:cNvPr>
          <p:cNvSpPr>
            <a:spLocks noGrp="1"/>
          </p:cNvSpPr>
          <p:nvPr>
            <p:ph idx="1"/>
          </p:nvPr>
        </p:nvSpPr>
        <p:spPr>
          <a:xfrm>
            <a:off x="372533" y="1107348"/>
            <a:ext cx="9228667" cy="5581871"/>
          </a:xfrm>
        </p:spPr>
        <p:txBody>
          <a:bodyPr>
            <a:normAutofit/>
          </a:bodyPr>
          <a:lstStyle/>
          <a:p>
            <a:r>
              <a:rPr lang="en-US" dirty="0"/>
              <a:t>You will form teams ( 4 to 5 each team) I want 9 to 10 teams for the class.</a:t>
            </a:r>
          </a:p>
          <a:p>
            <a:r>
              <a:rPr lang="en-US" dirty="0"/>
              <a:t>The team will decide on some project / application to build using a SQL database.</a:t>
            </a:r>
          </a:p>
          <a:p>
            <a:pPr lvl="1"/>
            <a:r>
              <a:rPr lang="en-US" i="1" dirty="0"/>
              <a:t>How many of you are taking this class with the idea of building something already?</a:t>
            </a:r>
          </a:p>
          <a:p>
            <a:r>
              <a:rPr lang="en-US" dirty="0"/>
              <a:t>I will assign various deliverables during the quarter for your final project that will be independently graded.</a:t>
            </a:r>
          </a:p>
          <a:p>
            <a:r>
              <a:rPr lang="en-US" dirty="0"/>
              <a:t>Part of your grade will be based on the complexity / real world-</a:t>
            </a:r>
            <a:r>
              <a:rPr lang="en-US" dirty="0" err="1"/>
              <a:t>liness</a:t>
            </a:r>
            <a:r>
              <a:rPr lang="en-US" dirty="0"/>
              <a:t> of your  project</a:t>
            </a:r>
          </a:p>
          <a:p>
            <a:r>
              <a:rPr lang="en-US" dirty="0"/>
              <a:t>You will be responsible for designing not only the database, but an API for the user(s).</a:t>
            </a:r>
          </a:p>
          <a:p>
            <a:r>
              <a:rPr lang="en-US" dirty="0"/>
              <a:t>You will present your project during the final exam time</a:t>
            </a:r>
          </a:p>
          <a:p>
            <a:endParaRPr lang="en-US" dirty="0"/>
          </a:p>
          <a:p>
            <a:r>
              <a:rPr lang="en-US" dirty="0"/>
              <a:t>Details are in Canvas under files/Final Project Instructions</a:t>
            </a:r>
          </a:p>
        </p:txBody>
      </p:sp>
    </p:spTree>
    <p:extLst>
      <p:ext uri="{BB962C8B-B14F-4D97-AF65-F5344CB8AC3E}">
        <p14:creationId xmlns:p14="http://schemas.microsoft.com/office/powerpoint/2010/main" val="37764704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B65EA-CB33-4411-87C4-D847C0AFF271}"/>
              </a:ext>
            </a:extLst>
          </p:cNvPr>
          <p:cNvSpPr>
            <a:spLocks noGrp="1"/>
          </p:cNvSpPr>
          <p:nvPr>
            <p:ph type="title"/>
          </p:nvPr>
        </p:nvSpPr>
        <p:spPr/>
        <p:txBody>
          <a:bodyPr/>
          <a:lstStyle/>
          <a:p>
            <a:r>
              <a:rPr lang="en-US" dirty="0"/>
              <a:t>Class </a:t>
            </a:r>
          </a:p>
        </p:txBody>
      </p:sp>
      <p:sp>
        <p:nvSpPr>
          <p:cNvPr id="3" name="Content Placeholder 2">
            <a:extLst>
              <a:ext uri="{FF2B5EF4-FFF2-40B4-BE49-F238E27FC236}">
                <a16:creationId xmlns:a16="http://schemas.microsoft.com/office/drawing/2014/main" id="{550A3F4A-8A70-496D-9B13-7EE17BDFB9AD}"/>
              </a:ext>
            </a:extLst>
          </p:cNvPr>
          <p:cNvSpPr>
            <a:spLocks noGrp="1"/>
          </p:cNvSpPr>
          <p:nvPr>
            <p:ph idx="1"/>
          </p:nvPr>
        </p:nvSpPr>
        <p:spPr/>
        <p:txBody>
          <a:bodyPr>
            <a:normAutofit/>
          </a:bodyPr>
          <a:lstStyle/>
          <a:p>
            <a:r>
              <a:rPr lang="en-US" dirty="0"/>
              <a:t>This class will work best for you if you are actively listening and taking notes.</a:t>
            </a:r>
          </a:p>
          <a:p>
            <a:pPr lvl="1"/>
            <a:r>
              <a:rPr lang="en-US" dirty="0"/>
              <a:t>Taking notes by hand is better than typing them in your laptop.</a:t>
            </a:r>
          </a:p>
          <a:p>
            <a:pPr lvl="1"/>
            <a:r>
              <a:rPr lang="en-US" dirty="0"/>
              <a:t>Typing in your laptop is better than just looking at slides and listening.</a:t>
            </a:r>
          </a:p>
          <a:p>
            <a:pPr lvl="1"/>
            <a:r>
              <a:rPr lang="en-US" dirty="0"/>
              <a:t>The primary purpose of notes (IMHO) is to cement the ideas in your brain, not just to have something to review for tests. </a:t>
            </a:r>
          </a:p>
          <a:p>
            <a:pPr marL="114300" indent="0">
              <a:buNone/>
            </a:pPr>
            <a:r>
              <a:rPr lang="en-US" dirty="0"/>
              <a:t> </a:t>
            </a:r>
          </a:p>
          <a:p>
            <a:pPr lvl="1"/>
            <a:endParaRPr lang="en-US" dirty="0"/>
          </a:p>
          <a:p>
            <a:endParaRPr lang="en-US" dirty="0"/>
          </a:p>
          <a:p>
            <a:pPr lvl="1"/>
            <a:endParaRPr lang="en-US" dirty="0"/>
          </a:p>
          <a:p>
            <a:endParaRPr lang="en-US" dirty="0"/>
          </a:p>
        </p:txBody>
      </p:sp>
    </p:spTree>
    <p:extLst>
      <p:ext uri="{BB962C8B-B14F-4D97-AF65-F5344CB8AC3E}">
        <p14:creationId xmlns:p14="http://schemas.microsoft.com/office/powerpoint/2010/main" val="39801178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EF604-630E-4DC8-B8FC-F2DD43C47C44}"/>
              </a:ext>
            </a:extLst>
          </p:cNvPr>
          <p:cNvSpPr>
            <a:spLocks noGrp="1"/>
          </p:cNvSpPr>
          <p:nvPr>
            <p:ph type="title"/>
          </p:nvPr>
        </p:nvSpPr>
        <p:spPr>
          <a:xfrm>
            <a:off x="564444" y="186554"/>
            <a:ext cx="9036756" cy="681707"/>
          </a:xfrm>
        </p:spPr>
        <p:txBody>
          <a:bodyPr/>
          <a:lstStyle/>
          <a:p>
            <a:r>
              <a:rPr lang="en-US" dirty="0"/>
              <a:t>Homework Assignments</a:t>
            </a:r>
          </a:p>
        </p:txBody>
      </p:sp>
      <p:sp>
        <p:nvSpPr>
          <p:cNvPr id="3" name="Content Placeholder 2">
            <a:extLst>
              <a:ext uri="{FF2B5EF4-FFF2-40B4-BE49-F238E27FC236}">
                <a16:creationId xmlns:a16="http://schemas.microsoft.com/office/drawing/2014/main" id="{21B80D42-F2AA-4E65-871B-A437CC77AE38}"/>
              </a:ext>
            </a:extLst>
          </p:cNvPr>
          <p:cNvSpPr>
            <a:spLocks noGrp="1"/>
          </p:cNvSpPr>
          <p:nvPr>
            <p:ph idx="1"/>
          </p:nvPr>
        </p:nvSpPr>
        <p:spPr>
          <a:xfrm>
            <a:off x="564444" y="1189140"/>
            <a:ext cx="9036756" cy="4800600"/>
          </a:xfrm>
        </p:spPr>
        <p:txBody>
          <a:bodyPr>
            <a:normAutofit/>
          </a:bodyPr>
          <a:lstStyle/>
          <a:p>
            <a:r>
              <a:rPr lang="en-US" dirty="0"/>
              <a:t>Homework assignments will often be an extension of the In-Class collaborative work.  Homework will typically be due one week from the assignment date. </a:t>
            </a:r>
          </a:p>
          <a:p>
            <a:endParaRPr lang="en-US" dirty="0"/>
          </a:p>
          <a:p>
            <a:r>
              <a:rPr lang="en-US" dirty="0"/>
              <a:t>You are expected to do the homework on your own – although you may communicate with other students if you get stuck, need some help.  </a:t>
            </a:r>
          </a:p>
          <a:p>
            <a:pPr lvl="1"/>
            <a:r>
              <a:rPr lang="en-US" dirty="0"/>
              <a:t>Help does not consist of copying someone’s work.</a:t>
            </a:r>
          </a:p>
          <a:p>
            <a:pPr lvl="1"/>
            <a:endParaRPr lang="en-US" dirty="0"/>
          </a:p>
          <a:p>
            <a:pPr lvl="1"/>
            <a:endParaRPr lang="en-US" dirty="0"/>
          </a:p>
        </p:txBody>
      </p:sp>
    </p:spTree>
    <p:extLst>
      <p:ext uri="{BB962C8B-B14F-4D97-AF65-F5344CB8AC3E}">
        <p14:creationId xmlns:p14="http://schemas.microsoft.com/office/powerpoint/2010/main" val="1080609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7208-2AE7-42A5-9573-AB2BA56F8BFB}"/>
              </a:ext>
            </a:extLst>
          </p:cNvPr>
          <p:cNvSpPr>
            <a:spLocks noGrp="1"/>
          </p:cNvSpPr>
          <p:nvPr>
            <p:ph type="title"/>
          </p:nvPr>
        </p:nvSpPr>
        <p:spPr/>
        <p:txBody>
          <a:bodyPr/>
          <a:lstStyle/>
          <a:p>
            <a:r>
              <a:rPr lang="en-US" dirty="0"/>
              <a:t>Who are You?</a:t>
            </a:r>
          </a:p>
        </p:txBody>
      </p:sp>
      <p:sp>
        <p:nvSpPr>
          <p:cNvPr id="3" name="Content Placeholder 2">
            <a:extLst>
              <a:ext uri="{FF2B5EF4-FFF2-40B4-BE49-F238E27FC236}">
                <a16:creationId xmlns:a16="http://schemas.microsoft.com/office/drawing/2014/main" id="{3877F473-456B-42E7-8E0C-AC11B952C236}"/>
              </a:ext>
            </a:extLst>
          </p:cNvPr>
          <p:cNvSpPr>
            <a:spLocks noGrp="1"/>
          </p:cNvSpPr>
          <p:nvPr>
            <p:ph idx="1"/>
          </p:nvPr>
        </p:nvSpPr>
        <p:spPr>
          <a:xfrm>
            <a:off x="530578" y="1304171"/>
            <a:ext cx="9017994" cy="4800600"/>
          </a:xfrm>
        </p:spPr>
        <p:txBody>
          <a:bodyPr>
            <a:normAutofit/>
          </a:bodyPr>
          <a:lstStyle/>
          <a:p>
            <a:r>
              <a:rPr lang="en-US" dirty="0"/>
              <a:t>First some general questions</a:t>
            </a:r>
          </a:p>
          <a:p>
            <a:pPr lvl="1"/>
            <a:r>
              <a:rPr lang="en-US" i="1" dirty="0"/>
              <a:t>How many of you want to be software engineers?</a:t>
            </a:r>
          </a:p>
          <a:p>
            <a:pPr lvl="2"/>
            <a:r>
              <a:rPr lang="en-US" i="1" dirty="0"/>
              <a:t>What do the rest of you want to do?</a:t>
            </a:r>
          </a:p>
          <a:p>
            <a:pPr lvl="2"/>
            <a:r>
              <a:rPr lang="en-US" i="1" dirty="0"/>
              <a:t>What kind of industry excites you?</a:t>
            </a:r>
          </a:p>
          <a:p>
            <a:pPr lvl="1"/>
            <a:r>
              <a:rPr lang="en-US" i="1" dirty="0"/>
              <a:t>What languages have you studied?</a:t>
            </a:r>
          </a:p>
          <a:p>
            <a:pPr lvl="2"/>
            <a:r>
              <a:rPr lang="en-US" i="1" dirty="0"/>
              <a:t>Assembly, C, C++, Python, Perl, Prolog, Java, Fortran, ALGOL, Forth, </a:t>
            </a:r>
            <a:r>
              <a:rPr lang="en-US" i="1" dirty="0" err="1"/>
              <a:t>Haskel</a:t>
            </a:r>
            <a:r>
              <a:rPr lang="en-US" i="1" dirty="0"/>
              <a:t>, COBOL</a:t>
            </a:r>
          </a:p>
          <a:p>
            <a:pPr lvl="1"/>
            <a:r>
              <a:rPr lang="en-US" i="1" dirty="0"/>
              <a:t>How many of you have worked with a database? </a:t>
            </a:r>
          </a:p>
          <a:p>
            <a:pPr lvl="2"/>
            <a:r>
              <a:rPr lang="en-US" i="1" dirty="0"/>
              <a:t>What kind / manufacturer ?</a:t>
            </a:r>
          </a:p>
          <a:p>
            <a:pPr lvl="1"/>
            <a:r>
              <a:rPr lang="en-US" i="1" dirty="0"/>
              <a:t>How many years of school do you expect to have left?</a:t>
            </a:r>
          </a:p>
          <a:p>
            <a:pPr lvl="1"/>
            <a:endParaRPr lang="en-US" dirty="0"/>
          </a:p>
          <a:p>
            <a:pPr lvl="1"/>
            <a:r>
              <a:rPr lang="en-US" i="1" dirty="0"/>
              <a:t>Anything else I should know about you?.</a:t>
            </a:r>
          </a:p>
          <a:p>
            <a:pPr lvl="2"/>
            <a:endParaRPr lang="en-US" dirty="0"/>
          </a:p>
          <a:p>
            <a:pPr marL="411480" lvl="1" indent="0">
              <a:buNone/>
            </a:pPr>
            <a:endParaRPr lang="en-US" dirty="0"/>
          </a:p>
          <a:p>
            <a:pPr lvl="1"/>
            <a:endParaRPr lang="en-US" dirty="0"/>
          </a:p>
        </p:txBody>
      </p:sp>
    </p:spTree>
    <p:extLst>
      <p:ext uri="{BB962C8B-B14F-4D97-AF65-F5344CB8AC3E}">
        <p14:creationId xmlns:p14="http://schemas.microsoft.com/office/powerpoint/2010/main" val="407383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1E086-EB0E-46EC-A163-B223C6E5D50F}"/>
              </a:ext>
            </a:extLst>
          </p:cNvPr>
          <p:cNvSpPr>
            <a:spLocks noGrp="1"/>
          </p:cNvSpPr>
          <p:nvPr>
            <p:ph type="title"/>
          </p:nvPr>
        </p:nvSpPr>
        <p:spPr/>
        <p:txBody>
          <a:bodyPr/>
          <a:lstStyle/>
          <a:p>
            <a:r>
              <a:rPr lang="en-US" dirty="0"/>
              <a:t>Use of Canvas</a:t>
            </a:r>
          </a:p>
        </p:txBody>
      </p:sp>
      <p:sp>
        <p:nvSpPr>
          <p:cNvPr id="3" name="Content Placeholder 2">
            <a:extLst>
              <a:ext uri="{FF2B5EF4-FFF2-40B4-BE49-F238E27FC236}">
                <a16:creationId xmlns:a16="http://schemas.microsoft.com/office/drawing/2014/main" id="{3F7B01A3-5C65-4AFD-A5F6-A3EF56095B82}"/>
              </a:ext>
            </a:extLst>
          </p:cNvPr>
          <p:cNvSpPr>
            <a:spLocks noGrp="1"/>
          </p:cNvSpPr>
          <p:nvPr>
            <p:ph idx="1"/>
          </p:nvPr>
        </p:nvSpPr>
        <p:spPr>
          <a:xfrm>
            <a:off x="383822" y="1600200"/>
            <a:ext cx="9217378" cy="5102604"/>
          </a:xfrm>
        </p:spPr>
        <p:txBody>
          <a:bodyPr>
            <a:normAutofit/>
          </a:bodyPr>
          <a:lstStyle/>
          <a:p>
            <a:r>
              <a:rPr lang="en-US" dirty="0"/>
              <a:t>Please use canvas to send me e-mail.  I am not good about using my UW email.</a:t>
            </a:r>
          </a:p>
          <a:p>
            <a:r>
              <a:rPr lang="en-US" dirty="0"/>
              <a:t>I suggest you make extensive use of the discussion board to ask fellow classmates questions and work through problems.</a:t>
            </a:r>
          </a:p>
          <a:p>
            <a:pPr lvl="1"/>
            <a:r>
              <a:rPr lang="en-US" dirty="0"/>
              <a:t>IF there is sufficient traffic on the board, I will occasionally have comments</a:t>
            </a:r>
          </a:p>
          <a:p>
            <a:pPr lvl="1"/>
            <a:endParaRPr lang="en-US" dirty="0"/>
          </a:p>
          <a:p>
            <a:r>
              <a:rPr lang="en-US" dirty="0"/>
              <a:t>In the past students have used other message boards ( Slack and discord are popular alternatives ) .</a:t>
            </a:r>
          </a:p>
          <a:p>
            <a:pPr lvl="1"/>
            <a:r>
              <a:rPr lang="en-US" dirty="0"/>
              <a:t>Advantage – Your professor will not be seeing what you are all saying and the nasty things you say about him.</a:t>
            </a:r>
          </a:p>
          <a:p>
            <a:pPr lvl="1"/>
            <a:r>
              <a:rPr lang="en-US" dirty="0"/>
              <a:t>Disadvantage – Your professor will not be seeing what you are all saying and talking about.  IE I can’t chime in if I see a topic that needs help.</a:t>
            </a:r>
          </a:p>
        </p:txBody>
      </p:sp>
    </p:spTree>
    <p:extLst>
      <p:ext uri="{BB962C8B-B14F-4D97-AF65-F5344CB8AC3E}">
        <p14:creationId xmlns:p14="http://schemas.microsoft.com/office/powerpoint/2010/main" val="67521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D72FA-BE2D-408A-9634-31F155CCF15F}"/>
              </a:ext>
            </a:extLst>
          </p:cNvPr>
          <p:cNvSpPr>
            <a:spLocks noGrp="1"/>
          </p:cNvSpPr>
          <p:nvPr>
            <p:ph type="title"/>
          </p:nvPr>
        </p:nvSpPr>
        <p:spPr>
          <a:xfrm>
            <a:off x="508000" y="274638"/>
            <a:ext cx="9093200" cy="656540"/>
          </a:xfrm>
        </p:spPr>
        <p:txBody>
          <a:bodyPr/>
          <a:lstStyle/>
          <a:p>
            <a:r>
              <a:rPr lang="en-US" dirty="0"/>
              <a:t>Expectations</a:t>
            </a:r>
          </a:p>
        </p:txBody>
      </p:sp>
      <p:sp>
        <p:nvSpPr>
          <p:cNvPr id="3" name="Content Placeholder 2">
            <a:extLst>
              <a:ext uri="{FF2B5EF4-FFF2-40B4-BE49-F238E27FC236}">
                <a16:creationId xmlns:a16="http://schemas.microsoft.com/office/drawing/2014/main" id="{A554D01A-0CFC-4CD8-8046-B22F46C36EB6}"/>
              </a:ext>
            </a:extLst>
          </p:cNvPr>
          <p:cNvSpPr>
            <a:spLocks noGrp="1"/>
          </p:cNvSpPr>
          <p:nvPr>
            <p:ph idx="1"/>
          </p:nvPr>
        </p:nvSpPr>
        <p:spPr>
          <a:xfrm>
            <a:off x="632178" y="1289808"/>
            <a:ext cx="8969022" cy="4800600"/>
          </a:xfrm>
        </p:spPr>
        <p:txBody>
          <a:bodyPr>
            <a:normAutofit/>
          </a:bodyPr>
          <a:lstStyle/>
          <a:p>
            <a:r>
              <a:rPr lang="en-US" dirty="0"/>
              <a:t>I will make mistakes.  So will you.</a:t>
            </a:r>
          </a:p>
          <a:p>
            <a:r>
              <a:rPr lang="en-US" dirty="0"/>
              <a:t>I am not going to give you solutions.  I hope to give you tools that you can use to find solutions.</a:t>
            </a:r>
          </a:p>
          <a:p>
            <a:r>
              <a:rPr lang="en-US" dirty="0"/>
              <a:t>Discussion boards may be your best friend.  </a:t>
            </a:r>
          </a:p>
          <a:p>
            <a:pPr lvl="1"/>
            <a:r>
              <a:rPr lang="en-US" dirty="0"/>
              <a:t>So will Google and </a:t>
            </a:r>
            <a:r>
              <a:rPr lang="en-US" dirty="0" err="1"/>
              <a:t>StackOverflow</a:t>
            </a:r>
            <a:endParaRPr lang="en-US" dirty="0"/>
          </a:p>
          <a:p>
            <a:endParaRPr lang="en-US" dirty="0"/>
          </a:p>
          <a:p>
            <a:r>
              <a:rPr lang="en-US" dirty="0"/>
              <a:t>A lecture is not just about me standing up here and talking.  It should be a conversation.</a:t>
            </a:r>
          </a:p>
          <a:p>
            <a:pPr lvl="1"/>
            <a:r>
              <a:rPr lang="en-US" dirty="0"/>
              <a:t>If something I say does not make sense – raise your hand for clarification.</a:t>
            </a:r>
          </a:p>
          <a:p>
            <a:pPr lvl="1"/>
            <a:r>
              <a:rPr lang="en-US" dirty="0"/>
              <a:t>If you don’t understand it – odds are you are not the only one.  </a:t>
            </a:r>
          </a:p>
          <a:p>
            <a:pPr lvl="1"/>
            <a:r>
              <a:rPr lang="en-US" dirty="0"/>
              <a:t>Be brave – admit you don’t understand something !!!</a:t>
            </a:r>
          </a:p>
          <a:p>
            <a:pPr lvl="1"/>
            <a:r>
              <a:rPr lang="en-US" dirty="0"/>
              <a:t>I am not a trained teacher – you have to help me.  We’re all in this together. </a:t>
            </a:r>
          </a:p>
        </p:txBody>
      </p:sp>
    </p:spTree>
    <p:extLst>
      <p:ext uri="{BB962C8B-B14F-4D97-AF65-F5344CB8AC3E}">
        <p14:creationId xmlns:p14="http://schemas.microsoft.com/office/powerpoint/2010/main" val="23180217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F7CCD-2B34-4BFA-A089-C4A870017086}"/>
              </a:ext>
            </a:extLst>
          </p:cNvPr>
          <p:cNvSpPr>
            <a:spLocks noGrp="1"/>
          </p:cNvSpPr>
          <p:nvPr>
            <p:ph type="title"/>
          </p:nvPr>
        </p:nvSpPr>
        <p:spPr>
          <a:xfrm>
            <a:off x="643467" y="66298"/>
            <a:ext cx="8957733" cy="1006146"/>
          </a:xfrm>
        </p:spPr>
        <p:txBody>
          <a:bodyPr/>
          <a:lstStyle/>
          <a:p>
            <a:r>
              <a:rPr lang="en-US" dirty="0"/>
              <a:t>Expectations </a:t>
            </a:r>
          </a:p>
        </p:txBody>
      </p:sp>
      <p:sp>
        <p:nvSpPr>
          <p:cNvPr id="3" name="Content Placeholder 2">
            <a:extLst>
              <a:ext uri="{FF2B5EF4-FFF2-40B4-BE49-F238E27FC236}">
                <a16:creationId xmlns:a16="http://schemas.microsoft.com/office/drawing/2014/main" id="{96F8B364-AF3E-4949-8279-431308062FAA}"/>
              </a:ext>
            </a:extLst>
          </p:cNvPr>
          <p:cNvSpPr>
            <a:spLocks noGrp="1"/>
          </p:cNvSpPr>
          <p:nvPr>
            <p:ph idx="1"/>
          </p:nvPr>
        </p:nvSpPr>
        <p:spPr>
          <a:xfrm>
            <a:off x="643467" y="1422400"/>
            <a:ext cx="8957733" cy="5296453"/>
          </a:xfrm>
        </p:spPr>
        <p:txBody>
          <a:bodyPr>
            <a:normAutofit/>
          </a:bodyPr>
          <a:lstStyle/>
          <a:p>
            <a:r>
              <a:rPr lang="en-US" dirty="0"/>
              <a:t>You are all investing a lot of money, time, and brain sweat in this course.</a:t>
            </a:r>
          </a:p>
          <a:p>
            <a:r>
              <a:rPr lang="en-US" dirty="0"/>
              <a:t>If you want to work on other homework, surf the web, text your friend, read email  please do it somewhere else.</a:t>
            </a:r>
          </a:p>
          <a:p>
            <a:pPr lvl="1"/>
            <a:r>
              <a:rPr lang="en-US" dirty="0"/>
              <a:t>But as long as you are not disturbing others, I don’t really care if you want to waste your money</a:t>
            </a:r>
          </a:p>
        </p:txBody>
      </p:sp>
    </p:spTree>
    <p:extLst>
      <p:ext uri="{BB962C8B-B14F-4D97-AF65-F5344CB8AC3E}">
        <p14:creationId xmlns:p14="http://schemas.microsoft.com/office/powerpoint/2010/main" val="25716743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F7188-2F63-43DD-8BFD-9AE3D49A5C2D}"/>
              </a:ext>
            </a:extLst>
          </p:cNvPr>
          <p:cNvSpPr>
            <a:spLocks noGrp="1"/>
          </p:cNvSpPr>
          <p:nvPr>
            <p:ph type="title"/>
          </p:nvPr>
        </p:nvSpPr>
        <p:spPr>
          <a:xfrm>
            <a:off x="587022" y="185429"/>
            <a:ext cx="9014178" cy="766142"/>
          </a:xfrm>
        </p:spPr>
        <p:txBody>
          <a:bodyPr/>
          <a:lstStyle/>
          <a:p>
            <a:r>
              <a:rPr lang="en-US" dirty="0"/>
              <a:t>Development Environment</a:t>
            </a:r>
          </a:p>
        </p:txBody>
      </p:sp>
      <p:sp>
        <p:nvSpPr>
          <p:cNvPr id="3" name="Content Placeholder 2">
            <a:extLst>
              <a:ext uri="{FF2B5EF4-FFF2-40B4-BE49-F238E27FC236}">
                <a16:creationId xmlns:a16="http://schemas.microsoft.com/office/drawing/2014/main" id="{860921EF-93A8-495C-AD15-436FB54CB150}"/>
              </a:ext>
            </a:extLst>
          </p:cNvPr>
          <p:cNvSpPr>
            <a:spLocks noGrp="1"/>
          </p:cNvSpPr>
          <p:nvPr>
            <p:ph idx="1"/>
          </p:nvPr>
        </p:nvSpPr>
        <p:spPr>
          <a:xfrm>
            <a:off x="587020" y="1132115"/>
            <a:ext cx="9014179" cy="5551341"/>
          </a:xfrm>
        </p:spPr>
        <p:txBody>
          <a:bodyPr>
            <a:normAutofit fontScale="92500" lnSpcReduction="20000"/>
          </a:bodyPr>
          <a:lstStyle/>
          <a:p>
            <a:r>
              <a:rPr lang="en-US" dirty="0"/>
              <a:t>Does everyone in the class have a Laptop or computer they can load software on?</a:t>
            </a:r>
          </a:p>
          <a:p>
            <a:pPr lvl="1"/>
            <a:r>
              <a:rPr lang="en-US" dirty="0"/>
              <a:t>Mac or Windows?</a:t>
            </a:r>
          </a:p>
          <a:p>
            <a:endParaRPr lang="en-US" dirty="0"/>
          </a:p>
          <a:p>
            <a:r>
              <a:rPr lang="en-US" dirty="0"/>
              <a:t>We will be using Postgres as our SQL database in this class</a:t>
            </a:r>
          </a:p>
          <a:p>
            <a:pPr lvl="1"/>
            <a:r>
              <a:rPr lang="en-US" dirty="0"/>
              <a:t>You will load this DB onto your computer for classwork, etc.</a:t>
            </a:r>
          </a:p>
          <a:p>
            <a:pPr lvl="1"/>
            <a:endParaRPr lang="en-US" dirty="0"/>
          </a:p>
          <a:p>
            <a:r>
              <a:rPr lang="en-US" dirty="0"/>
              <a:t>I am not a fan of IDEs while learning</a:t>
            </a:r>
          </a:p>
          <a:p>
            <a:pPr lvl="1"/>
            <a:r>
              <a:rPr lang="en-US" dirty="0"/>
              <a:t>I find that they obfuscate what is really going on and you learn how to use the tool, not what is really happening.</a:t>
            </a:r>
          </a:p>
          <a:p>
            <a:pPr lvl="1"/>
            <a:r>
              <a:rPr lang="en-US" dirty="0"/>
              <a:t>IE we will not be using any fancy tools to generate queries, </a:t>
            </a:r>
            <a:r>
              <a:rPr lang="en-US" dirty="0" err="1"/>
              <a:t>etc</a:t>
            </a:r>
            <a:endParaRPr lang="en-US" dirty="0"/>
          </a:p>
          <a:p>
            <a:endParaRPr lang="en-US" dirty="0"/>
          </a:p>
          <a:p>
            <a:r>
              <a:rPr lang="en-US" dirty="0"/>
              <a:t>You will be creating database schemas for some assignments.</a:t>
            </a:r>
          </a:p>
          <a:p>
            <a:pPr lvl="1"/>
            <a:r>
              <a:rPr lang="en-US" dirty="0"/>
              <a:t>I suggest you use lucidchart.com for these charts  They have a free trial that gives you a limited number of charts, and a student sign on for free.</a:t>
            </a:r>
          </a:p>
          <a:p>
            <a:pPr lvl="1"/>
            <a:endParaRPr lang="en-US" dirty="0"/>
          </a:p>
          <a:p>
            <a:r>
              <a:rPr lang="en-US" dirty="0"/>
              <a:t>By the next class.</a:t>
            </a:r>
          </a:p>
          <a:p>
            <a:pPr lvl="1"/>
            <a:r>
              <a:rPr lang="en-US" dirty="0"/>
              <a:t>Install </a:t>
            </a:r>
            <a:r>
              <a:rPr lang="en-US" dirty="0" err="1"/>
              <a:t>postgress</a:t>
            </a:r>
            <a:r>
              <a:rPr lang="en-US" dirty="0"/>
              <a:t> on your computer and load up a database</a:t>
            </a:r>
          </a:p>
          <a:p>
            <a:pPr lvl="1"/>
            <a:r>
              <a:rPr lang="en-US" dirty="0"/>
              <a:t>Create an account on lucidchart.com</a:t>
            </a:r>
          </a:p>
          <a:p>
            <a:pPr lvl="1"/>
            <a:endParaRPr lang="en-US" dirty="0"/>
          </a:p>
          <a:p>
            <a:endParaRPr lang="en-US" dirty="0"/>
          </a:p>
          <a:p>
            <a:pPr marL="777240" lvl="2" indent="0">
              <a:buNone/>
            </a:pPr>
            <a:endParaRPr lang="en-US" dirty="0"/>
          </a:p>
        </p:txBody>
      </p:sp>
    </p:spTree>
    <p:extLst>
      <p:ext uri="{BB962C8B-B14F-4D97-AF65-F5344CB8AC3E}">
        <p14:creationId xmlns:p14="http://schemas.microsoft.com/office/powerpoint/2010/main" val="2255970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54E49-2741-4DE5-A2E0-6A771BD8B5C8}"/>
              </a:ext>
            </a:extLst>
          </p:cNvPr>
          <p:cNvSpPr>
            <a:spLocks noGrp="1"/>
          </p:cNvSpPr>
          <p:nvPr>
            <p:ph type="title"/>
          </p:nvPr>
        </p:nvSpPr>
        <p:spPr/>
        <p:txBody>
          <a:bodyPr/>
          <a:lstStyle/>
          <a:p>
            <a:r>
              <a:rPr lang="en-US" dirty="0"/>
              <a:t>Why do we care?</a:t>
            </a:r>
          </a:p>
        </p:txBody>
      </p:sp>
      <p:sp>
        <p:nvSpPr>
          <p:cNvPr id="3" name="Content Placeholder 2">
            <a:extLst>
              <a:ext uri="{FF2B5EF4-FFF2-40B4-BE49-F238E27FC236}">
                <a16:creationId xmlns:a16="http://schemas.microsoft.com/office/drawing/2014/main" id="{5E9AB559-0BEC-4947-B485-B4374A9A95AA}"/>
              </a:ext>
            </a:extLst>
          </p:cNvPr>
          <p:cNvSpPr>
            <a:spLocks noGrp="1"/>
          </p:cNvSpPr>
          <p:nvPr>
            <p:ph idx="1"/>
          </p:nvPr>
        </p:nvSpPr>
        <p:spPr/>
        <p:txBody>
          <a:bodyPr/>
          <a:lstStyle/>
          <a:p>
            <a:r>
              <a:rPr lang="en-US" i="1" dirty="0"/>
              <a:t>Why is this course important?</a:t>
            </a:r>
          </a:p>
          <a:p>
            <a:r>
              <a:rPr lang="en-US" i="1" dirty="0"/>
              <a:t>What is it about databases ( and SQL databases) that make this an important topic to understand?</a:t>
            </a:r>
          </a:p>
          <a:p>
            <a:pPr lvl="1"/>
            <a:r>
              <a:rPr lang="en-US" dirty="0"/>
              <a:t>In business it’s all about the data.</a:t>
            </a:r>
          </a:p>
          <a:p>
            <a:pPr lvl="1"/>
            <a:r>
              <a:rPr lang="en-US" dirty="0"/>
              <a:t>When you place an order on a website, you are saving the order in a database.</a:t>
            </a:r>
          </a:p>
          <a:p>
            <a:pPr lvl="1"/>
            <a:r>
              <a:rPr lang="en-US" dirty="0"/>
              <a:t>When you make an airplane reservation, it goes in a database</a:t>
            </a:r>
          </a:p>
          <a:p>
            <a:pPr lvl="1"/>
            <a:r>
              <a:rPr lang="en-US" dirty="0"/>
              <a:t>When you add an entry into your phone contact – it goes in a database.</a:t>
            </a:r>
          </a:p>
          <a:p>
            <a:pPr lvl="1"/>
            <a:endParaRPr lang="en-US" dirty="0"/>
          </a:p>
          <a:p>
            <a:r>
              <a:rPr lang="en-US" dirty="0"/>
              <a:t>Data – keeping track of data is fundamental to any business or operation.</a:t>
            </a:r>
          </a:p>
          <a:p>
            <a:pPr marL="114300" indent="0" algn="ctr">
              <a:buNone/>
            </a:pPr>
            <a:r>
              <a:rPr lang="en-US" dirty="0"/>
              <a:t>That’s what we are talking about in this class.</a:t>
            </a:r>
          </a:p>
        </p:txBody>
      </p:sp>
    </p:spTree>
    <p:extLst>
      <p:ext uri="{BB962C8B-B14F-4D97-AF65-F5344CB8AC3E}">
        <p14:creationId xmlns:p14="http://schemas.microsoft.com/office/powerpoint/2010/main" val="145319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64F0E-7ECA-4394-9CF7-123B78BD1122}"/>
              </a:ext>
            </a:extLst>
          </p:cNvPr>
          <p:cNvSpPr>
            <a:spLocks noGrp="1"/>
          </p:cNvSpPr>
          <p:nvPr>
            <p:ph type="title"/>
          </p:nvPr>
        </p:nvSpPr>
        <p:spPr/>
        <p:txBody>
          <a:bodyPr/>
          <a:lstStyle/>
          <a:p>
            <a:r>
              <a:rPr lang="en-US" dirty="0"/>
              <a:t>OLAP vs OLTP</a:t>
            </a:r>
          </a:p>
        </p:txBody>
      </p:sp>
      <p:sp>
        <p:nvSpPr>
          <p:cNvPr id="3" name="Content Placeholder 2">
            <a:extLst>
              <a:ext uri="{FF2B5EF4-FFF2-40B4-BE49-F238E27FC236}">
                <a16:creationId xmlns:a16="http://schemas.microsoft.com/office/drawing/2014/main" id="{BF7805DA-C6F6-420A-8212-D0FC48EC3736}"/>
              </a:ext>
            </a:extLst>
          </p:cNvPr>
          <p:cNvSpPr>
            <a:spLocks noGrp="1"/>
          </p:cNvSpPr>
          <p:nvPr>
            <p:ph idx="1"/>
          </p:nvPr>
        </p:nvSpPr>
        <p:spPr/>
        <p:txBody>
          <a:bodyPr/>
          <a:lstStyle/>
          <a:p>
            <a:r>
              <a:rPr lang="en-US" dirty="0"/>
              <a:t>There are two general types of databases ( based on the functions they are performing)</a:t>
            </a:r>
          </a:p>
          <a:p>
            <a:endParaRPr lang="en-US" dirty="0"/>
          </a:p>
          <a:p>
            <a:r>
              <a:rPr lang="en-US" dirty="0"/>
              <a:t>OLTP – Online Transaction Processing.  Reading, Writing , Modifying data in order to perform core business functions.</a:t>
            </a:r>
          </a:p>
          <a:p>
            <a:pPr lvl="1"/>
            <a:r>
              <a:rPr lang="en-US" dirty="0"/>
              <a:t>When you take an order on Amazon, it goes into </a:t>
            </a:r>
            <a:r>
              <a:rPr lang="en-US"/>
              <a:t>an OLTP </a:t>
            </a:r>
            <a:r>
              <a:rPr lang="en-US" dirty="0"/>
              <a:t>database ( or used to) </a:t>
            </a:r>
          </a:p>
          <a:p>
            <a:endParaRPr lang="en-US" dirty="0"/>
          </a:p>
          <a:p>
            <a:r>
              <a:rPr lang="en-US" dirty="0"/>
              <a:t>OLAP – Online Analytic Processing.  Data analysis on the information generated by an OLTP system to derive business value.</a:t>
            </a:r>
          </a:p>
          <a:p>
            <a:endParaRPr lang="en-US" dirty="0"/>
          </a:p>
          <a:p>
            <a:r>
              <a:rPr lang="en-US" dirty="0"/>
              <a:t>We will be focusing on the OLTP model. </a:t>
            </a:r>
          </a:p>
        </p:txBody>
      </p:sp>
    </p:spTree>
    <p:extLst>
      <p:ext uri="{BB962C8B-B14F-4D97-AF65-F5344CB8AC3E}">
        <p14:creationId xmlns:p14="http://schemas.microsoft.com/office/powerpoint/2010/main" val="31904605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D063-368B-4F2A-AA52-AC9E10997E4B}"/>
              </a:ext>
            </a:extLst>
          </p:cNvPr>
          <p:cNvSpPr>
            <a:spLocks noGrp="1"/>
          </p:cNvSpPr>
          <p:nvPr>
            <p:ph type="title"/>
          </p:nvPr>
        </p:nvSpPr>
        <p:spPr/>
        <p:txBody>
          <a:bodyPr/>
          <a:lstStyle/>
          <a:p>
            <a:r>
              <a:rPr lang="en-US" dirty="0"/>
              <a:t>This stuff should be fun</a:t>
            </a:r>
          </a:p>
        </p:txBody>
      </p:sp>
      <p:sp>
        <p:nvSpPr>
          <p:cNvPr id="3" name="Content Placeholder 2">
            <a:extLst>
              <a:ext uri="{FF2B5EF4-FFF2-40B4-BE49-F238E27FC236}">
                <a16:creationId xmlns:a16="http://schemas.microsoft.com/office/drawing/2014/main" id="{B2546BF0-0994-4FAE-81E4-67E4F51028C0}"/>
              </a:ext>
            </a:extLst>
          </p:cNvPr>
          <p:cNvSpPr>
            <a:spLocks noGrp="1"/>
          </p:cNvSpPr>
          <p:nvPr>
            <p:ph idx="1"/>
          </p:nvPr>
        </p:nvSpPr>
        <p:spPr/>
        <p:txBody>
          <a:bodyPr>
            <a:normAutofit/>
          </a:bodyPr>
          <a:lstStyle/>
          <a:p>
            <a:r>
              <a:rPr lang="en-US" dirty="0"/>
              <a:t>Writing software – solving people's problems is a lot of fun.</a:t>
            </a:r>
          </a:p>
          <a:p>
            <a:endParaRPr lang="en-US" dirty="0"/>
          </a:p>
          <a:p>
            <a:r>
              <a:rPr lang="en-US" dirty="0"/>
              <a:t>Learning new ways to do things should excite your brain and fill you with joy.</a:t>
            </a:r>
          </a:p>
          <a:p>
            <a:endParaRPr lang="en-US" dirty="0"/>
          </a:p>
          <a:p>
            <a:r>
              <a:rPr lang="en-US" dirty="0"/>
              <a:t>If it turns into a drag and drudgery – something is probably wrong and you need to address it.</a:t>
            </a:r>
          </a:p>
          <a:p>
            <a:pPr lvl="1"/>
            <a:r>
              <a:rPr lang="en-US" dirty="0"/>
              <a:t>Wrong job for you?</a:t>
            </a:r>
          </a:p>
          <a:p>
            <a:pPr lvl="1"/>
            <a:r>
              <a:rPr lang="en-US" dirty="0"/>
              <a:t>Wrong tasks?</a:t>
            </a:r>
          </a:p>
          <a:p>
            <a:pPr lvl="1"/>
            <a:r>
              <a:rPr lang="en-US" dirty="0"/>
              <a:t>Wrong Career?</a:t>
            </a:r>
          </a:p>
          <a:p>
            <a:endParaRPr lang="en-US" dirty="0"/>
          </a:p>
          <a:p>
            <a:r>
              <a:rPr lang="en-US" dirty="0"/>
              <a:t>Don’t get stressed out about your grade.  Learning how to think  about this stuff is far more important that a grade. </a:t>
            </a:r>
          </a:p>
        </p:txBody>
      </p:sp>
    </p:spTree>
    <p:extLst>
      <p:ext uri="{BB962C8B-B14F-4D97-AF65-F5344CB8AC3E}">
        <p14:creationId xmlns:p14="http://schemas.microsoft.com/office/powerpoint/2010/main" val="899167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5196-183B-46BB-9F61-4C78F8C4D2D4}"/>
              </a:ext>
            </a:extLst>
          </p:cNvPr>
          <p:cNvSpPr>
            <a:spLocks noGrp="1"/>
          </p:cNvSpPr>
          <p:nvPr>
            <p:ph type="title"/>
          </p:nvPr>
        </p:nvSpPr>
        <p:spPr/>
        <p:txBody>
          <a:bodyPr/>
          <a:lstStyle/>
          <a:p>
            <a:r>
              <a:rPr lang="en-US" dirty="0"/>
              <a:t>What are we going to be focusing on?</a:t>
            </a:r>
          </a:p>
        </p:txBody>
      </p:sp>
      <p:sp>
        <p:nvSpPr>
          <p:cNvPr id="3" name="Content Placeholder 2">
            <a:extLst>
              <a:ext uri="{FF2B5EF4-FFF2-40B4-BE49-F238E27FC236}">
                <a16:creationId xmlns:a16="http://schemas.microsoft.com/office/drawing/2014/main" id="{886C5FBC-CD8E-443B-BC82-84597821BC78}"/>
              </a:ext>
            </a:extLst>
          </p:cNvPr>
          <p:cNvSpPr>
            <a:spLocks noGrp="1"/>
          </p:cNvSpPr>
          <p:nvPr>
            <p:ph idx="1"/>
          </p:nvPr>
        </p:nvSpPr>
        <p:spPr>
          <a:xfrm>
            <a:off x="772886" y="1603022"/>
            <a:ext cx="8828314" cy="4821025"/>
          </a:xfrm>
        </p:spPr>
        <p:txBody>
          <a:bodyPr>
            <a:normAutofit/>
          </a:bodyPr>
          <a:lstStyle/>
          <a:p>
            <a:r>
              <a:rPr lang="en-US" dirty="0"/>
              <a:t>Mostly SQL databases ( Will define that term soon)</a:t>
            </a:r>
          </a:p>
          <a:p>
            <a:r>
              <a:rPr lang="en-US" dirty="0"/>
              <a:t>Look at methods for deciding what data should be in a DB and how it is organized.</a:t>
            </a:r>
          </a:p>
          <a:p>
            <a:r>
              <a:rPr lang="en-US" dirty="0"/>
              <a:t>Learn how to retrieve data from the DB, how to update etc.</a:t>
            </a:r>
          </a:p>
          <a:p>
            <a:r>
              <a:rPr lang="en-US" dirty="0"/>
              <a:t>Build some applications using databases.</a:t>
            </a:r>
          </a:p>
          <a:p>
            <a:r>
              <a:rPr lang="en-US" dirty="0"/>
              <a:t>Understand how to optimize for faster response when things get big and slow.</a:t>
            </a:r>
          </a:p>
          <a:p>
            <a:pPr lvl="1"/>
            <a:r>
              <a:rPr lang="en-US" dirty="0"/>
              <a:t>A friend of mine go a job offer because she knew what ‘Explain Query Plan’ is.</a:t>
            </a:r>
          </a:p>
          <a:p>
            <a:r>
              <a:rPr lang="en-US" dirty="0"/>
              <a:t>How Transactions work in SQL databases.</a:t>
            </a:r>
          </a:p>
          <a:p>
            <a:endParaRPr lang="en-US" dirty="0"/>
          </a:p>
        </p:txBody>
      </p:sp>
    </p:spTree>
    <p:extLst>
      <p:ext uri="{BB962C8B-B14F-4D97-AF65-F5344CB8AC3E}">
        <p14:creationId xmlns:p14="http://schemas.microsoft.com/office/powerpoint/2010/main" val="41816643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6FCF-9C11-4521-AE78-20604EC32986}"/>
              </a:ext>
            </a:extLst>
          </p:cNvPr>
          <p:cNvSpPr>
            <a:spLocks noGrp="1"/>
          </p:cNvSpPr>
          <p:nvPr>
            <p:ph type="title"/>
          </p:nvPr>
        </p:nvSpPr>
        <p:spPr>
          <a:xfrm>
            <a:off x="609600" y="274638"/>
            <a:ext cx="10160000" cy="854251"/>
          </a:xfrm>
        </p:spPr>
        <p:txBody>
          <a:bodyPr/>
          <a:lstStyle/>
          <a:p>
            <a:r>
              <a:rPr lang="en-US" dirty="0"/>
              <a:t>What about other types of Databases</a:t>
            </a:r>
          </a:p>
        </p:txBody>
      </p:sp>
      <p:sp>
        <p:nvSpPr>
          <p:cNvPr id="3" name="Content Placeholder 2">
            <a:extLst>
              <a:ext uri="{FF2B5EF4-FFF2-40B4-BE49-F238E27FC236}">
                <a16:creationId xmlns:a16="http://schemas.microsoft.com/office/drawing/2014/main" id="{1F5AC914-0B4B-4AD5-90B0-73A0AF567318}"/>
              </a:ext>
            </a:extLst>
          </p:cNvPr>
          <p:cNvSpPr>
            <a:spLocks noGrp="1"/>
          </p:cNvSpPr>
          <p:nvPr>
            <p:ph idx="1"/>
          </p:nvPr>
        </p:nvSpPr>
        <p:spPr>
          <a:xfrm>
            <a:off x="533400" y="1355558"/>
            <a:ext cx="9067800" cy="5227804"/>
          </a:xfrm>
        </p:spPr>
        <p:txBody>
          <a:bodyPr>
            <a:normAutofit/>
          </a:bodyPr>
          <a:lstStyle/>
          <a:p>
            <a:r>
              <a:rPr lang="en-US" dirty="0"/>
              <a:t>Are SQL databases all we will be looking at?</a:t>
            </a:r>
          </a:p>
          <a:p>
            <a:endParaRPr lang="en-US" dirty="0"/>
          </a:p>
          <a:p>
            <a:r>
              <a:rPr lang="en-US" dirty="0"/>
              <a:t>There are two more categories we will be reviewing.</a:t>
            </a:r>
          </a:p>
          <a:p>
            <a:pPr lvl="1"/>
            <a:r>
              <a:rPr lang="en-US" dirty="0"/>
              <a:t>Key Value Databases</a:t>
            </a:r>
          </a:p>
          <a:p>
            <a:pPr lvl="1"/>
            <a:r>
              <a:rPr lang="en-US" dirty="0"/>
              <a:t>NOSQL databases</a:t>
            </a:r>
          </a:p>
          <a:p>
            <a:pPr lvl="1"/>
            <a:endParaRPr lang="en-US" dirty="0"/>
          </a:p>
        </p:txBody>
      </p:sp>
    </p:spTree>
    <p:extLst>
      <p:ext uri="{BB962C8B-B14F-4D97-AF65-F5344CB8AC3E}">
        <p14:creationId xmlns:p14="http://schemas.microsoft.com/office/powerpoint/2010/main" val="25348513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187CD-4EFF-6092-87D1-C3EE55B5660C}"/>
              </a:ext>
            </a:extLst>
          </p:cNvPr>
          <p:cNvSpPr>
            <a:spLocks noGrp="1"/>
          </p:cNvSpPr>
          <p:nvPr>
            <p:ph type="title"/>
          </p:nvPr>
        </p:nvSpPr>
        <p:spPr/>
        <p:txBody>
          <a:bodyPr/>
          <a:lstStyle/>
          <a:p>
            <a:r>
              <a:rPr lang="en-US" dirty="0"/>
              <a:t>Key / Value</a:t>
            </a:r>
          </a:p>
        </p:txBody>
      </p:sp>
      <p:sp>
        <p:nvSpPr>
          <p:cNvPr id="3" name="Content Placeholder 2">
            <a:extLst>
              <a:ext uri="{FF2B5EF4-FFF2-40B4-BE49-F238E27FC236}">
                <a16:creationId xmlns:a16="http://schemas.microsoft.com/office/drawing/2014/main" id="{8F80F534-C2D1-A3C6-9721-2B65D91B292E}"/>
              </a:ext>
            </a:extLst>
          </p:cNvPr>
          <p:cNvSpPr>
            <a:spLocks noGrp="1"/>
          </p:cNvSpPr>
          <p:nvPr>
            <p:ph idx="1"/>
          </p:nvPr>
        </p:nvSpPr>
        <p:spPr/>
        <p:txBody>
          <a:bodyPr/>
          <a:lstStyle/>
          <a:p>
            <a:r>
              <a:rPr lang="en-US" dirty="0"/>
              <a:t>A very simple, but very </a:t>
            </a:r>
            <a:r>
              <a:rPr lang="en-US" dirty="0" err="1"/>
              <a:t>VERY</a:t>
            </a:r>
            <a:r>
              <a:rPr lang="en-US" dirty="0"/>
              <a:t> fast database.  </a:t>
            </a:r>
          </a:p>
          <a:p>
            <a:r>
              <a:rPr lang="en-US" dirty="0"/>
              <a:t>Basically you have a unique key of some sort, and a slug of data</a:t>
            </a:r>
          </a:p>
          <a:p>
            <a:endParaRPr lang="en-US" dirty="0"/>
          </a:p>
          <a:p>
            <a:r>
              <a:rPr lang="en-US" dirty="0"/>
              <a:t>You can store the Key/Value in the DB</a:t>
            </a:r>
          </a:p>
          <a:p>
            <a:r>
              <a:rPr lang="en-US" dirty="0"/>
              <a:t>You can retrieve the Value from the Key quickly  O(1)</a:t>
            </a:r>
          </a:p>
          <a:p>
            <a:r>
              <a:rPr lang="en-US" dirty="0"/>
              <a:t>You can delete the Key/Value</a:t>
            </a:r>
          </a:p>
          <a:p>
            <a:endParaRPr lang="en-US" dirty="0"/>
          </a:p>
          <a:p>
            <a:r>
              <a:rPr lang="en-US" dirty="0"/>
              <a:t>Great for caching.</a:t>
            </a:r>
          </a:p>
          <a:p>
            <a:endParaRPr lang="en-US" dirty="0"/>
          </a:p>
          <a:p>
            <a:pPr lvl="1"/>
            <a:r>
              <a:rPr lang="en-US" dirty="0"/>
              <a:t>And the basis for distributed NOSQL databases no matter what the vendors say. </a:t>
            </a:r>
          </a:p>
        </p:txBody>
      </p:sp>
    </p:spTree>
    <p:extLst>
      <p:ext uri="{BB962C8B-B14F-4D97-AF65-F5344CB8AC3E}">
        <p14:creationId xmlns:p14="http://schemas.microsoft.com/office/powerpoint/2010/main" val="2429224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D5507-D061-4E09-8F88-5322A2D51404}"/>
              </a:ext>
            </a:extLst>
          </p:cNvPr>
          <p:cNvSpPr>
            <a:spLocks noGrp="1"/>
          </p:cNvSpPr>
          <p:nvPr>
            <p:ph type="title"/>
          </p:nvPr>
        </p:nvSpPr>
        <p:spPr/>
        <p:txBody>
          <a:bodyPr/>
          <a:lstStyle/>
          <a:p>
            <a:r>
              <a:rPr lang="en-US" dirty="0"/>
              <a:t>Today’s goals</a:t>
            </a:r>
          </a:p>
        </p:txBody>
      </p:sp>
      <p:sp>
        <p:nvSpPr>
          <p:cNvPr id="3" name="Content Placeholder 2">
            <a:extLst>
              <a:ext uri="{FF2B5EF4-FFF2-40B4-BE49-F238E27FC236}">
                <a16:creationId xmlns:a16="http://schemas.microsoft.com/office/drawing/2014/main" id="{463D07A6-1917-4D33-86E7-B174B1BB4736}"/>
              </a:ext>
            </a:extLst>
          </p:cNvPr>
          <p:cNvSpPr>
            <a:spLocks noGrp="1"/>
          </p:cNvSpPr>
          <p:nvPr>
            <p:ph idx="1"/>
          </p:nvPr>
        </p:nvSpPr>
        <p:spPr/>
        <p:txBody>
          <a:bodyPr/>
          <a:lstStyle/>
          <a:p>
            <a:r>
              <a:rPr lang="en-US" dirty="0">
                <a:hlinkClick r:id="rId2" action="ppaction://hlinksldjump"/>
              </a:rPr>
              <a:t>Introductions</a:t>
            </a:r>
            <a:endParaRPr lang="en-US" dirty="0"/>
          </a:p>
          <a:p>
            <a:r>
              <a:rPr lang="en-US" dirty="0">
                <a:hlinkClick r:id="rId3" action="ppaction://hlinksldjump"/>
              </a:rPr>
              <a:t>Goal of course</a:t>
            </a:r>
            <a:endParaRPr lang="en-US" dirty="0"/>
          </a:p>
          <a:p>
            <a:r>
              <a:rPr lang="en-US" dirty="0">
                <a:hlinkClick r:id="rId4" action="ppaction://hlinksldjump"/>
              </a:rPr>
              <a:t>Syllabus</a:t>
            </a:r>
            <a:endParaRPr lang="en-US" dirty="0"/>
          </a:p>
          <a:p>
            <a:r>
              <a:rPr lang="en-US" dirty="0">
                <a:hlinkClick r:id="rId5" action="ppaction://hlinksldjump"/>
              </a:rPr>
              <a:t>Axioms of the class</a:t>
            </a:r>
            <a:endParaRPr lang="en-US" dirty="0"/>
          </a:p>
          <a:p>
            <a:r>
              <a:rPr lang="en-US" dirty="0">
                <a:hlinkClick r:id="rId6" action="ppaction://hlinksldjump"/>
              </a:rPr>
              <a:t>General comments</a:t>
            </a:r>
            <a:endParaRPr lang="en-US" dirty="0"/>
          </a:p>
          <a:p>
            <a:r>
              <a:rPr lang="en-US" dirty="0">
                <a:hlinkClick r:id="rId7" action="ppaction://hlinksldjump"/>
              </a:rPr>
              <a:t>Questions</a:t>
            </a:r>
            <a:endParaRPr lang="en-US" dirty="0"/>
          </a:p>
          <a:p>
            <a:r>
              <a:rPr lang="en-US" dirty="0">
                <a:hlinkClick r:id="rId8" action="ppaction://hlinksldjump"/>
              </a:rPr>
              <a:t>Assignment for next class</a:t>
            </a:r>
            <a:endParaRPr lang="en-US" dirty="0"/>
          </a:p>
          <a:p>
            <a:r>
              <a:rPr lang="en-US" dirty="0">
                <a:hlinkClick r:id="" action="ppaction://noaction"/>
              </a:rPr>
              <a:t>Any time left?</a:t>
            </a:r>
            <a:endParaRPr lang="en-US" dirty="0"/>
          </a:p>
        </p:txBody>
      </p:sp>
      <p:sp>
        <p:nvSpPr>
          <p:cNvPr id="4" name="Rectangle 3">
            <a:extLst>
              <a:ext uri="{FF2B5EF4-FFF2-40B4-BE49-F238E27FC236}">
                <a16:creationId xmlns:a16="http://schemas.microsoft.com/office/drawing/2014/main" id="{3981C120-1CFE-C827-719F-E4BFE2D012E7}"/>
              </a:ext>
            </a:extLst>
          </p:cNvPr>
          <p:cNvSpPr/>
          <p:nvPr/>
        </p:nvSpPr>
        <p:spPr>
          <a:xfrm>
            <a:off x="705110" y="2045368"/>
            <a:ext cx="2110279" cy="40833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07160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66FCF-9C11-4521-AE78-20604EC32986}"/>
              </a:ext>
            </a:extLst>
          </p:cNvPr>
          <p:cNvSpPr>
            <a:spLocks noGrp="1"/>
          </p:cNvSpPr>
          <p:nvPr>
            <p:ph type="title"/>
          </p:nvPr>
        </p:nvSpPr>
        <p:spPr>
          <a:xfrm>
            <a:off x="609600" y="274638"/>
            <a:ext cx="10160000" cy="854251"/>
          </a:xfrm>
        </p:spPr>
        <p:txBody>
          <a:bodyPr/>
          <a:lstStyle/>
          <a:p>
            <a:r>
              <a:rPr lang="en-US" dirty="0"/>
              <a:t>NOSQL</a:t>
            </a:r>
          </a:p>
        </p:txBody>
      </p:sp>
      <p:sp>
        <p:nvSpPr>
          <p:cNvPr id="3" name="Content Placeholder 2">
            <a:extLst>
              <a:ext uri="{FF2B5EF4-FFF2-40B4-BE49-F238E27FC236}">
                <a16:creationId xmlns:a16="http://schemas.microsoft.com/office/drawing/2014/main" id="{1F5AC914-0B4B-4AD5-90B0-73A0AF567318}"/>
              </a:ext>
            </a:extLst>
          </p:cNvPr>
          <p:cNvSpPr>
            <a:spLocks noGrp="1"/>
          </p:cNvSpPr>
          <p:nvPr>
            <p:ph idx="1"/>
          </p:nvPr>
        </p:nvSpPr>
        <p:spPr>
          <a:xfrm>
            <a:off x="533400" y="1355558"/>
            <a:ext cx="9067800" cy="5227804"/>
          </a:xfrm>
        </p:spPr>
        <p:txBody>
          <a:bodyPr>
            <a:normAutofit/>
          </a:bodyPr>
          <a:lstStyle/>
          <a:p>
            <a:r>
              <a:rPr lang="en-US" dirty="0"/>
              <a:t>It sounds like you are only dealing with SQL databases which are old and tired, and we should be learning about the latest and greatest advances.</a:t>
            </a:r>
          </a:p>
          <a:p>
            <a:pPr lvl="1"/>
            <a:r>
              <a:rPr lang="en-US" dirty="0"/>
              <a:t>I heard that &lt;Insert flavor of the day&gt; is the best thing since sliced bread.</a:t>
            </a:r>
          </a:p>
          <a:p>
            <a:endParaRPr lang="en-US" dirty="0"/>
          </a:p>
          <a:p>
            <a:r>
              <a:rPr lang="en-US" dirty="0"/>
              <a:t>Modern NOSQL databases are great when you have to use them</a:t>
            </a:r>
          </a:p>
          <a:p>
            <a:pPr lvl="1"/>
            <a:r>
              <a:rPr lang="en-US" dirty="0"/>
              <a:t>They address the problems of availability and scale in ways that SQL databases cannot.</a:t>
            </a:r>
          </a:p>
          <a:p>
            <a:pPr lvl="1"/>
            <a:r>
              <a:rPr lang="en-US" dirty="0"/>
              <a:t>But the cost in terms of effort to make things work is very large.</a:t>
            </a:r>
          </a:p>
          <a:p>
            <a:r>
              <a:rPr lang="en-US" dirty="0"/>
              <a:t>It is more likely that you will be dealing with SQL for a long time to come.</a:t>
            </a:r>
          </a:p>
          <a:p>
            <a:r>
              <a:rPr lang="en-US" dirty="0"/>
              <a:t>And even if you aren’t many of the things we will be learning apply to different DB types</a:t>
            </a:r>
          </a:p>
          <a:p>
            <a:pPr lvl="1"/>
            <a:r>
              <a:rPr lang="en-US" dirty="0"/>
              <a:t>I plan to explore NOSQL a bit before the end of the class.</a:t>
            </a:r>
          </a:p>
          <a:p>
            <a:pPr lvl="1"/>
            <a:endParaRPr lang="en-US" dirty="0"/>
          </a:p>
        </p:txBody>
      </p:sp>
    </p:spTree>
    <p:extLst>
      <p:ext uri="{BB962C8B-B14F-4D97-AF65-F5344CB8AC3E}">
        <p14:creationId xmlns:p14="http://schemas.microsoft.com/office/powerpoint/2010/main" val="390303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D5507-D061-4E09-8F88-5322A2D51404}"/>
              </a:ext>
            </a:extLst>
          </p:cNvPr>
          <p:cNvSpPr>
            <a:spLocks noGrp="1"/>
          </p:cNvSpPr>
          <p:nvPr>
            <p:ph type="title"/>
          </p:nvPr>
        </p:nvSpPr>
        <p:spPr/>
        <p:txBody>
          <a:bodyPr/>
          <a:lstStyle/>
          <a:p>
            <a:r>
              <a:rPr lang="en-US" dirty="0"/>
              <a:t>Today’s goals</a:t>
            </a:r>
          </a:p>
        </p:txBody>
      </p:sp>
      <p:sp>
        <p:nvSpPr>
          <p:cNvPr id="3" name="Content Placeholder 2">
            <a:extLst>
              <a:ext uri="{FF2B5EF4-FFF2-40B4-BE49-F238E27FC236}">
                <a16:creationId xmlns:a16="http://schemas.microsoft.com/office/drawing/2014/main" id="{463D07A6-1917-4D33-86E7-B174B1BB4736}"/>
              </a:ext>
            </a:extLst>
          </p:cNvPr>
          <p:cNvSpPr>
            <a:spLocks noGrp="1"/>
          </p:cNvSpPr>
          <p:nvPr>
            <p:ph idx="1"/>
          </p:nvPr>
        </p:nvSpPr>
        <p:spPr/>
        <p:txBody>
          <a:bodyPr/>
          <a:lstStyle/>
          <a:p>
            <a:r>
              <a:rPr lang="en-US" dirty="0">
                <a:hlinkClick r:id="rId2" action="ppaction://hlinksldjump"/>
              </a:rPr>
              <a:t>Introductions</a:t>
            </a:r>
            <a:endParaRPr lang="en-US" dirty="0"/>
          </a:p>
          <a:p>
            <a:r>
              <a:rPr lang="en-US" dirty="0">
                <a:hlinkClick r:id="rId3" action="ppaction://hlinksldjump"/>
              </a:rPr>
              <a:t>Goal of course</a:t>
            </a:r>
            <a:endParaRPr lang="en-US" dirty="0"/>
          </a:p>
          <a:p>
            <a:r>
              <a:rPr lang="en-US" dirty="0">
                <a:hlinkClick r:id="rId4" action="ppaction://hlinksldjump"/>
              </a:rPr>
              <a:t>Syllabus</a:t>
            </a:r>
            <a:endParaRPr lang="en-US" dirty="0"/>
          </a:p>
          <a:p>
            <a:r>
              <a:rPr lang="en-US" dirty="0">
                <a:hlinkClick r:id="rId5" action="ppaction://hlinksldjump"/>
              </a:rPr>
              <a:t>Axioms of the class</a:t>
            </a:r>
            <a:endParaRPr lang="en-US" dirty="0"/>
          </a:p>
          <a:p>
            <a:r>
              <a:rPr lang="en-US" dirty="0">
                <a:hlinkClick r:id="rId6" action="ppaction://hlinksldjump"/>
              </a:rPr>
              <a:t>General comments</a:t>
            </a:r>
            <a:endParaRPr lang="en-US" dirty="0"/>
          </a:p>
          <a:p>
            <a:r>
              <a:rPr lang="en-US" dirty="0">
                <a:hlinkClick r:id="rId7" action="ppaction://hlinksldjump"/>
              </a:rPr>
              <a:t>Questions</a:t>
            </a:r>
            <a:endParaRPr lang="en-US" dirty="0"/>
          </a:p>
          <a:p>
            <a:r>
              <a:rPr lang="en-US" dirty="0">
                <a:hlinkClick r:id="rId8" action="ppaction://hlinksldjump"/>
              </a:rPr>
              <a:t>Assignment for next class</a:t>
            </a:r>
            <a:endParaRPr lang="en-US" dirty="0"/>
          </a:p>
          <a:p>
            <a:r>
              <a:rPr lang="en-US" dirty="0">
                <a:hlinkClick r:id="" action="ppaction://noaction"/>
              </a:rPr>
              <a:t>Any time left?</a:t>
            </a:r>
            <a:endParaRPr lang="en-US" dirty="0"/>
          </a:p>
        </p:txBody>
      </p:sp>
      <p:sp>
        <p:nvSpPr>
          <p:cNvPr id="4" name="Rectangle 3">
            <a:extLst>
              <a:ext uri="{FF2B5EF4-FFF2-40B4-BE49-F238E27FC236}">
                <a16:creationId xmlns:a16="http://schemas.microsoft.com/office/drawing/2014/main" id="{3981C120-1CFE-C827-719F-E4BFE2D012E7}"/>
              </a:ext>
            </a:extLst>
          </p:cNvPr>
          <p:cNvSpPr/>
          <p:nvPr/>
        </p:nvSpPr>
        <p:spPr>
          <a:xfrm>
            <a:off x="717143" y="3640298"/>
            <a:ext cx="1797458" cy="40833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74619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4A52F-BA98-457F-8429-6AC9AD6E8EBD}"/>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F216741E-A24D-4714-BC48-181256335D4A}"/>
              </a:ext>
            </a:extLst>
          </p:cNvPr>
          <p:cNvSpPr>
            <a:spLocks noGrp="1"/>
          </p:cNvSpPr>
          <p:nvPr>
            <p:ph idx="1"/>
          </p:nvPr>
        </p:nvSpPr>
        <p:spPr/>
        <p:txBody>
          <a:bodyPr/>
          <a:lstStyle/>
          <a:p>
            <a:r>
              <a:rPr lang="en-US" i="1" dirty="0"/>
              <a:t>Anything I have not covered at this point?</a:t>
            </a:r>
          </a:p>
        </p:txBody>
      </p:sp>
    </p:spTree>
    <p:extLst>
      <p:ext uri="{BB962C8B-B14F-4D97-AF65-F5344CB8AC3E}">
        <p14:creationId xmlns:p14="http://schemas.microsoft.com/office/powerpoint/2010/main" val="12348180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D5507-D061-4E09-8F88-5322A2D51404}"/>
              </a:ext>
            </a:extLst>
          </p:cNvPr>
          <p:cNvSpPr>
            <a:spLocks noGrp="1"/>
          </p:cNvSpPr>
          <p:nvPr>
            <p:ph type="title"/>
          </p:nvPr>
        </p:nvSpPr>
        <p:spPr/>
        <p:txBody>
          <a:bodyPr/>
          <a:lstStyle/>
          <a:p>
            <a:r>
              <a:rPr lang="en-US" dirty="0"/>
              <a:t>Today’s goals</a:t>
            </a:r>
          </a:p>
        </p:txBody>
      </p:sp>
      <p:sp>
        <p:nvSpPr>
          <p:cNvPr id="3" name="Content Placeholder 2">
            <a:extLst>
              <a:ext uri="{FF2B5EF4-FFF2-40B4-BE49-F238E27FC236}">
                <a16:creationId xmlns:a16="http://schemas.microsoft.com/office/drawing/2014/main" id="{463D07A6-1917-4D33-86E7-B174B1BB4736}"/>
              </a:ext>
            </a:extLst>
          </p:cNvPr>
          <p:cNvSpPr>
            <a:spLocks noGrp="1"/>
          </p:cNvSpPr>
          <p:nvPr>
            <p:ph idx="1"/>
          </p:nvPr>
        </p:nvSpPr>
        <p:spPr/>
        <p:txBody>
          <a:bodyPr/>
          <a:lstStyle/>
          <a:p>
            <a:r>
              <a:rPr lang="en-US" dirty="0">
                <a:hlinkClick r:id="rId2" action="ppaction://hlinksldjump"/>
              </a:rPr>
              <a:t>Introductions</a:t>
            </a:r>
            <a:endParaRPr lang="en-US" dirty="0"/>
          </a:p>
          <a:p>
            <a:r>
              <a:rPr lang="en-US" dirty="0">
                <a:hlinkClick r:id="rId3" action="ppaction://hlinksldjump"/>
              </a:rPr>
              <a:t>Goal of course</a:t>
            </a:r>
            <a:endParaRPr lang="en-US" dirty="0"/>
          </a:p>
          <a:p>
            <a:r>
              <a:rPr lang="en-US" dirty="0">
                <a:hlinkClick r:id="rId4" action="ppaction://hlinksldjump"/>
              </a:rPr>
              <a:t>Syllabus</a:t>
            </a:r>
            <a:endParaRPr lang="en-US" dirty="0"/>
          </a:p>
          <a:p>
            <a:r>
              <a:rPr lang="en-US" dirty="0">
                <a:hlinkClick r:id="rId5" action="ppaction://hlinksldjump"/>
              </a:rPr>
              <a:t>Axioms of the class</a:t>
            </a:r>
            <a:endParaRPr lang="en-US" dirty="0"/>
          </a:p>
          <a:p>
            <a:r>
              <a:rPr lang="en-US" dirty="0">
                <a:hlinkClick r:id="rId6" action="ppaction://hlinksldjump"/>
              </a:rPr>
              <a:t>General comments</a:t>
            </a:r>
            <a:endParaRPr lang="en-US" dirty="0"/>
          </a:p>
          <a:p>
            <a:r>
              <a:rPr lang="en-US" dirty="0">
                <a:hlinkClick r:id="rId7" action="ppaction://hlinksldjump"/>
              </a:rPr>
              <a:t>Questions</a:t>
            </a:r>
            <a:endParaRPr lang="en-US" dirty="0"/>
          </a:p>
          <a:p>
            <a:r>
              <a:rPr lang="en-US" dirty="0">
                <a:hlinkClick r:id="rId8" action="ppaction://hlinksldjump"/>
              </a:rPr>
              <a:t>Assignment for next class</a:t>
            </a:r>
            <a:endParaRPr lang="en-US" dirty="0"/>
          </a:p>
          <a:p>
            <a:r>
              <a:rPr lang="en-US" dirty="0">
                <a:hlinkClick r:id="" action="ppaction://noaction"/>
              </a:rPr>
              <a:t>Any time left?</a:t>
            </a:r>
            <a:endParaRPr lang="en-US" dirty="0"/>
          </a:p>
        </p:txBody>
      </p:sp>
      <p:sp>
        <p:nvSpPr>
          <p:cNvPr id="4" name="Rectangle 3">
            <a:extLst>
              <a:ext uri="{FF2B5EF4-FFF2-40B4-BE49-F238E27FC236}">
                <a16:creationId xmlns:a16="http://schemas.microsoft.com/office/drawing/2014/main" id="{3981C120-1CFE-C827-719F-E4BFE2D012E7}"/>
              </a:ext>
            </a:extLst>
          </p:cNvPr>
          <p:cNvSpPr/>
          <p:nvPr/>
        </p:nvSpPr>
        <p:spPr>
          <a:xfrm>
            <a:off x="609600" y="4000500"/>
            <a:ext cx="3457074" cy="40833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50310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B4B5-248D-4018-978C-20D54079298C}"/>
              </a:ext>
            </a:extLst>
          </p:cNvPr>
          <p:cNvSpPr>
            <a:spLocks noGrp="1"/>
          </p:cNvSpPr>
          <p:nvPr>
            <p:ph type="title"/>
          </p:nvPr>
        </p:nvSpPr>
        <p:spPr/>
        <p:txBody>
          <a:bodyPr/>
          <a:lstStyle/>
          <a:p>
            <a:r>
              <a:rPr lang="en-US" dirty="0"/>
              <a:t>For next class</a:t>
            </a:r>
          </a:p>
        </p:txBody>
      </p:sp>
      <p:sp>
        <p:nvSpPr>
          <p:cNvPr id="3" name="Content Placeholder 2">
            <a:extLst>
              <a:ext uri="{FF2B5EF4-FFF2-40B4-BE49-F238E27FC236}">
                <a16:creationId xmlns:a16="http://schemas.microsoft.com/office/drawing/2014/main" id="{8948C3B4-3087-49FC-93F2-5C3FFA7DD39E}"/>
              </a:ext>
            </a:extLst>
          </p:cNvPr>
          <p:cNvSpPr>
            <a:spLocks noGrp="1"/>
          </p:cNvSpPr>
          <p:nvPr>
            <p:ph idx="1"/>
          </p:nvPr>
        </p:nvSpPr>
        <p:spPr/>
        <p:txBody>
          <a:bodyPr/>
          <a:lstStyle/>
          <a:p>
            <a:r>
              <a:rPr lang="en-US" dirty="0"/>
              <a:t>Download Postgres and load up a database</a:t>
            </a:r>
          </a:p>
          <a:p>
            <a:pPr lvl="1"/>
            <a:r>
              <a:rPr lang="en-US" dirty="0"/>
              <a:t>Instructions in Homework 00 in files. </a:t>
            </a:r>
          </a:p>
          <a:p>
            <a:endParaRPr lang="en-US" dirty="0"/>
          </a:p>
          <a:p>
            <a:pPr lvl="1"/>
            <a:endParaRPr lang="en-US" dirty="0"/>
          </a:p>
        </p:txBody>
      </p:sp>
    </p:spTree>
    <p:extLst>
      <p:ext uri="{BB962C8B-B14F-4D97-AF65-F5344CB8AC3E}">
        <p14:creationId xmlns:p14="http://schemas.microsoft.com/office/powerpoint/2010/main" val="5829632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D5507-D061-4E09-8F88-5322A2D51404}"/>
              </a:ext>
            </a:extLst>
          </p:cNvPr>
          <p:cNvSpPr>
            <a:spLocks noGrp="1"/>
          </p:cNvSpPr>
          <p:nvPr>
            <p:ph type="title"/>
          </p:nvPr>
        </p:nvSpPr>
        <p:spPr/>
        <p:txBody>
          <a:bodyPr/>
          <a:lstStyle/>
          <a:p>
            <a:r>
              <a:rPr lang="en-US" dirty="0"/>
              <a:t>Today’s goals</a:t>
            </a:r>
          </a:p>
        </p:txBody>
      </p:sp>
      <p:sp>
        <p:nvSpPr>
          <p:cNvPr id="3" name="Content Placeholder 2">
            <a:extLst>
              <a:ext uri="{FF2B5EF4-FFF2-40B4-BE49-F238E27FC236}">
                <a16:creationId xmlns:a16="http://schemas.microsoft.com/office/drawing/2014/main" id="{463D07A6-1917-4D33-86E7-B174B1BB4736}"/>
              </a:ext>
            </a:extLst>
          </p:cNvPr>
          <p:cNvSpPr>
            <a:spLocks noGrp="1"/>
          </p:cNvSpPr>
          <p:nvPr>
            <p:ph idx="1"/>
          </p:nvPr>
        </p:nvSpPr>
        <p:spPr/>
        <p:txBody>
          <a:bodyPr/>
          <a:lstStyle/>
          <a:p>
            <a:r>
              <a:rPr lang="en-US" dirty="0">
                <a:hlinkClick r:id="rId2" action="ppaction://hlinksldjump"/>
              </a:rPr>
              <a:t>Introductions</a:t>
            </a:r>
            <a:endParaRPr lang="en-US" dirty="0"/>
          </a:p>
          <a:p>
            <a:r>
              <a:rPr lang="en-US" dirty="0">
                <a:hlinkClick r:id="rId3" action="ppaction://hlinksldjump"/>
              </a:rPr>
              <a:t>Goal of course</a:t>
            </a:r>
            <a:endParaRPr lang="en-US" dirty="0"/>
          </a:p>
          <a:p>
            <a:r>
              <a:rPr lang="en-US" dirty="0">
                <a:hlinkClick r:id="rId4" action="ppaction://hlinksldjump"/>
              </a:rPr>
              <a:t>Syllabus</a:t>
            </a:r>
            <a:endParaRPr lang="en-US" dirty="0"/>
          </a:p>
          <a:p>
            <a:r>
              <a:rPr lang="en-US" dirty="0">
                <a:hlinkClick r:id="rId5" action="ppaction://hlinksldjump"/>
              </a:rPr>
              <a:t>Axioms of the class</a:t>
            </a:r>
            <a:endParaRPr lang="en-US" dirty="0"/>
          </a:p>
          <a:p>
            <a:r>
              <a:rPr lang="en-US" dirty="0">
                <a:hlinkClick r:id="rId6" action="ppaction://hlinksldjump"/>
              </a:rPr>
              <a:t>General comments</a:t>
            </a:r>
            <a:endParaRPr lang="en-US" dirty="0"/>
          </a:p>
          <a:p>
            <a:r>
              <a:rPr lang="en-US" dirty="0">
                <a:hlinkClick r:id="rId7" action="ppaction://hlinksldjump"/>
              </a:rPr>
              <a:t>Questions</a:t>
            </a:r>
            <a:endParaRPr lang="en-US" dirty="0"/>
          </a:p>
          <a:p>
            <a:r>
              <a:rPr lang="en-US" dirty="0">
                <a:hlinkClick r:id="rId8" action="ppaction://hlinksldjump"/>
              </a:rPr>
              <a:t>Assignment for next class</a:t>
            </a:r>
            <a:endParaRPr lang="en-US" dirty="0"/>
          </a:p>
          <a:p>
            <a:r>
              <a:rPr lang="en-US" dirty="0">
                <a:hlinkClick r:id="" action="ppaction://noaction"/>
              </a:rPr>
              <a:t>Any time left?</a:t>
            </a:r>
            <a:endParaRPr lang="en-US" dirty="0"/>
          </a:p>
        </p:txBody>
      </p:sp>
      <p:sp>
        <p:nvSpPr>
          <p:cNvPr id="4" name="Rectangle 3">
            <a:extLst>
              <a:ext uri="{FF2B5EF4-FFF2-40B4-BE49-F238E27FC236}">
                <a16:creationId xmlns:a16="http://schemas.microsoft.com/office/drawing/2014/main" id="{3981C120-1CFE-C827-719F-E4BFE2D012E7}"/>
              </a:ext>
            </a:extLst>
          </p:cNvPr>
          <p:cNvSpPr/>
          <p:nvPr/>
        </p:nvSpPr>
        <p:spPr>
          <a:xfrm>
            <a:off x="765268" y="4487779"/>
            <a:ext cx="2110279" cy="40833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46775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BF80-819D-AE7E-1687-773818EDE141}"/>
              </a:ext>
            </a:extLst>
          </p:cNvPr>
          <p:cNvSpPr>
            <a:spLocks noGrp="1"/>
          </p:cNvSpPr>
          <p:nvPr>
            <p:ph type="title"/>
          </p:nvPr>
        </p:nvSpPr>
        <p:spPr/>
        <p:txBody>
          <a:bodyPr/>
          <a:lstStyle/>
          <a:p>
            <a:r>
              <a:rPr lang="en-US" dirty="0"/>
              <a:t>If Time:</a:t>
            </a:r>
          </a:p>
        </p:txBody>
      </p:sp>
      <p:sp>
        <p:nvSpPr>
          <p:cNvPr id="3" name="Content Placeholder 2">
            <a:extLst>
              <a:ext uri="{FF2B5EF4-FFF2-40B4-BE49-F238E27FC236}">
                <a16:creationId xmlns:a16="http://schemas.microsoft.com/office/drawing/2014/main" id="{19E6CC23-DAA8-7F69-D512-37A842456273}"/>
              </a:ext>
            </a:extLst>
          </p:cNvPr>
          <p:cNvSpPr>
            <a:spLocks noGrp="1"/>
          </p:cNvSpPr>
          <p:nvPr>
            <p:ph idx="1"/>
          </p:nvPr>
        </p:nvSpPr>
        <p:spPr/>
        <p:txBody>
          <a:bodyPr/>
          <a:lstStyle/>
          <a:p>
            <a:r>
              <a:rPr lang="en-US" dirty="0"/>
              <a:t>Look at how to use the command line  OR </a:t>
            </a:r>
          </a:p>
          <a:p>
            <a:r>
              <a:rPr lang="en-US" dirty="0"/>
              <a:t>Start on 'Why SQL'  why is it important. </a:t>
            </a:r>
          </a:p>
        </p:txBody>
      </p:sp>
    </p:spTree>
    <p:extLst>
      <p:ext uri="{BB962C8B-B14F-4D97-AF65-F5344CB8AC3E}">
        <p14:creationId xmlns:p14="http://schemas.microsoft.com/office/powerpoint/2010/main" val="2138152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F08D-B1EA-4085-9890-D01DD879BA28}"/>
              </a:ext>
            </a:extLst>
          </p:cNvPr>
          <p:cNvSpPr>
            <a:spLocks noGrp="1"/>
          </p:cNvSpPr>
          <p:nvPr>
            <p:ph type="title"/>
          </p:nvPr>
        </p:nvSpPr>
        <p:spPr/>
        <p:txBody>
          <a:bodyPr/>
          <a:lstStyle/>
          <a:p>
            <a:r>
              <a:rPr lang="en-US" dirty="0"/>
              <a:t>Goal of the course</a:t>
            </a:r>
          </a:p>
        </p:txBody>
      </p:sp>
      <p:sp>
        <p:nvSpPr>
          <p:cNvPr id="3" name="Content Placeholder 2">
            <a:extLst>
              <a:ext uri="{FF2B5EF4-FFF2-40B4-BE49-F238E27FC236}">
                <a16:creationId xmlns:a16="http://schemas.microsoft.com/office/drawing/2014/main" id="{8AEDFC7C-C134-423B-9F78-8B7ECFD7BB2B}"/>
              </a:ext>
            </a:extLst>
          </p:cNvPr>
          <p:cNvSpPr>
            <a:spLocks noGrp="1"/>
          </p:cNvSpPr>
          <p:nvPr>
            <p:ph idx="1"/>
          </p:nvPr>
        </p:nvSpPr>
        <p:spPr>
          <a:xfrm>
            <a:off x="609600" y="1161535"/>
            <a:ext cx="10160000" cy="5239265"/>
          </a:xfrm>
        </p:spPr>
        <p:txBody>
          <a:bodyPr>
            <a:normAutofit fontScale="92500" lnSpcReduction="10000"/>
          </a:bodyPr>
          <a:lstStyle/>
          <a:p>
            <a:r>
              <a:rPr lang="en-US" dirty="0"/>
              <a:t>Let’s make sure we are aligned.</a:t>
            </a:r>
          </a:p>
          <a:p>
            <a:r>
              <a:rPr lang="en-US" dirty="0"/>
              <a:t>My assumption – most of you will have a job in the industry in a year or so.</a:t>
            </a:r>
          </a:p>
          <a:p>
            <a:endParaRPr lang="en-US" dirty="0"/>
          </a:p>
          <a:p>
            <a:pPr lvl="1"/>
            <a:r>
              <a:rPr lang="en-US" dirty="0"/>
              <a:t>My goal is to get you to the point where, when you get a job that deals with databases, you know enough to figure out what you need to do.</a:t>
            </a:r>
          </a:p>
          <a:p>
            <a:pPr lvl="1"/>
            <a:endParaRPr lang="en-US" dirty="0"/>
          </a:p>
          <a:p>
            <a:pPr lvl="1"/>
            <a:endParaRPr lang="en-US" dirty="0"/>
          </a:p>
          <a:p>
            <a:pPr lvl="1"/>
            <a:r>
              <a:rPr lang="en-US" dirty="0"/>
              <a:t>In one quarter I cannot:</a:t>
            </a:r>
          </a:p>
          <a:p>
            <a:pPr lvl="2"/>
            <a:r>
              <a:rPr lang="en-US" dirty="0"/>
              <a:t>Make you a competent data modeler.</a:t>
            </a:r>
          </a:p>
          <a:p>
            <a:pPr lvl="2"/>
            <a:r>
              <a:rPr lang="en-US" dirty="0"/>
              <a:t>Make you a Database Administrator</a:t>
            </a:r>
          </a:p>
          <a:p>
            <a:pPr lvl="2"/>
            <a:r>
              <a:rPr lang="en-US" dirty="0"/>
              <a:t>Turn you into a DB Wizard.</a:t>
            </a:r>
          </a:p>
          <a:p>
            <a:pPr lvl="2"/>
            <a:endParaRPr lang="en-US" dirty="0"/>
          </a:p>
          <a:p>
            <a:pPr lvl="1"/>
            <a:r>
              <a:rPr lang="en-US" dirty="0"/>
              <a:t>I hope to give you enough information and practice, so you don’t look clueless. </a:t>
            </a:r>
          </a:p>
          <a:p>
            <a:pPr lvl="1"/>
            <a:endParaRPr lang="en-US" dirty="0"/>
          </a:p>
          <a:p>
            <a:r>
              <a:rPr lang="en-US" i="1" dirty="0"/>
              <a:t>Is this what you are expecting?</a:t>
            </a:r>
          </a:p>
          <a:p>
            <a:pPr lvl="1"/>
            <a:r>
              <a:rPr lang="en-US" i="1" dirty="0"/>
              <a:t>If not, what are your goals?</a:t>
            </a:r>
          </a:p>
        </p:txBody>
      </p:sp>
    </p:spTree>
    <p:extLst>
      <p:ext uri="{BB962C8B-B14F-4D97-AF65-F5344CB8AC3E}">
        <p14:creationId xmlns:p14="http://schemas.microsoft.com/office/powerpoint/2010/main" val="55426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Effect transition="in" filter="fade">
                                      <p:cBhvr>
                                        <p:cTn id="21" dur="500"/>
                                        <p:tgtEl>
                                          <p:spTgt spid="3">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13" end="13"/>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DA4FB-0D48-4A04-922C-9BF7EFD38956}"/>
              </a:ext>
            </a:extLst>
          </p:cNvPr>
          <p:cNvSpPr>
            <a:spLocks noGrp="1"/>
          </p:cNvSpPr>
          <p:nvPr>
            <p:ph type="title"/>
          </p:nvPr>
        </p:nvSpPr>
        <p:spPr/>
        <p:txBody>
          <a:bodyPr/>
          <a:lstStyle/>
          <a:p>
            <a:r>
              <a:rPr lang="en-US" dirty="0"/>
              <a:t>One way of thinking about the class</a:t>
            </a:r>
          </a:p>
        </p:txBody>
      </p:sp>
      <p:sp>
        <p:nvSpPr>
          <p:cNvPr id="3" name="Content Placeholder 2">
            <a:extLst>
              <a:ext uri="{FF2B5EF4-FFF2-40B4-BE49-F238E27FC236}">
                <a16:creationId xmlns:a16="http://schemas.microsoft.com/office/drawing/2014/main" id="{67478E93-F96E-4B6C-9FDB-08B6D8E8DC0E}"/>
              </a:ext>
            </a:extLst>
          </p:cNvPr>
          <p:cNvSpPr>
            <a:spLocks noGrp="1"/>
          </p:cNvSpPr>
          <p:nvPr>
            <p:ph idx="1"/>
          </p:nvPr>
        </p:nvSpPr>
        <p:spPr/>
        <p:txBody>
          <a:bodyPr>
            <a:normAutofit fontScale="92500" lnSpcReduction="10000"/>
          </a:bodyPr>
          <a:lstStyle/>
          <a:p>
            <a:r>
              <a:rPr lang="en-US" dirty="0"/>
              <a:t>We will be learning how to program databases to do what we want them to</a:t>
            </a:r>
          </a:p>
          <a:p>
            <a:endParaRPr lang="en-US" dirty="0"/>
          </a:p>
          <a:p>
            <a:r>
              <a:rPr lang="en-US" dirty="0"/>
              <a:t>The majority of our time will be in learning the fundamentals of the language ( and environment) for SQL.</a:t>
            </a:r>
          </a:p>
          <a:p>
            <a:endParaRPr lang="en-US" dirty="0"/>
          </a:p>
          <a:p>
            <a:r>
              <a:rPr lang="en-US" dirty="0"/>
              <a:t>SQL is both harder and easier to learn than languages you already know.</a:t>
            </a:r>
          </a:p>
          <a:p>
            <a:pPr lvl="1"/>
            <a:r>
              <a:rPr lang="en-US" dirty="0"/>
              <a:t>Easier in that you are not breaking down the steps needed to solve the problem.  No for loops, File IO, Exceptions etc.</a:t>
            </a:r>
          </a:p>
          <a:p>
            <a:pPr lvl="1"/>
            <a:endParaRPr lang="en-US" dirty="0"/>
          </a:p>
          <a:p>
            <a:pPr lvl="1"/>
            <a:r>
              <a:rPr lang="en-US" dirty="0"/>
              <a:t>Harder in that you are telling the server what you want it to do not how to do it, and the 'What' language is complicated</a:t>
            </a:r>
          </a:p>
          <a:p>
            <a:pPr lvl="1"/>
            <a:endParaRPr lang="en-US" dirty="0"/>
          </a:p>
          <a:p>
            <a:r>
              <a:rPr lang="en-US" dirty="0"/>
              <a:t>C++ ~ 100 reserved words</a:t>
            </a:r>
          </a:p>
          <a:p>
            <a:r>
              <a:rPr lang="en-US" dirty="0"/>
              <a:t>SQL ~ 300 – 400 reserved words. </a:t>
            </a:r>
          </a:p>
          <a:p>
            <a:endParaRPr lang="en-US" dirty="0"/>
          </a:p>
          <a:p>
            <a:endParaRPr lang="en-US" dirty="0"/>
          </a:p>
          <a:p>
            <a:pPr lvl="1"/>
            <a:endParaRPr lang="en-US" dirty="0"/>
          </a:p>
          <a:p>
            <a:pPr lvl="1"/>
            <a:endParaRPr lang="en-US" dirty="0"/>
          </a:p>
          <a:p>
            <a:pPr marL="411480" lvl="1" indent="0">
              <a:buNone/>
            </a:pPr>
            <a:endParaRPr lang="en-US" dirty="0"/>
          </a:p>
        </p:txBody>
      </p:sp>
    </p:spTree>
    <p:extLst>
      <p:ext uri="{BB962C8B-B14F-4D97-AF65-F5344CB8AC3E}">
        <p14:creationId xmlns:p14="http://schemas.microsoft.com/office/powerpoint/2010/main" val="3903384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D5507-D061-4E09-8F88-5322A2D51404}"/>
              </a:ext>
            </a:extLst>
          </p:cNvPr>
          <p:cNvSpPr>
            <a:spLocks noGrp="1"/>
          </p:cNvSpPr>
          <p:nvPr>
            <p:ph type="title"/>
          </p:nvPr>
        </p:nvSpPr>
        <p:spPr/>
        <p:txBody>
          <a:bodyPr/>
          <a:lstStyle/>
          <a:p>
            <a:r>
              <a:rPr lang="en-US" dirty="0"/>
              <a:t>Today’s goals</a:t>
            </a:r>
          </a:p>
        </p:txBody>
      </p:sp>
      <p:sp>
        <p:nvSpPr>
          <p:cNvPr id="3" name="Content Placeholder 2">
            <a:extLst>
              <a:ext uri="{FF2B5EF4-FFF2-40B4-BE49-F238E27FC236}">
                <a16:creationId xmlns:a16="http://schemas.microsoft.com/office/drawing/2014/main" id="{463D07A6-1917-4D33-86E7-B174B1BB4736}"/>
              </a:ext>
            </a:extLst>
          </p:cNvPr>
          <p:cNvSpPr>
            <a:spLocks noGrp="1"/>
          </p:cNvSpPr>
          <p:nvPr>
            <p:ph idx="1"/>
          </p:nvPr>
        </p:nvSpPr>
        <p:spPr/>
        <p:txBody>
          <a:bodyPr/>
          <a:lstStyle/>
          <a:p>
            <a:r>
              <a:rPr lang="en-US" dirty="0">
                <a:hlinkClick r:id="rId2" action="ppaction://hlinksldjump"/>
              </a:rPr>
              <a:t>Introductions</a:t>
            </a:r>
            <a:endParaRPr lang="en-US" dirty="0"/>
          </a:p>
          <a:p>
            <a:r>
              <a:rPr lang="en-US" dirty="0">
                <a:hlinkClick r:id="rId3" action="ppaction://hlinksldjump"/>
              </a:rPr>
              <a:t>Goal of course</a:t>
            </a:r>
            <a:endParaRPr lang="en-US" dirty="0"/>
          </a:p>
          <a:p>
            <a:r>
              <a:rPr lang="en-US" dirty="0">
                <a:hlinkClick r:id="rId4" action="ppaction://hlinksldjump"/>
              </a:rPr>
              <a:t>Syllabus</a:t>
            </a:r>
            <a:endParaRPr lang="en-US" dirty="0"/>
          </a:p>
          <a:p>
            <a:r>
              <a:rPr lang="en-US" dirty="0">
                <a:hlinkClick r:id="rId5" action="ppaction://hlinksldjump"/>
              </a:rPr>
              <a:t>Axioms of the class</a:t>
            </a:r>
            <a:endParaRPr lang="en-US" dirty="0"/>
          </a:p>
          <a:p>
            <a:r>
              <a:rPr lang="en-US" dirty="0">
                <a:hlinkClick r:id="rId6" action="ppaction://hlinksldjump"/>
              </a:rPr>
              <a:t>General comments</a:t>
            </a:r>
            <a:endParaRPr lang="en-US" dirty="0"/>
          </a:p>
          <a:p>
            <a:r>
              <a:rPr lang="en-US" dirty="0">
                <a:hlinkClick r:id="rId7" action="ppaction://hlinksldjump"/>
              </a:rPr>
              <a:t>Questions</a:t>
            </a:r>
            <a:endParaRPr lang="en-US" dirty="0"/>
          </a:p>
          <a:p>
            <a:r>
              <a:rPr lang="en-US" dirty="0">
                <a:hlinkClick r:id="rId8" action="ppaction://hlinksldjump"/>
              </a:rPr>
              <a:t>Assignment for next class</a:t>
            </a:r>
            <a:endParaRPr lang="en-US" dirty="0"/>
          </a:p>
          <a:p>
            <a:r>
              <a:rPr lang="en-US" dirty="0">
                <a:hlinkClick r:id="" action="ppaction://noaction"/>
              </a:rPr>
              <a:t>Any time left?</a:t>
            </a:r>
            <a:endParaRPr lang="en-US" dirty="0"/>
          </a:p>
        </p:txBody>
      </p:sp>
      <p:sp>
        <p:nvSpPr>
          <p:cNvPr id="4" name="Rectangle 3">
            <a:extLst>
              <a:ext uri="{FF2B5EF4-FFF2-40B4-BE49-F238E27FC236}">
                <a16:creationId xmlns:a16="http://schemas.microsoft.com/office/drawing/2014/main" id="{3981C120-1CFE-C827-719F-E4BFE2D012E7}"/>
              </a:ext>
            </a:extLst>
          </p:cNvPr>
          <p:cNvSpPr/>
          <p:nvPr/>
        </p:nvSpPr>
        <p:spPr>
          <a:xfrm>
            <a:off x="705110" y="2418347"/>
            <a:ext cx="2110279" cy="40833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0053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CSS">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ThemeCSS" id="{4B7798E4-6672-45A1-886D-B6B672E97228}" vid="{0BB9E440-E968-4356-A712-812715B2721B}"/>
    </a:ext>
  </a:extLst>
</a:theme>
</file>

<file path=docProps/app.xml><?xml version="1.0" encoding="utf-8"?>
<Properties xmlns="http://schemas.openxmlformats.org/officeDocument/2006/extended-properties" xmlns:vt="http://schemas.openxmlformats.org/officeDocument/2006/docPropsVTypes">
  <Template>ThemeCSS</Template>
  <TotalTime>25349</TotalTime>
  <Words>5797</Words>
  <Application>Microsoft Office PowerPoint</Application>
  <PresentationFormat>Widescreen</PresentationFormat>
  <Paragraphs>624</Paragraphs>
  <Slides>66</Slides>
  <Notes>0</Notes>
  <HiddenSlides>1</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1" baseType="lpstr">
      <vt:lpstr>Arial</vt:lpstr>
      <vt:lpstr>Calibri</vt:lpstr>
      <vt:lpstr>Cambria</vt:lpstr>
      <vt:lpstr>ThemeCSS</vt:lpstr>
      <vt:lpstr>Acrobat Document</vt:lpstr>
      <vt:lpstr>CSS 475 B Database Systems Intro to Class </vt:lpstr>
      <vt:lpstr>Today’s goals</vt:lpstr>
      <vt:lpstr>Introductions  ( I’ll go first)</vt:lpstr>
      <vt:lpstr>Continued</vt:lpstr>
      <vt:lpstr>Who are You?</vt:lpstr>
      <vt:lpstr>Today’s goals</vt:lpstr>
      <vt:lpstr>Goal of the course</vt:lpstr>
      <vt:lpstr>One way of thinking about the class</vt:lpstr>
      <vt:lpstr>Today’s goals</vt:lpstr>
      <vt:lpstr>The Syllabus</vt:lpstr>
      <vt:lpstr>From the University</vt:lpstr>
      <vt:lpstr>From the university</vt:lpstr>
      <vt:lpstr>Cheating.</vt:lpstr>
      <vt:lpstr>Cheating</vt:lpstr>
      <vt:lpstr>What about AI like Chat-GPT?</vt:lpstr>
      <vt:lpstr>Use of AI like Chat-GPT in the class</vt:lpstr>
      <vt:lpstr>Grades / your GPA</vt:lpstr>
      <vt:lpstr>Syllabus info specific to this course</vt:lpstr>
      <vt:lpstr>A recent quote from Google,</vt:lpstr>
      <vt:lpstr>The Textbook</vt:lpstr>
      <vt:lpstr>The Textbook</vt:lpstr>
      <vt:lpstr>Schedule</vt:lpstr>
      <vt:lpstr>Class</vt:lpstr>
      <vt:lpstr>In Class - Classwork</vt:lpstr>
      <vt:lpstr>Homework</vt:lpstr>
      <vt:lpstr>Homework</vt:lpstr>
      <vt:lpstr>Extra problems</vt:lpstr>
      <vt:lpstr>You are all adults</vt:lpstr>
      <vt:lpstr>Homework grading</vt:lpstr>
      <vt:lpstr>Tests  ( Currently planning two tests) </vt:lpstr>
      <vt:lpstr>Final Project</vt:lpstr>
      <vt:lpstr>Grading</vt:lpstr>
      <vt:lpstr>Grading - Participation</vt:lpstr>
      <vt:lpstr>Office Hours</vt:lpstr>
      <vt:lpstr>Today’s goals</vt:lpstr>
      <vt:lpstr>Course Axioms</vt:lpstr>
      <vt:lpstr>Here are my axioms about teaching.</vt:lpstr>
      <vt:lpstr>We will all make mistakes</vt:lpstr>
      <vt:lpstr>We learn best by doing, not talking about it</vt:lpstr>
      <vt:lpstr>Many people are timid </vt:lpstr>
      <vt:lpstr>GUIs are not where it is at</vt:lpstr>
      <vt:lpstr>IDEs are a hinderance learning</vt:lpstr>
      <vt:lpstr>Rapid feedback is vital</vt:lpstr>
      <vt:lpstr>The Biggest mistake of Jr developers</vt:lpstr>
      <vt:lpstr>Recordings are good ( so are breaks)</vt:lpstr>
      <vt:lpstr>Today’s goals</vt:lpstr>
      <vt:lpstr>The Final Project</vt:lpstr>
      <vt:lpstr>Class </vt:lpstr>
      <vt:lpstr>Homework Assignments</vt:lpstr>
      <vt:lpstr>Use of Canvas</vt:lpstr>
      <vt:lpstr>Expectations</vt:lpstr>
      <vt:lpstr>Expectations </vt:lpstr>
      <vt:lpstr>Development Environment</vt:lpstr>
      <vt:lpstr>Why do we care?</vt:lpstr>
      <vt:lpstr>OLAP vs OLTP</vt:lpstr>
      <vt:lpstr>This stuff should be fun</vt:lpstr>
      <vt:lpstr>What are we going to be focusing on?</vt:lpstr>
      <vt:lpstr>What about other types of Databases</vt:lpstr>
      <vt:lpstr>Key / Value</vt:lpstr>
      <vt:lpstr>NOSQL</vt:lpstr>
      <vt:lpstr>Today’s goals</vt:lpstr>
      <vt:lpstr>Questions?</vt:lpstr>
      <vt:lpstr>Today’s goals</vt:lpstr>
      <vt:lpstr>For next class</vt:lpstr>
      <vt:lpstr>Today’s goals</vt:lpstr>
      <vt:lpstr>If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475 Database Systems</dc:title>
  <dc:creator>john chenault</dc:creator>
  <cp:lastModifiedBy>john chenault</cp:lastModifiedBy>
  <cp:revision>9</cp:revision>
  <dcterms:created xsi:type="dcterms:W3CDTF">2017-12-24T19:12:14Z</dcterms:created>
  <dcterms:modified xsi:type="dcterms:W3CDTF">2023-12-08T22:54:28Z</dcterms:modified>
</cp:coreProperties>
</file>