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8557F6-8453-468E-9CBB-A52FFEE3D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B911283-6119-4225-BD76-A3599EF56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5FAB8A1-766A-4CBC-87F1-B6FFE30F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18CA1E1-E85B-4356-959E-A8E6FDC3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E963234-32DF-4F75-B023-B35ED5C2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64E8BD1-932E-4322-9DF8-7E9B3379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C4CCB358-0B70-4AA4-8E76-90136FB3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1288A69-629C-4C85-B1A6-0E2D1DE4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A0EE496-BE8F-430F-A425-9582E46A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FC9FE17-C4FE-489A-819A-A80F7238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5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4B3FFAF1-2A2C-43AE-A08D-6F2477D58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473EC8CF-026F-4F81-ABD0-826E6666F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4EA8582-7C65-428A-A0CC-39BDF4C6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CAE3506-B353-467A-82D5-762F34CD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96ABD2E-6140-45CC-9D58-780BB89A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BBBC210-B1A2-4699-9504-A41A7A95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0D815FA-A102-43B4-B549-EFFEF4E4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7CB0D09-7118-41E7-ADB5-2B932618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63D11EF-E358-468D-B9C6-EB09B500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E23AFAA-FF23-4867-9F44-50E5A2AE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6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8BD350-C0A2-4F14-8BB1-86DE533D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B04F54A-07CF-41EB-8437-48A37203B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4E5C305-F718-4105-88F1-5823953B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D08B0CE-11A7-4344-A1BE-1AAFDAFB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088E496-A100-42B8-BF45-E892BC28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EAF58E-8FF3-4858-8602-680DEEFD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035363-2B85-42D5-BEE3-0A7D881B9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8413D537-7BD4-4A1D-A4F3-C4D54059E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4E98F772-6A90-41B6-95B5-97866D95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BA35B94F-0860-45FC-9C77-ACEA051A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BC07D62-74C4-45BD-A44F-D90FCE5D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DAEBC4-AF58-415A-9A5B-22E0308A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A490BCE-5702-4AAC-905C-4B15EEB4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CF7D660-04DF-476A-8D34-20FC9444D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EF4232BB-73A8-4667-A216-5FB2C52AD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4C7ECBC5-9F9A-456B-880F-D512B8EC9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7342B33A-6B07-4F90-946B-B70F2F1C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0C8278D5-37FF-4A45-B398-83FD6955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D68E9DBB-7B25-4296-8117-E317780A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FFD1C9-5F41-49C6-AF0A-C4880139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149D60E5-0D64-4F36-8496-BF6E03EE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E67651DD-02B8-4502-BD00-D9531D82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1F402184-4A15-4E70-96F1-5D38DCE3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47D1F46F-8349-48AC-83FB-FF122573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28662A12-B7F6-4A6B-9F3C-1A33BD84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A0C67B18-7773-4583-8464-9C639C69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333AEC-CEF9-48EC-948A-C7D6E92F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0625336-1EC4-4921-9AFB-16310C91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E8605019-2404-487C-B1B4-7EE0F22CF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DF70539B-190D-42B3-BC92-549009CB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AB1A352-3138-47E5-BB39-F9167FFF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9516B4F1-CF66-474A-9686-1D6DD5CB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7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A3AC33-D6C8-4D26-9F34-6DDD6D1F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E66AA12A-9C80-49F0-A83B-8F30755D1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5D9041F-2B30-4103-A4DB-CF43B8B00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4377793-D0D1-4EFD-8F2D-EF4A12AC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E0953D7C-015E-4069-ABA9-B5E070D0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3E3853A1-0265-4DD4-8C0A-68DBC525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8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498FB44A-4286-47A4-A956-35F1E5EE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748235C-6DA1-4060-919C-528B6B76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E444413-24AF-45AE-BC01-25C751939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2CC37-C103-423E-A8BB-98A2A023AE5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5FDF849-4A4B-49FA-ABB7-990A14541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15A3F0E-F892-412F-AC62-7323F4D6D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8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9688B1E-50D3-4030-A415-DF591C90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23766"/>
              </p:ext>
            </p:extLst>
          </p:nvPr>
        </p:nvGraphicFramePr>
        <p:xfrm>
          <a:off x="337424" y="426051"/>
          <a:ext cx="4184244" cy="334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061">
                  <a:extLst>
                    <a:ext uri="{9D8B030D-6E8A-4147-A177-3AD203B41FA5}">
                      <a16:colId xmlns:a16="http://schemas.microsoft.com/office/drawing/2014/main" val="3912091061"/>
                    </a:ext>
                  </a:extLst>
                </a:gridCol>
                <a:gridCol w="1046061">
                  <a:extLst>
                    <a:ext uri="{9D8B030D-6E8A-4147-A177-3AD203B41FA5}">
                      <a16:colId xmlns:a16="http://schemas.microsoft.com/office/drawing/2014/main" val="173045152"/>
                    </a:ext>
                  </a:extLst>
                </a:gridCol>
                <a:gridCol w="1046061">
                  <a:extLst>
                    <a:ext uri="{9D8B030D-6E8A-4147-A177-3AD203B41FA5}">
                      <a16:colId xmlns:a16="http://schemas.microsoft.com/office/drawing/2014/main" val="4220666788"/>
                    </a:ext>
                  </a:extLst>
                </a:gridCol>
                <a:gridCol w="1046061">
                  <a:extLst>
                    <a:ext uri="{9D8B030D-6E8A-4147-A177-3AD203B41FA5}">
                      <a16:colId xmlns:a16="http://schemas.microsoft.com/office/drawing/2014/main" val="1811442097"/>
                    </a:ext>
                  </a:extLst>
                </a:gridCol>
              </a:tblGrid>
              <a:tr h="837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924293"/>
                  </a:ext>
                </a:extLst>
              </a:tr>
              <a:tr h="837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44675"/>
                  </a:ext>
                </a:extLst>
              </a:tr>
              <a:tr h="837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582340"/>
                  </a:ext>
                </a:extLst>
              </a:tr>
              <a:tr h="8372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78469"/>
                  </a:ext>
                </a:extLst>
              </a:tr>
            </a:tbl>
          </a:graphicData>
        </a:graphic>
      </p:graphicFrame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476B64C-BCB0-4B6C-B3A9-EA9D6EA92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38942"/>
              </p:ext>
            </p:extLst>
          </p:nvPr>
        </p:nvGraphicFramePr>
        <p:xfrm>
          <a:off x="5943599" y="350463"/>
          <a:ext cx="4974675" cy="464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35">
                  <a:extLst>
                    <a:ext uri="{9D8B030D-6E8A-4147-A177-3AD203B41FA5}">
                      <a16:colId xmlns:a16="http://schemas.microsoft.com/office/drawing/2014/main" val="3079850100"/>
                    </a:ext>
                  </a:extLst>
                </a:gridCol>
                <a:gridCol w="994935">
                  <a:extLst>
                    <a:ext uri="{9D8B030D-6E8A-4147-A177-3AD203B41FA5}">
                      <a16:colId xmlns:a16="http://schemas.microsoft.com/office/drawing/2014/main" val="496861533"/>
                    </a:ext>
                  </a:extLst>
                </a:gridCol>
                <a:gridCol w="994935">
                  <a:extLst>
                    <a:ext uri="{9D8B030D-6E8A-4147-A177-3AD203B41FA5}">
                      <a16:colId xmlns:a16="http://schemas.microsoft.com/office/drawing/2014/main" val="1932837926"/>
                    </a:ext>
                  </a:extLst>
                </a:gridCol>
                <a:gridCol w="994935">
                  <a:extLst>
                    <a:ext uri="{9D8B030D-6E8A-4147-A177-3AD203B41FA5}">
                      <a16:colId xmlns:a16="http://schemas.microsoft.com/office/drawing/2014/main" val="3163497986"/>
                    </a:ext>
                  </a:extLst>
                </a:gridCol>
                <a:gridCol w="994935">
                  <a:extLst>
                    <a:ext uri="{9D8B030D-6E8A-4147-A177-3AD203B41FA5}">
                      <a16:colId xmlns:a16="http://schemas.microsoft.com/office/drawing/2014/main" val="2236496897"/>
                    </a:ext>
                  </a:extLst>
                </a:gridCol>
              </a:tblGrid>
              <a:tr h="7748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99815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616628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948628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389051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807122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551676"/>
                  </a:ext>
                </a:extLst>
              </a:tr>
            </a:tbl>
          </a:graphicData>
        </a:graphic>
      </p:graphicFrame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9F4B5F42-C3B9-48C8-BC99-9CB9553B74D4}"/>
              </a:ext>
            </a:extLst>
          </p:cNvPr>
          <p:cNvSpPr txBox="1"/>
          <p:nvPr/>
        </p:nvSpPr>
        <p:spPr>
          <a:xfrm>
            <a:off x="11291582" y="218114"/>
            <a:ext cx="8221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5 6</a:t>
            </a:r>
          </a:p>
          <a:p>
            <a:r>
              <a:rPr lang="en-US" dirty="0"/>
              <a:t>5 3</a:t>
            </a:r>
          </a:p>
          <a:p>
            <a:r>
              <a:rPr lang="en-US" dirty="0"/>
              <a:t>0 0</a:t>
            </a:r>
          </a:p>
          <a:p>
            <a:r>
              <a:rPr lang="en-US" dirty="0"/>
              <a:t>4 2</a:t>
            </a:r>
          </a:p>
          <a:p>
            <a:r>
              <a:rPr lang="en-US" dirty="0"/>
              <a:t>5 0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===</a:t>
            </a:r>
          </a:p>
          <a:p>
            <a:r>
              <a:rPr lang="en-US" dirty="0"/>
              <a:t>2 1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===</a:t>
            </a:r>
          </a:p>
          <a:p>
            <a:r>
              <a:rPr lang="en-US" dirty="0"/>
              <a:t>0 3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===</a:t>
            </a:r>
          </a:p>
          <a:p>
            <a:r>
              <a:rPr lang="en-US" dirty="0"/>
              <a:t>4 4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===</a:t>
            </a:r>
          </a:p>
          <a:p>
            <a:r>
              <a:rPr lang="en-US" dirty="0"/>
              <a:t>2 3</a:t>
            </a:r>
          </a:p>
          <a:p>
            <a:r>
              <a:rPr lang="en-US" dirty="0"/>
              <a:t>4 2</a:t>
            </a:r>
          </a:p>
          <a:p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3897B894-179B-4887-82E3-DEECB156CE14}"/>
              </a:ext>
            </a:extLst>
          </p:cNvPr>
          <p:cNvSpPr txBox="1"/>
          <p:nvPr/>
        </p:nvSpPr>
        <p:spPr>
          <a:xfrm>
            <a:off x="4773338" y="426051"/>
            <a:ext cx="6795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4 4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0 2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3 0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2 1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2 1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1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1 3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1 1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cxnSp>
        <p:nvCxnSpPr>
          <p:cNvPr id="11" name="Право съединение 10">
            <a:extLst>
              <a:ext uri="{FF2B5EF4-FFF2-40B4-BE49-F238E27FC236}">
                <a16:creationId xmlns:a16="http://schemas.microsoft.com/office/drawing/2014/main" id="{2D2E98E9-F3F3-4C8C-B9CA-2363092F99C9}"/>
              </a:ext>
            </a:extLst>
          </p:cNvPr>
          <p:cNvCxnSpPr/>
          <p:nvPr/>
        </p:nvCxnSpPr>
        <p:spPr>
          <a:xfrm>
            <a:off x="5645791" y="125835"/>
            <a:ext cx="75501" cy="6493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286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56</Words>
  <Application>Microsoft Office PowerPoint</Application>
  <PresentationFormat>Широк екран</PresentationFormat>
  <Paragraphs>39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Тема на Office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Ilyan Dimitrov</dc:creator>
  <cp:lastModifiedBy>Ilyan Dimitrov</cp:lastModifiedBy>
  <cp:revision>3</cp:revision>
  <dcterms:created xsi:type="dcterms:W3CDTF">2020-12-12T11:43:05Z</dcterms:created>
  <dcterms:modified xsi:type="dcterms:W3CDTF">2020-12-12T13:53:10Z</dcterms:modified>
</cp:coreProperties>
</file>