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8557F6-8453-468E-9CBB-A52FFEE3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B911283-6119-4225-BD76-A3599EF5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5FAB8A1-766A-4CBC-87F1-B6FFE30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18CA1E1-E85B-4356-959E-A8E6FDC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E963234-32DF-4F75-B023-B35ED5C2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4E8BD1-932E-4322-9DF8-7E9B3379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4CCB358-0B70-4AA4-8E76-90136FB3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288A69-629C-4C85-B1A6-0E2D1DE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A0EE496-BE8F-430F-A425-9582E46A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FC9FE17-C4FE-489A-819A-A80F723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B3FFAF1-2A2C-43AE-A08D-6F2477D5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73EC8CF-026F-4F81-ABD0-826E6666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4EA8582-7C65-428A-A0CC-39BDF4C6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CAE3506-B353-467A-82D5-762F34C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96ABD2E-6140-45CC-9D58-780BB8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BBC210-B1A2-4699-9504-A41A7A95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D815FA-A102-43B4-B549-EFFEF4E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7CB0D09-7118-41E7-ADB5-2B93261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3D11EF-E358-468D-B9C6-EB09B50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E23AFAA-FF23-4867-9F44-50E5A2A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8BD350-C0A2-4F14-8BB1-86DE533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B04F54A-07CF-41EB-8437-48A37203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4E5C305-F718-4105-88F1-5823953B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08B0CE-11A7-4344-A1BE-1AAFDAFB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088E496-A100-42B8-BF45-E892BC2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AF58E-8FF3-4858-8602-680DEEF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35363-2B85-42D5-BEE3-0A7D881B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413D537-7BD4-4A1D-A4F3-C4D54059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E98F772-6A90-41B6-95B5-97866D95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A35B94F-0860-45FC-9C77-ACEA051A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BC07D62-74C4-45BD-A44F-D90FCE5D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DAEBC4-AF58-415A-9A5B-22E0308A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A490BCE-5702-4AAC-905C-4B15EEB4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CF7D660-04DF-476A-8D34-20FC9444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EF4232BB-73A8-4667-A216-5FB2C52A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C7ECBC5-9F9A-456B-880F-D512B8EC9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342B33A-6B07-4F90-946B-B70F2F1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C8278D5-37FF-4A45-B398-83FD6955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68E9DBB-7B25-4296-8117-E317780A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FFD1C9-5F41-49C6-AF0A-C488013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49D60E5-0D64-4F36-8496-BF6E03EE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67651DD-02B8-4502-BD00-D9531D82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F402184-4A15-4E70-96F1-5D38DCE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7D1F46F-8349-48AC-83FB-FF12257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8662A12-B7F6-4A6B-9F3C-1A33BD84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0C67B18-7773-4583-8464-9C639C6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333AEC-CEF9-48EC-948A-C7D6E92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625336-1EC4-4921-9AFB-16310C91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8605019-2404-487C-B1B4-7EE0F22C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F70539B-190D-42B3-BC92-549009C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B1A352-3138-47E5-BB39-F9167FFF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516B4F1-CF66-474A-9686-1D6DD5C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A3AC33-D6C8-4D26-9F34-6DDD6D1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66AA12A-9C80-49F0-A83B-8F30755D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5D9041F-2B30-4103-A4DB-CF43B8B0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4377793-D0D1-4EFD-8F2D-EF4A12A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0953D7C-015E-4069-ABA9-B5E070D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3853A1-0265-4DD4-8C0A-68DBC52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98FB44A-4286-47A4-A956-35F1E5E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748235C-6DA1-4060-919C-528B6B76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E444413-24AF-45AE-BC01-25C751939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CC37-C103-423E-A8BB-98A2A023AE5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FDF849-4A4B-49FA-ABB7-990A14541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5A3F0E-F892-412F-AC62-7323F4D6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688B1E-50D3-4030-A415-DF591C9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3766"/>
              </p:ext>
            </p:extLst>
          </p:nvPr>
        </p:nvGraphicFramePr>
        <p:xfrm>
          <a:off x="337424" y="426051"/>
          <a:ext cx="4184244" cy="334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61">
                  <a:extLst>
                    <a:ext uri="{9D8B030D-6E8A-4147-A177-3AD203B41FA5}">
                      <a16:colId xmlns:a16="http://schemas.microsoft.com/office/drawing/2014/main" val="3912091061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73045152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4220666788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811442097"/>
                    </a:ext>
                  </a:extLst>
                </a:gridCol>
              </a:tblGrid>
              <a:tr h="83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924293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44675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582340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78469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476B64C-BCB0-4B6C-B3A9-EA9D6EA9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38942"/>
              </p:ext>
            </p:extLst>
          </p:nvPr>
        </p:nvGraphicFramePr>
        <p:xfrm>
          <a:off x="5943599" y="350463"/>
          <a:ext cx="4974675" cy="464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35">
                  <a:extLst>
                    <a:ext uri="{9D8B030D-6E8A-4147-A177-3AD203B41FA5}">
                      <a16:colId xmlns:a16="http://schemas.microsoft.com/office/drawing/2014/main" val="3079850100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496861533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193283792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316349798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2236496897"/>
                    </a:ext>
                  </a:extLst>
                </a:gridCol>
              </a:tblGrid>
              <a:tr h="7748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9815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616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948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9051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07122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51676"/>
                  </a:ext>
                </a:extLst>
              </a:tr>
            </a:tbl>
          </a:graphicData>
        </a:graphic>
      </p:graphicFrame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F4B5F42-C3B9-48C8-BC99-9CB9553B74D4}"/>
              </a:ext>
            </a:extLst>
          </p:cNvPr>
          <p:cNvSpPr txBox="1"/>
          <p:nvPr/>
        </p:nvSpPr>
        <p:spPr>
          <a:xfrm>
            <a:off x="11266415" y="350463"/>
            <a:ext cx="823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5 6</a:t>
            </a:r>
          </a:p>
          <a:p>
            <a:r>
              <a:rPr lang="en-US" dirty="0"/>
              <a:t>5 3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4 2</a:t>
            </a:r>
          </a:p>
          <a:p>
            <a:r>
              <a:rPr lang="en-US" dirty="0"/>
              <a:t>5 0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0 3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4 4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4 2</a:t>
            </a:r>
          </a:p>
          <a:p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3897B894-179B-4887-82E3-DEECB156CE14}"/>
              </a:ext>
            </a:extLst>
          </p:cNvPr>
          <p:cNvSpPr txBox="1"/>
          <p:nvPr/>
        </p:nvSpPr>
        <p:spPr>
          <a:xfrm>
            <a:off x="4773338" y="426051"/>
            <a:ext cx="679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4 4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1 3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1 1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2D2E98E9-F3F3-4C8C-B9CA-2363092F99C9}"/>
              </a:ext>
            </a:extLst>
          </p:cNvPr>
          <p:cNvCxnSpPr/>
          <p:nvPr/>
        </p:nvCxnSpPr>
        <p:spPr>
          <a:xfrm>
            <a:off x="5645791" y="125835"/>
            <a:ext cx="75501" cy="649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160186-C8CD-47FB-BE08-63A3A52D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D87BAE7-2145-44E9-B42C-DA16AE7F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</Words>
  <Application>Microsoft Office PowerPoint</Application>
  <PresentationFormat>Широк екран</PresentationFormat>
  <Paragraphs>39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Тема на Office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Ilyan Dimitrov</dc:creator>
  <cp:lastModifiedBy>Ilyan Dimitrov</cp:lastModifiedBy>
  <cp:revision>5</cp:revision>
  <dcterms:created xsi:type="dcterms:W3CDTF">2020-12-12T11:43:05Z</dcterms:created>
  <dcterms:modified xsi:type="dcterms:W3CDTF">2020-12-14T13:14:25Z</dcterms:modified>
</cp:coreProperties>
</file>