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5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9144000" cy="5143500" type="screen16x9"/>
  <p:notesSz cx="6858000" cy="9144000"/>
  <p:embeddedFontLst>
    <p:embeddedFont>
      <p:font typeface="Merriweather" panose="00000500000000000000" pitchFamily="2" charset="-52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610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9e588ebb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9e588ebb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9e588ebb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9e588ebb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9e588ebb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9e588ebb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9e588ebb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9e588ebb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9e588ebb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9e588ebbb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9e588ebb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9e588ebb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9e588ebb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9e588ebbb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9e588ebb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9e588ebb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9e588ebb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9e588ebb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9e588ebb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9e588ebb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9e588ebb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9e588ebb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9e588ebb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9e588ebb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9e588ebb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9e588ebb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9e588eb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9e588eb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9e588eb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9e588eb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9e588ebb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e9e588ebb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9e588ebb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e9e588ebb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9e588ebb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9e588ebb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9e588ebb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9e588ebb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9e588ebb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9e588ebb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9e588ebb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9e588ebb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9e588ebb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9e588ebb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9e588ebb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9e588ebb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9e588ebb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9e588ebb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nmodemd.com/wp-content/uploads/2021/03/PeerRev_IntechChapter_RFScience_MKSM.pdf" TargetMode="External"/><Relationship Id="rId7" Type="http://schemas.openxmlformats.org/officeDocument/2006/relationships/hyperlink" Target="https://en.wikipedia.org/wiki/Newton%27s_law_of_cool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ueller-instruments.de/fileadmin/Downloads/englische_medien/Description-gauges.pdf" TargetMode="External"/><Relationship Id="rId5" Type="http://schemas.openxmlformats.org/officeDocument/2006/relationships/hyperlink" Target="https://www.azosensors.com/article.aspx?ArticleID=2347" TargetMode="External"/><Relationship Id="rId4" Type="http://schemas.openxmlformats.org/officeDocument/2006/relationships/hyperlink" Target="https://www.processparameters.co.uk/comparing-contact-and-non-contact-temperature-sensor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585175" y="570550"/>
            <a:ext cx="4535100" cy="25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Регистриране на </a:t>
            </a:r>
            <a:endParaRPr sz="344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високоскоростен </a:t>
            </a:r>
            <a:endParaRPr sz="344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температурен </a:t>
            </a:r>
            <a:endParaRPr sz="344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процес</a:t>
            </a:r>
            <a:endParaRPr sz="344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5690200" y="3249325"/>
            <a:ext cx="3453600" cy="18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ФЕТТ, BTL Industries</a:t>
            </a:r>
            <a:endParaRPr sz="24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Илиян Антов</a:t>
            </a:r>
            <a:endParaRPr sz="24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2024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0" y="194940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3. Проектиране</a:t>
            </a:r>
            <a:endParaRPr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Блокова схема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00" y="1492625"/>
            <a:ext cx="8332800" cy="34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Принципна електрическа схема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l="12186" t="32370" r="14132" b="37154"/>
          <a:stretch/>
        </p:blipFill>
        <p:spPr>
          <a:xfrm>
            <a:off x="251025" y="1909550"/>
            <a:ext cx="8641951" cy="25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Комуникационен протокол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225" y="1361725"/>
            <a:ext cx="477353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25" y="0"/>
            <a:ext cx="8520600" cy="12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Компютърно приложение -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Главен прозорец</a:t>
            </a:r>
            <a:endParaRPr sz="2400"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850" y="1338625"/>
            <a:ext cx="6338361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25" y="0"/>
            <a:ext cx="8520600" cy="12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Компютърно приложение -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Прозорец за преглед на измерване</a:t>
            </a:r>
            <a:endParaRPr sz="2400"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25" y="1354000"/>
            <a:ext cx="3377329" cy="37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254" y="1354000"/>
            <a:ext cx="3844611" cy="371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12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Компютърно приложение -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Предвиждане на температурата</a:t>
            </a:r>
            <a:endParaRPr sz="2400"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63" y="1633875"/>
            <a:ext cx="6469473" cy="30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Печатна платка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688" y="1346325"/>
            <a:ext cx="3986624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0" y="194940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4. Резултати</a:t>
            </a:r>
            <a:endParaRPr sz="7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Наситена печатна платка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 rotWithShape="1">
          <a:blip r:embed="rId3">
            <a:alphaModFix/>
          </a:blip>
          <a:srcRect l="3438" t="8834" r="1576" b="7901"/>
          <a:stretch/>
        </p:blipFill>
        <p:spPr>
          <a:xfrm>
            <a:off x="1740963" y="1347125"/>
            <a:ext cx="5662075" cy="372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0" y="194940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685800" algn="ctr" rtl="0">
              <a:spcBef>
                <a:spcPts val="0"/>
              </a:spcBef>
              <a:spcAft>
                <a:spcPts val="0"/>
              </a:spcAft>
              <a:buSzPts val="7200"/>
              <a:buAutoNum type="arabicPeriod"/>
            </a:pPr>
            <a:r>
              <a:rPr lang="en" sz="7200"/>
              <a:t>Задача</a:t>
            </a:r>
            <a:endParaRPr sz="7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Експеримент студено-топло-студено</a:t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338" y="1361725"/>
            <a:ext cx="6923323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Експеримент студено-топло, фронт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338" y="1361725"/>
            <a:ext cx="6923323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0" y="194940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Демонстрация</a:t>
            </a:r>
            <a:endParaRPr sz="7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0" y="194940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Въпроси?</a:t>
            </a:r>
            <a:endParaRPr sz="7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0" y="194940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Благодаря!</a:t>
            </a:r>
            <a:endParaRPr sz="7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Използвани източници</a:t>
            </a:r>
            <a:endParaRPr/>
          </a:p>
        </p:txBody>
      </p:sp>
      <p:sp>
        <p:nvSpPr>
          <p:cNvPr id="230" name="Google Shape;230;p41"/>
          <p:cNvSpPr txBox="1"/>
          <p:nvPr/>
        </p:nvSpPr>
        <p:spPr>
          <a:xfrm>
            <a:off x="495025" y="1632375"/>
            <a:ext cx="81540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The Basic Science of Radiofrequency-Based Devices – Michael Kreindel and Stephen Mulholland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Comparing Contact and Non-Contact Temperature Sensors – Process Parameters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[3] 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Comparing Contact and Non-Contact Temperature Sensors – AZo Sensors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[4] 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Thin Film Gauges and Coaxial Thermocouples for Measuring Transient Temperatures - Müller Instruments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[5] 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Newton's law of cooling - Wikipedia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Радиочестотен микронидлинг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l="3809" t="56211" r="2116" b="1080"/>
          <a:stretch/>
        </p:blipFill>
        <p:spPr>
          <a:xfrm>
            <a:off x="1246425" y="1717050"/>
            <a:ext cx="6651150" cy="290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Ефект на температурата върху тъканта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25" y="1515725"/>
            <a:ext cx="8244625" cy="34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Текущ метод за контрол на процеса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1809850"/>
            <a:ext cx="4488899" cy="284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739025"/>
            <a:ext cx="4488899" cy="2983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0" y="194940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2. Избор на решение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Проблеми със съществуващите решения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311725" y="1857292"/>
            <a:ext cx="7538100" cy="22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Бавно семплиране - обикновено до няколко Hz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Висока цена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Липса на филтрация на входовете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Частично решение - неизгодно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Избор на температурен сензор</a:t>
            </a:r>
            <a:endParaRPr dirty="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426" y="1361725"/>
            <a:ext cx="6489198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Коаксиални термодвойки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25" y="1554225"/>
            <a:ext cx="5144425" cy="328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050" y="1554225"/>
            <a:ext cx="2791214" cy="32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173</Words>
  <Application>Microsoft Office PowerPoint</Application>
  <PresentationFormat>On-screen Show (16:9)</PresentationFormat>
  <Paragraphs>43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Roboto</vt:lpstr>
      <vt:lpstr>Arial</vt:lpstr>
      <vt:lpstr>Merriweather</vt:lpstr>
      <vt:lpstr>Paradigm</vt:lpstr>
      <vt:lpstr>Регистриране на  високоскоростен  температурен  процес</vt:lpstr>
      <vt:lpstr>Задача</vt:lpstr>
      <vt:lpstr>Радиочестотен микронидлинг</vt:lpstr>
      <vt:lpstr>Ефект на температурата върху тъканта</vt:lpstr>
      <vt:lpstr>Текущ метод за контрол на процеса</vt:lpstr>
      <vt:lpstr>2. Избор на решение</vt:lpstr>
      <vt:lpstr>Проблеми със съществуващите решения</vt:lpstr>
      <vt:lpstr>Избор на температурен сензор</vt:lpstr>
      <vt:lpstr>Коаксиални термодвойки</vt:lpstr>
      <vt:lpstr>3. Проектиране</vt:lpstr>
      <vt:lpstr>Блокова схема</vt:lpstr>
      <vt:lpstr>Принципна електрическа схема</vt:lpstr>
      <vt:lpstr>Комуникационен протокол</vt:lpstr>
      <vt:lpstr>Компютърно приложение -  Главен прозорец</vt:lpstr>
      <vt:lpstr>Компютърно приложение -  Прозорец за преглед на измерване</vt:lpstr>
      <vt:lpstr>Компютърно приложение -  Предвиждане на температурата</vt:lpstr>
      <vt:lpstr>Печатна платка</vt:lpstr>
      <vt:lpstr>4. Резултати</vt:lpstr>
      <vt:lpstr>Наситена печатна платка</vt:lpstr>
      <vt:lpstr>Експеримент студено-топло-студено</vt:lpstr>
      <vt:lpstr>Експеримент студено-топло, фронт</vt:lpstr>
      <vt:lpstr>Демонстрация</vt:lpstr>
      <vt:lpstr>Въпроси?</vt:lpstr>
      <vt:lpstr>Благодаря!</vt:lpstr>
      <vt:lpstr>Използвани 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Iliyan Antov</cp:lastModifiedBy>
  <cp:revision>3</cp:revision>
  <dcterms:modified xsi:type="dcterms:W3CDTF">2024-07-03T20:43:08Z</dcterms:modified>
</cp:coreProperties>
</file>